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8"/>
  </p:notesMasterIdLst>
  <p:sldIdLst>
    <p:sldId id="256" r:id="rId2"/>
    <p:sldId id="257" r:id="rId3"/>
    <p:sldId id="278" r:id="rId4"/>
    <p:sldId id="260" r:id="rId5"/>
    <p:sldId id="268" r:id="rId6"/>
    <p:sldId id="263" r:id="rId7"/>
  </p:sldIdLst>
  <p:sldSz cx="9144000" cy="5143500" type="screen16x9"/>
  <p:notesSz cx="6858000" cy="9144000"/>
  <p:embeddedFontLst>
    <p:embeddedFont>
      <p:font typeface="Lobster" panose="020B0604020202020204" charset="-94"/>
      <p:regular r:id="rId9"/>
    </p:embeddedFont>
    <p:embeddedFont>
      <p:font typeface="Lora" panose="020B0604020202020204" charset="-94"/>
      <p:regular r:id="rId10"/>
      <p:bold r:id="rId11"/>
      <p:italic r:id="rId12"/>
      <p:boldItalic r:id="rId13"/>
    </p:embeddedFont>
    <p:embeddedFont>
      <p:font typeface="Poppins" panose="020B0604020202020204" charset="-94"/>
      <p:regular r:id="rId14"/>
      <p:bold r:id="rId15"/>
      <p:italic r:id="rId16"/>
      <p:boldItalic r:id="rId17"/>
    </p:embeddedFont>
    <p:embeddedFont>
      <p:font typeface="Comic Sans MS" panose="030F0702030302020204" pitchFamily="66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E7C60D4-3DAA-40A4-BFDD-257FDC19D56C}">
  <a:tblStyle styleId="{5E7C60D4-3DAA-40A4-BFDD-257FDC19D5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388" autoAdjust="0"/>
  </p:normalViewPr>
  <p:slideViewPr>
    <p:cSldViewPr>
      <p:cViewPr>
        <p:scale>
          <a:sx n="121" d="100"/>
          <a:sy n="121" d="100"/>
        </p:scale>
        <p:origin x="-102" y="-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12" y="55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74041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1" name="Google Shape;17161;gad39efceb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62" name="Google Shape;17162;gad39efceb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8" name="Google Shape;17248;gab1d679f9d_2_1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9" name="Google Shape;17249;gab1d679f9d_2_17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" name="Google Shape;23859;ga2d7c626f9_3_20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60" name="Google Shape;23860;ga2d7c626f9_3_20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7" name="Google Shape;17377;ga2d7c626f9_3_21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78" name="Google Shape;17378;ga2d7c626f9_3_21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4" name="Google Shape;18204;ga2d7c626f9_0_4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05" name="Google Shape;18205;ga2d7c626f9_0_4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2" name="Google Shape;17432;gacea3d0cf6_1_6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33" name="Google Shape;17433;gacea3d0cf6_1_6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2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912651" y="1116525"/>
            <a:ext cx="5318700" cy="2052600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None/>
              <a:defRPr sz="6200">
                <a:solidFill>
                  <a:schemeClr val="accent5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1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1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1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1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1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1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1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1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677351" y="3234375"/>
            <a:ext cx="3789300" cy="792600"/>
          </a:xfrm>
          <a:prstGeom prst="rect">
            <a:avLst/>
          </a:prstGeom>
        </p:spPr>
        <p:txBody>
          <a:bodyPr spcFirstLastPara="1" wrap="square" lIns="107269" tIns="107269" rIns="107269" bIns="107269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unito"/>
              <a:buNone/>
              <a:defRPr b="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3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107269" tIns="107269" rIns="107269" bIns="107269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3"/>
        </a:solidFill>
        <a:effectLst/>
      </p:bgPr>
    </p:bg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4" name="Google Shape;162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2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5" name="Google Shape;1625;p4"/>
          <p:cNvGrpSpPr/>
          <p:nvPr/>
        </p:nvGrpSpPr>
        <p:grpSpPr>
          <a:xfrm rot="-6299960">
            <a:off x="7281336" y="3367520"/>
            <a:ext cx="2132936" cy="1457131"/>
            <a:chOff x="1094375" y="742900"/>
            <a:chExt cx="2133000" cy="1457175"/>
          </a:xfrm>
        </p:grpSpPr>
        <p:sp>
          <p:nvSpPr>
            <p:cNvPr id="1626" name="Google Shape;1626;p4"/>
            <p:cNvSpPr/>
            <p:nvPr/>
          </p:nvSpPr>
          <p:spPr>
            <a:xfrm>
              <a:off x="1851800" y="2095575"/>
              <a:ext cx="278025" cy="55725"/>
            </a:xfrm>
            <a:custGeom>
              <a:avLst/>
              <a:gdLst/>
              <a:ahLst/>
              <a:cxnLst/>
              <a:rect l="l" t="t" r="r" b="b"/>
              <a:pathLst>
                <a:path w="11121" h="2229" extrusionOk="0">
                  <a:moveTo>
                    <a:pt x="779" y="1"/>
                  </a:moveTo>
                  <a:cubicBezTo>
                    <a:pt x="587" y="1"/>
                    <a:pt x="394" y="27"/>
                    <a:pt x="199" y="101"/>
                  </a:cubicBezTo>
                  <a:cubicBezTo>
                    <a:pt x="40" y="180"/>
                    <a:pt x="1" y="320"/>
                    <a:pt x="20" y="479"/>
                  </a:cubicBezTo>
                  <a:cubicBezTo>
                    <a:pt x="100" y="717"/>
                    <a:pt x="378" y="618"/>
                    <a:pt x="498" y="737"/>
                  </a:cubicBezTo>
                  <a:cubicBezTo>
                    <a:pt x="512" y="730"/>
                    <a:pt x="530" y="725"/>
                    <a:pt x="548" y="725"/>
                  </a:cubicBezTo>
                  <a:cubicBezTo>
                    <a:pt x="579" y="725"/>
                    <a:pt x="612" y="739"/>
                    <a:pt x="637" y="777"/>
                  </a:cubicBezTo>
                  <a:cubicBezTo>
                    <a:pt x="1333" y="916"/>
                    <a:pt x="2069" y="1016"/>
                    <a:pt x="2785" y="1095"/>
                  </a:cubicBezTo>
                  <a:lnTo>
                    <a:pt x="2825" y="1076"/>
                  </a:lnTo>
                  <a:lnTo>
                    <a:pt x="2885" y="1095"/>
                  </a:lnTo>
                  <a:cubicBezTo>
                    <a:pt x="3036" y="1185"/>
                    <a:pt x="3198" y="1208"/>
                    <a:pt x="3365" y="1208"/>
                  </a:cubicBezTo>
                  <a:cubicBezTo>
                    <a:pt x="3544" y="1208"/>
                    <a:pt x="3727" y="1181"/>
                    <a:pt x="3907" y="1181"/>
                  </a:cubicBezTo>
                  <a:cubicBezTo>
                    <a:pt x="4047" y="1181"/>
                    <a:pt x="4186" y="1197"/>
                    <a:pt x="4317" y="1255"/>
                  </a:cubicBezTo>
                  <a:lnTo>
                    <a:pt x="4317" y="1215"/>
                  </a:lnTo>
                  <a:cubicBezTo>
                    <a:pt x="4434" y="1345"/>
                    <a:pt x="4566" y="1381"/>
                    <a:pt x="4704" y="1381"/>
                  </a:cubicBezTo>
                  <a:cubicBezTo>
                    <a:pt x="4881" y="1381"/>
                    <a:pt x="5067" y="1321"/>
                    <a:pt x="5244" y="1321"/>
                  </a:cubicBezTo>
                  <a:cubicBezTo>
                    <a:pt x="5351" y="1321"/>
                    <a:pt x="5455" y="1343"/>
                    <a:pt x="5551" y="1414"/>
                  </a:cubicBezTo>
                  <a:cubicBezTo>
                    <a:pt x="5661" y="1546"/>
                    <a:pt x="5787" y="1581"/>
                    <a:pt x="5919" y="1581"/>
                  </a:cubicBezTo>
                  <a:cubicBezTo>
                    <a:pt x="6063" y="1581"/>
                    <a:pt x="6214" y="1539"/>
                    <a:pt x="6356" y="1539"/>
                  </a:cubicBezTo>
                  <a:cubicBezTo>
                    <a:pt x="6436" y="1539"/>
                    <a:pt x="6513" y="1552"/>
                    <a:pt x="6585" y="1593"/>
                  </a:cubicBezTo>
                  <a:lnTo>
                    <a:pt x="6565" y="1593"/>
                  </a:lnTo>
                  <a:cubicBezTo>
                    <a:pt x="7003" y="1792"/>
                    <a:pt x="7480" y="1672"/>
                    <a:pt x="7958" y="1772"/>
                  </a:cubicBezTo>
                  <a:cubicBezTo>
                    <a:pt x="8554" y="2090"/>
                    <a:pt x="9231" y="2011"/>
                    <a:pt x="9867" y="2110"/>
                  </a:cubicBezTo>
                  <a:lnTo>
                    <a:pt x="9847" y="2110"/>
                  </a:lnTo>
                  <a:cubicBezTo>
                    <a:pt x="9976" y="2204"/>
                    <a:pt x="10120" y="2228"/>
                    <a:pt x="10267" y="2228"/>
                  </a:cubicBezTo>
                  <a:cubicBezTo>
                    <a:pt x="10420" y="2228"/>
                    <a:pt x="10576" y="2203"/>
                    <a:pt x="10724" y="2203"/>
                  </a:cubicBezTo>
                  <a:cubicBezTo>
                    <a:pt x="10764" y="2203"/>
                    <a:pt x="10803" y="2205"/>
                    <a:pt x="10842" y="2209"/>
                  </a:cubicBezTo>
                  <a:cubicBezTo>
                    <a:pt x="10941" y="2209"/>
                    <a:pt x="11021" y="2190"/>
                    <a:pt x="11081" y="2130"/>
                  </a:cubicBezTo>
                  <a:cubicBezTo>
                    <a:pt x="11081" y="2090"/>
                    <a:pt x="11121" y="2070"/>
                    <a:pt x="11121" y="2011"/>
                  </a:cubicBezTo>
                  <a:cubicBezTo>
                    <a:pt x="11081" y="1831"/>
                    <a:pt x="11041" y="1692"/>
                    <a:pt x="10882" y="1573"/>
                  </a:cubicBezTo>
                  <a:cubicBezTo>
                    <a:pt x="10838" y="1544"/>
                    <a:pt x="10773" y="1525"/>
                    <a:pt x="10710" y="1525"/>
                  </a:cubicBezTo>
                  <a:cubicBezTo>
                    <a:pt x="10687" y="1525"/>
                    <a:pt x="10664" y="1528"/>
                    <a:pt x="10643" y="1533"/>
                  </a:cubicBezTo>
                  <a:cubicBezTo>
                    <a:pt x="10490" y="1601"/>
                    <a:pt x="10348" y="1644"/>
                    <a:pt x="10216" y="1644"/>
                  </a:cubicBezTo>
                  <a:cubicBezTo>
                    <a:pt x="10041" y="1644"/>
                    <a:pt x="9885" y="1567"/>
                    <a:pt x="9748" y="1374"/>
                  </a:cubicBezTo>
                  <a:cubicBezTo>
                    <a:pt x="9688" y="1294"/>
                    <a:pt x="9648" y="1235"/>
                    <a:pt x="9589" y="1195"/>
                  </a:cubicBezTo>
                  <a:cubicBezTo>
                    <a:pt x="9511" y="1150"/>
                    <a:pt x="9439" y="1124"/>
                    <a:pt x="9362" y="1124"/>
                  </a:cubicBezTo>
                  <a:cubicBezTo>
                    <a:pt x="9303" y="1124"/>
                    <a:pt x="9241" y="1140"/>
                    <a:pt x="9171" y="1175"/>
                  </a:cubicBezTo>
                  <a:cubicBezTo>
                    <a:pt x="9104" y="1247"/>
                    <a:pt x="9053" y="1274"/>
                    <a:pt x="9012" y="1274"/>
                  </a:cubicBezTo>
                  <a:cubicBezTo>
                    <a:pt x="8880" y="1274"/>
                    <a:pt x="8851" y="991"/>
                    <a:pt x="8723" y="991"/>
                  </a:cubicBezTo>
                  <a:cubicBezTo>
                    <a:pt x="8714" y="991"/>
                    <a:pt x="8704" y="993"/>
                    <a:pt x="8694" y="996"/>
                  </a:cubicBezTo>
                  <a:cubicBezTo>
                    <a:pt x="6466" y="538"/>
                    <a:pt x="4158" y="419"/>
                    <a:pt x="1890" y="141"/>
                  </a:cubicBezTo>
                  <a:cubicBezTo>
                    <a:pt x="1522" y="101"/>
                    <a:pt x="1153" y="1"/>
                    <a:pt x="77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"/>
            <p:cNvSpPr/>
            <p:nvPr/>
          </p:nvSpPr>
          <p:spPr>
            <a:xfrm>
              <a:off x="1640950" y="2067925"/>
              <a:ext cx="213850" cy="44475"/>
            </a:xfrm>
            <a:custGeom>
              <a:avLst/>
              <a:gdLst/>
              <a:ahLst/>
              <a:cxnLst/>
              <a:rect l="l" t="t" r="r" b="b"/>
              <a:pathLst>
                <a:path w="8554" h="1779" extrusionOk="0">
                  <a:moveTo>
                    <a:pt x="2011" y="1"/>
                  </a:moveTo>
                  <a:cubicBezTo>
                    <a:pt x="1791" y="1"/>
                    <a:pt x="1624" y="238"/>
                    <a:pt x="1410" y="238"/>
                  </a:cubicBezTo>
                  <a:cubicBezTo>
                    <a:pt x="1391" y="238"/>
                    <a:pt x="1372" y="236"/>
                    <a:pt x="1353" y="232"/>
                  </a:cubicBezTo>
                  <a:cubicBezTo>
                    <a:pt x="1154" y="232"/>
                    <a:pt x="955" y="232"/>
                    <a:pt x="756" y="292"/>
                  </a:cubicBezTo>
                  <a:cubicBezTo>
                    <a:pt x="517" y="351"/>
                    <a:pt x="259" y="391"/>
                    <a:pt x="60" y="550"/>
                  </a:cubicBezTo>
                  <a:cubicBezTo>
                    <a:pt x="0" y="650"/>
                    <a:pt x="0" y="709"/>
                    <a:pt x="99" y="749"/>
                  </a:cubicBezTo>
                  <a:cubicBezTo>
                    <a:pt x="121" y="742"/>
                    <a:pt x="138" y="737"/>
                    <a:pt x="152" y="737"/>
                  </a:cubicBezTo>
                  <a:cubicBezTo>
                    <a:pt x="176" y="737"/>
                    <a:pt x="194" y="751"/>
                    <a:pt x="219" y="789"/>
                  </a:cubicBezTo>
                  <a:cubicBezTo>
                    <a:pt x="346" y="857"/>
                    <a:pt x="483" y="867"/>
                    <a:pt x="622" y="867"/>
                  </a:cubicBezTo>
                  <a:cubicBezTo>
                    <a:pt x="682" y="867"/>
                    <a:pt x="742" y="865"/>
                    <a:pt x="802" y="865"/>
                  </a:cubicBezTo>
                  <a:cubicBezTo>
                    <a:pt x="930" y="865"/>
                    <a:pt x="1057" y="874"/>
                    <a:pt x="1174" y="928"/>
                  </a:cubicBezTo>
                  <a:cubicBezTo>
                    <a:pt x="1253" y="948"/>
                    <a:pt x="1353" y="948"/>
                    <a:pt x="1452" y="988"/>
                  </a:cubicBezTo>
                  <a:cubicBezTo>
                    <a:pt x="1635" y="1058"/>
                    <a:pt x="1819" y="1239"/>
                    <a:pt x="2030" y="1239"/>
                  </a:cubicBezTo>
                  <a:cubicBezTo>
                    <a:pt x="2117" y="1239"/>
                    <a:pt x="2209" y="1208"/>
                    <a:pt x="2308" y="1127"/>
                  </a:cubicBezTo>
                  <a:cubicBezTo>
                    <a:pt x="2397" y="1107"/>
                    <a:pt x="2487" y="1097"/>
                    <a:pt x="2576" y="1097"/>
                  </a:cubicBezTo>
                  <a:cubicBezTo>
                    <a:pt x="2666" y="1097"/>
                    <a:pt x="2755" y="1107"/>
                    <a:pt x="2845" y="1127"/>
                  </a:cubicBezTo>
                  <a:cubicBezTo>
                    <a:pt x="2994" y="1202"/>
                    <a:pt x="3150" y="1218"/>
                    <a:pt x="3308" y="1218"/>
                  </a:cubicBezTo>
                  <a:cubicBezTo>
                    <a:pt x="3422" y="1218"/>
                    <a:pt x="3537" y="1210"/>
                    <a:pt x="3652" y="1210"/>
                  </a:cubicBezTo>
                  <a:cubicBezTo>
                    <a:pt x="3801" y="1210"/>
                    <a:pt x="3951" y="1223"/>
                    <a:pt x="4098" y="1286"/>
                  </a:cubicBezTo>
                  <a:cubicBezTo>
                    <a:pt x="4143" y="1268"/>
                    <a:pt x="4183" y="1259"/>
                    <a:pt x="4224" y="1259"/>
                  </a:cubicBezTo>
                  <a:cubicBezTo>
                    <a:pt x="4273" y="1259"/>
                    <a:pt x="4322" y="1273"/>
                    <a:pt x="4376" y="1306"/>
                  </a:cubicBezTo>
                  <a:cubicBezTo>
                    <a:pt x="4522" y="1379"/>
                    <a:pt x="4675" y="1397"/>
                    <a:pt x="4830" y="1397"/>
                  </a:cubicBezTo>
                  <a:cubicBezTo>
                    <a:pt x="4977" y="1397"/>
                    <a:pt x="5125" y="1381"/>
                    <a:pt x="5274" y="1381"/>
                  </a:cubicBezTo>
                  <a:cubicBezTo>
                    <a:pt x="5441" y="1381"/>
                    <a:pt x="5607" y="1401"/>
                    <a:pt x="5769" y="1485"/>
                  </a:cubicBezTo>
                  <a:cubicBezTo>
                    <a:pt x="5888" y="1505"/>
                    <a:pt x="5988" y="1505"/>
                    <a:pt x="6127" y="1505"/>
                  </a:cubicBezTo>
                  <a:cubicBezTo>
                    <a:pt x="6252" y="1575"/>
                    <a:pt x="6389" y="1591"/>
                    <a:pt x="6532" y="1591"/>
                  </a:cubicBezTo>
                  <a:cubicBezTo>
                    <a:pt x="6655" y="1591"/>
                    <a:pt x="6782" y="1579"/>
                    <a:pt x="6909" y="1579"/>
                  </a:cubicBezTo>
                  <a:cubicBezTo>
                    <a:pt x="7055" y="1579"/>
                    <a:pt x="7201" y="1595"/>
                    <a:pt x="7340" y="1664"/>
                  </a:cubicBezTo>
                  <a:cubicBezTo>
                    <a:pt x="7539" y="1744"/>
                    <a:pt x="7743" y="1779"/>
                    <a:pt x="7947" y="1779"/>
                  </a:cubicBezTo>
                  <a:cubicBezTo>
                    <a:pt x="8151" y="1779"/>
                    <a:pt x="8355" y="1744"/>
                    <a:pt x="8554" y="1684"/>
                  </a:cubicBezTo>
                  <a:lnTo>
                    <a:pt x="8554" y="1366"/>
                  </a:lnTo>
                  <a:cubicBezTo>
                    <a:pt x="7838" y="869"/>
                    <a:pt x="6962" y="889"/>
                    <a:pt x="6187" y="690"/>
                  </a:cubicBezTo>
                  <a:cubicBezTo>
                    <a:pt x="4854" y="451"/>
                    <a:pt x="3481" y="550"/>
                    <a:pt x="2188" y="53"/>
                  </a:cubicBezTo>
                  <a:cubicBezTo>
                    <a:pt x="2125" y="16"/>
                    <a:pt x="2066" y="1"/>
                    <a:pt x="201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"/>
            <p:cNvSpPr/>
            <p:nvPr/>
          </p:nvSpPr>
          <p:spPr>
            <a:xfrm>
              <a:off x="1399250" y="2045375"/>
              <a:ext cx="259625" cy="41175"/>
            </a:xfrm>
            <a:custGeom>
              <a:avLst/>
              <a:gdLst/>
              <a:ahLst/>
              <a:cxnLst/>
              <a:rect l="l" t="t" r="r" b="b"/>
              <a:pathLst>
                <a:path w="10385" h="1647" extrusionOk="0">
                  <a:moveTo>
                    <a:pt x="836" y="120"/>
                  </a:moveTo>
                  <a:cubicBezTo>
                    <a:pt x="517" y="199"/>
                    <a:pt x="0" y="0"/>
                    <a:pt x="179" y="657"/>
                  </a:cubicBezTo>
                  <a:cubicBezTo>
                    <a:pt x="299" y="836"/>
                    <a:pt x="517" y="756"/>
                    <a:pt x="677" y="836"/>
                  </a:cubicBezTo>
                  <a:cubicBezTo>
                    <a:pt x="764" y="804"/>
                    <a:pt x="852" y="791"/>
                    <a:pt x="939" y="791"/>
                  </a:cubicBezTo>
                  <a:cubicBezTo>
                    <a:pt x="1070" y="791"/>
                    <a:pt x="1202" y="820"/>
                    <a:pt x="1333" y="856"/>
                  </a:cubicBezTo>
                  <a:cubicBezTo>
                    <a:pt x="1515" y="920"/>
                    <a:pt x="1702" y="937"/>
                    <a:pt x="1893" y="937"/>
                  </a:cubicBezTo>
                  <a:cubicBezTo>
                    <a:pt x="2084" y="937"/>
                    <a:pt x="2279" y="920"/>
                    <a:pt x="2472" y="920"/>
                  </a:cubicBezTo>
                  <a:cubicBezTo>
                    <a:pt x="2678" y="920"/>
                    <a:pt x="2883" y="939"/>
                    <a:pt x="3084" y="1015"/>
                  </a:cubicBezTo>
                  <a:cubicBezTo>
                    <a:pt x="3352" y="1104"/>
                    <a:pt x="3626" y="1124"/>
                    <a:pt x="3901" y="1124"/>
                  </a:cubicBezTo>
                  <a:cubicBezTo>
                    <a:pt x="4114" y="1124"/>
                    <a:pt x="4328" y="1112"/>
                    <a:pt x="4539" y="1112"/>
                  </a:cubicBezTo>
                  <a:cubicBezTo>
                    <a:pt x="4781" y="1112"/>
                    <a:pt x="5020" y="1127"/>
                    <a:pt x="5252" y="1194"/>
                  </a:cubicBezTo>
                  <a:cubicBezTo>
                    <a:pt x="5372" y="1166"/>
                    <a:pt x="5492" y="1151"/>
                    <a:pt x="5614" y="1151"/>
                  </a:cubicBezTo>
                  <a:cubicBezTo>
                    <a:pt x="5755" y="1151"/>
                    <a:pt x="5898" y="1171"/>
                    <a:pt x="6048" y="1214"/>
                  </a:cubicBezTo>
                  <a:cubicBezTo>
                    <a:pt x="6170" y="1298"/>
                    <a:pt x="6301" y="1317"/>
                    <a:pt x="6435" y="1317"/>
                  </a:cubicBezTo>
                  <a:cubicBezTo>
                    <a:pt x="6551" y="1317"/>
                    <a:pt x="6669" y="1303"/>
                    <a:pt x="6786" y="1303"/>
                  </a:cubicBezTo>
                  <a:cubicBezTo>
                    <a:pt x="6887" y="1303"/>
                    <a:pt x="6986" y="1313"/>
                    <a:pt x="7082" y="1353"/>
                  </a:cubicBezTo>
                  <a:cubicBezTo>
                    <a:pt x="7200" y="1449"/>
                    <a:pt x="7334" y="1471"/>
                    <a:pt x="7473" y="1471"/>
                  </a:cubicBezTo>
                  <a:cubicBezTo>
                    <a:pt x="7593" y="1471"/>
                    <a:pt x="7717" y="1454"/>
                    <a:pt x="7838" y="1454"/>
                  </a:cubicBezTo>
                  <a:cubicBezTo>
                    <a:pt x="7956" y="1454"/>
                    <a:pt x="8071" y="1470"/>
                    <a:pt x="8176" y="1532"/>
                  </a:cubicBezTo>
                  <a:cubicBezTo>
                    <a:pt x="8276" y="1532"/>
                    <a:pt x="8375" y="1552"/>
                    <a:pt x="8474" y="1552"/>
                  </a:cubicBezTo>
                  <a:cubicBezTo>
                    <a:pt x="8663" y="1621"/>
                    <a:pt x="8857" y="1646"/>
                    <a:pt x="9051" y="1646"/>
                  </a:cubicBezTo>
                  <a:cubicBezTo>
                    <a:pt x="9245" y="1646"/>
                    <a:pt x="9439" y="1621"/>
                    <a:pt x="9628" y="1592"/>
                  </a:cubicBezTo>
                  <a:cubicBezTo>
                    <a:pt x="9887" y="1512"/>
                    <a:pt x="10185" y="1631"/>
                    <a:pt x="10384" y="1373"/>
                  </a:cubicBezTo>
                  <a:cubicBezTo>
                    <a:pt x="10324" y="995"/>
                    <a:pt x="9947" y="1035"/>
                    <a:pt x="9688" y="1015"/>
                  </a:cubicBezTo>
                  <a:cubicBezTo>
                    <a:pt x="8455" y="915"/>
                    <a:pt x="7241" y="617"/>
                    <a:pt x="5988" y="517"/>
                  </a:cubicBezTo>
                  <a:cubicBezTo>
                    <a:pt x="5760" y="531"/>
                    <a:pt x="5532" y="607"/>
                    <a:pt x="5305" y="607"/>
                  </a:cubicBezTo>
                  <a:cubicBezTo>
                    <a:pt x="5194" y="607"/>
                    <a:pt x="5084" y="589"/>
                    <a:pt x="4973" y="537"/>
                  </a:cubicBezTo>
                  <a:cubicBezTo>
                    <a:pt x="4794" y="497"/>
                    <a:pt x="4615" y="458"/>
                    <a:pt x="4456" y="458"/>
                  </a:cubicBezTo>
                  <a:cubicBezTo>
                    <a:pt x="4277" y="458"/>
                    <a:pt x="4098" y="438"/>
                    <a:pt x="3919" y="438"/>
                  </a:cubicBezTo>
                  <a:cubicBezTo>
                    <a:pt x="2904" y="239"/>
                    <a:pt x="1870" y="318"/>
                    <a:pt x="836" y="12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"/>
            <p:cNvSpPr/>
            <p:nvPr/>
          </p:nvSpPr>
          <p:spPr>
            <a:xfrm>
              <a:off x="2643525" y="748950"/>
              <a:ext cx="238250" cy="29975"/>
            </a:xfrm>
            <a:custGeom>
              <a:avLst/>
              <a:gdLst/>
              <a:ahLst/>
              <a:cxnLst/>
              <a:rect l="l" t="t" r="r" b="b"/>
              <a:pathLst>
                <a:path w="9530" h="1199" extrusionOk="0">
                  <a:moveTo>
                    <a:pt x="8185" y="1"/>
                  </a:moveTo>
                  <a:cubicBezTo>
                    <a:pt x="8078" y="1"/>
                    <a:pt x="7970" y="16"/>
                    <a:pt x="7858" y="76"/>
                  </a:cubicBezTo>
                  <a:cubicBezTo>
                    <a:pt x="7783" y="114"/>
                    <a:pt x="7715" y="128"/>
                    <a:pt x="7645" y="128"/>
                  </a:cubicBezTo>
                  <a:cubicBezTo>
                    <a:pt x="7605" y="128"/>
                    <a:pt x="7564" y="123"/>
                    <a:pt x="7520" y="116"/>
                  </a:cubicBezTo>
                  <a:cubicBezTo>
                    <a:pt x="7450" y="46"/>
                    <a:pt x="7388" y="15"/>
                    <a:pt x="7335" y="15"/>
                  </a:cubicBezTo>
                  <a:cubicBezTo>
                    <a:pt x="7253" y="15"/>
                    <a:pt x="7190" y="87"/>
                    <a:pt x="7142" y="196"/>
                  </a:cubicBezTo>
                  <a:cubicBezTo>
                    <a:pt x="7242" y="415"/>
                    <a:pt x="7441" y="415"/>
                    <a:pt x="7620" y="434"/>
                  </a:cubicBezTo>
                  <a:cubicBezTo>
                    <a:pt x="7557" y="434"/>
                    <a:pt x="7493" y="438"/>
                    <a:pt x="7429" y="438"/>
                  </a:cubicBezTo>
                  <a:cubicBezTo>
                    <a:pt x="7269" y="438"/>
                    <a:pt x="7111" y="417"/>
                    <a:pt x="6983" y="275"/>
                  </a:cubicBezTo>
                  <a:cubicBezTo>
                    <a:pt x="6903" y="176"/>
                    <a:pt x="6764" y="136"/>
                    <a:pt x="6625" y="116"/>
                  </a:cubicBezTo>
                  <a:cubicBezTo>
                    <a:pt x="6372" y="154"/>
                    <a:pt x="6119" y="162"/>
                    <a:pt x="5866" y="162"/>
                  </a:cubicBezTo>
                  <a:cubicBezTo>
                    <a:pt x="5690" y="162"/>
                    <a:pt x="5514" y="158"/>
                    <a:pt x="5338" y="158"/>
                  </a:cubicBezTo>
                  <a:cubicBezTo>
                    <a:pt x="4971" y="158"/>
                    <a:pt x="4604" y="175"/>
                    <a:pt x="4238" y="275"/>
                  </a:cubicBezTo>
                  <a:cubicBezTo>
                    <a:pt x="4208" y="295"/>
                    <a:pt x="4188" y="305"/>
                    <a:pt x="4168" y="305"/>
                  </a:cubicBezTo>
                  <a:cubicBezTo>
                    <a:pt x="4148" y="305"/>
                    <a:pt x="4128" y="295"/>
                    <a:pt x="4099" y="275"/>
                  </a:cubicBezTo>
                  <a:cubicBezTo>
                    <a:pt x="3813" y="335"/>
                    <a:pt x="3519" y="348"/>
                    <a:pt x="3223" y="348"/>
                  </a:cubicBezTo>
                  <a:cubicBezTo>
                    <a:pt x="2985" y="348"/>
                    <a:pt x="2746" y="340"/>
                    <a:pt x="2507" y="340"/>
                  </a:cubicBezTo>
                  <a:cubicBezTo>
                    <a:pt x="2150" y="340"/>
                    <a:pt x="1795" y="359"/>
                    <a:pt x="1453" y="454"/>
                  </a:cubicBezTo>
                  <a:lnTo>
                    <a:pt x="1473" y="454"/>
                  </a:lnTo>
                  <a:cubicBezTo>
                    <a:pt x="1413" y="474"/>
                    <a:pt x="1373" y="514"/>
                    <a:pt x="1353" y="554"/>
                  </a:cubicBezTo>
                  <a:cubicBezTo>
                    <a:pt x="1294" y="554"/>
                    <a:pt x="1214" y="534"/>
                    <a:pt x="1174" y="534"/>
                  </a:cubicBezTo>
                  <a:cubicBezTo>
                    <a:pt x="1068" y="514"/>
                    <a:pt x="964" y="507"/>
                    <a:pt x="862" y="507"/>
                  </a:cubicBezTo>
                  <a:cubicBezTo>
                    <a:pt x="657" y="507"/>
                    <a:pt x="458" y="534"/>
                    <a:pt x="259" y="534"/>
                  </a:cubicBezTo>
                  <a:cubicBezTo>
                    <a:pt x="80" y="574"/>
                    <a:pt x="1" y="733"/>
                    <a:pt x="1" y="932"/>
                  </a:cubicBezTo>
                  <a:cubicBezTo>
                    <a:pt x="60" y="1011"/>
                    <a:pt x="140" y="1071"/>
                    <a:pt x="200" y="1111"/>
                  </a:cubicBezTo>
                  <a:cubicBezTo>
                    <a:pt x="299" y="1151"/>
                    <a:pt x="379" y="1171"/>
                    <a:pt x="478" y="1171"/>
                  </a:cubicBezTo>
                  <a:cubicBezTo>
                    <a:pt x="935" y="1188"/>
                    <a:pt x="1393" y="1198"/>
                    <a:pt x="1852" y="1198"/>
                  </a:cubicBezTo>
                  <a:cubicBezTo>
                    <a:pt x="2973" y="1198"/>
                    <a:pt x="4098" y="1135"/>
                    <a:pt x="5213" y="952"/>
                  </a:cubicBezTo>
                  <a:cubicBezTo>
                    <a:pt x="5324" y="803"/>
                    <a:pt x="5435" y="752"/>
                    <a:pt x="5545" y="752"/>
                  </a:cubicBezTo>
                  <a:cubicBezTo>
                    <a:pt x="5728" y="752"/>
                    <a:pt x="5906" y="897"/>
                    <a:pt x="6068" y="972"/>
                  </a:cubicBezTo>
                  <a:cubicBezTo>
                    <a:pt x="6638" y="1015"/>
                    <a:pt x="7213" y="1052"/>
                    <a:pt x="7785" y="1052"/>
                  </a:cubicBezTo>
                  <a:cubicBezTo>
                    <a:pt x="8271" y="1052"/>
                    <a:pt x="8755" y="1025"/>
                    <a:pt x="9231" y="952"/>
                  </a:cubicBezTo>
                  <a:cubicBezTo>
                    <a:pt x="9330" y="932"/>
                    <a:pt x="9390" y="872"/>
                    <a:pt x="9450" y="812"/>
                  </a:cubicBezTo>
                  <a:cubicBezTo>
                    <a:pt x="9529" y="315"/>
                    <a:pt x="8833" y="534"/>
                    <a:pt x="8813" y="136"/>
                  </a:cubicBezTo>
                  <a:cubicBezTo>
                    <a:pt x="8753" y="57"/>
                    <a:pt x="8694" y="37"/>
                    <a:pt x="8614" y="17"/>
                  </a:cubicBezTo>
                  <a:cubicBezTo>
                    <a:pt x="8589" y="19"/>
                    <a:pt x="8564" y="19"/>
                    <a:pt x="8539" y="19"/>
                  </a:cubicBezTo>
                  <a:cubicBezTo>
                    <a:pt x="8419" y="19"/>
                    <a:pt x="8302" y="1"/>
                    <a:pt x="8185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"/>
            <p:cNvSpPr/>
            <p:nvPr/>
          </p:nvSpPr>
          <p:spPr>
            <a:xfrm>
              <a:off x="2226775" y="2148125"/>
              <a:ext cx="197950" cy="47150"/>
            </a:xfrm>
            <a:custGeom>
              <a:avLst/>
              <a:gdLst/>
              <a:ahLst/>
              <a:cxnLst/>
              <a:rect l="l" t="t" r="r" b="b"/>
              <a:pathLst>
                <a:path w="7918" h="1886" extrusionOk="0">
                  <a:moveTo>
                    <a:pt x="1386" y="1"/>
                  </a:moveTo>
                  <a:cubicBezTo>
                    <a:pt x="1209" y="1"/>
                    <a:pt x="1038" y="27"/>
                    <a:pt x="856" y="88"/>
                  </a:cubicBezTo>
                  <a:cubicBezTo>
                    <a:pt x="597" y="227"/>
                    <a:pt x="319" y="326"/>
                    <a:pt x="60" y="505"/>
                  </a:cubicBezTo>
                  <a:cubicBezTo>
                    <a:pt x="1" y="585"/>
                    <a:pt x="1" y="664"/>
                    <a:pt x="60" y="724"/>
                  </a:cubicBezTo>
                  <a:cubicBezTo>
                    <a:pt x="235" y="815"/>
                    <a:pt x="419" y="837"/>
                    <a:pt x="607" y="837"/>
                  </a:cubicBezTo>
                  <a:cubicBezTo>
                    <a:pt x="787" y="837"/>
                    <a:pt x="970" y="817"/>
                    <a:pt x="1151" y="817"/>
                  </a:cubicBezTo>
                  <a:cubicBezTo>
                    <a:pt x="1321" y="817"/>
                    <a:pt x="1489" y="834"/>
                    <a:pt x="1652" y="903"/>
                  </a:cubicBezTo>
                  <a:cubicBezTo>
                    <a:pt x="1676" y="895"/>
                    <a:pt x="1694" y="890"/>
                    <a:pt x="1711" y="890"/>
                  </a:cubicBezTo>
                  <a:cubicBezTo>
                    <a:pt x="1735" y="890"/>
                    <a:pt x="1756" y="900"/>
                    <a:pt x="1791" y="923"/>
                  </a:cubicBezTo>
                  <a:cubicBezTo>
                    <a:pt x="1885" y="1000"/>
                    <a:pt x="1993" y="1011"/>
                    <a:pt x="2104" y="1011"/>
                  </a:cubicBezTo>
                  <a:cubicBezTo>
                    <a:pt x="2148" y="1011"/>
                    <a:pt x="2192" y="1009"/>
                    <a:pt x="2236" y="1009"/>
                  </a:cubicBezTo>
                  <a:cubicBezTo>
                    <a:pt x="2339" y="1009"/>
                    <a:pt x="2439" y="1019"/>
                    <a:pt x="2527" y="1082"/>
                  </a:cubicBezTo>
                  <a:cubicBezTo>
                    <a:pt x="2626" y="1082"/>
                    <a:pt x="2726" y="1102"/>
                    <a:pt x="2825" y="1102"/>
                  </a:cubicBezTo>
                  <a:cubicBezTo>
                    <a:pt x="2937" y="1172"/>
                    <a:pt x="3057" y="1188"/>
                    <a:pt x="3183" y="1188"/>
                  </a:cubicBezTo>
                  <a:cubicBezTo>
                    <a:pt x="3291" y="1188"/>
                    <a:pt x="3403" y="1176"/>
                    <a:pt x="3515" y="1176"/>
                  </a:cubicBezTo>
                  <a:cubicBezTo>
                    <a:pt x="3645" y="1176"/>
                    <a:pt x="3775" y="1192"/>
                    <a:pt x="3900" y="1261"/>
                  </a:cubicBezTo>
                  <a:cubicBezTo>
                    <a:pt x="4516" y="1659"/>
                    <a:pt x="5212" y="1420"/>
                    <a:pt x="5869" y="1599"/>
                  </a:cubicBezTo>
                  <a:cubicBezTo>
                    <a:pt x="5905" y="1582"/>
                    <a:pt x="5949" y="1572"/>
                    <a:pt x="5993" y="1572"/>
                  </a:cubicBezTo>
                  <a:cubicBezTo>
                    <a:pt x="6048" y="1572"/>
                    <a:pt x="6104" y="1586"/>
                    <a:pt x="6147" y="1619"/>
                  </a:cubicBezTo>
                  <a:cubicBezTo>
                    <a:pt x="6307" y="1759"/>
                    <a:pt x="6525" y="1619"/>
                    <a:pt x="6685" y="1778"/>
                  </a:cubicBezTo>
                  <a:cubicBezTo>
                    <a:pt x="6779" y="1863"/>
                    <a:pt x="6882" y="1886"/>
                    <a:pt x="6990" y="1886"/>
                  </a:cubicBezTo>
                  <a:cubicBezTo>
                    <a:pt x="7110" y="1886"/>
                    <a:pt x="7235" y="1858"/>
                    <a:pt x="7361" y="1858"/>
                  </a:cubicBezTo>
                  <a:cubicBezTo>
                    <a:pt x="7560" y="1679"/>
                    <a:pt x="7918" y="1679"/>
                    <a:pt x="7918" y="1301"/>
                  </a:cubicBezTo>
                  <a:cubicBezTo>
                    <a:pt x="7759" y="1062"/>
                    <a:pt x="7480" y="1062"/>
                    <a:pt x="7222" y="1003"/>
                  </a:cubicBezTo>
                  <a:cubicBezTo>
                    <a:pt x="5332" y="664"/>
                    <a:pt x="3442" y="326"/>
                    <a:pt x="1552" y="8"/>
                  </a:cubicBezTo>
                  <a:cubicBezTo>
                    <a:pt x="1496" y="3"/>
                    <a:pt x="1441" y="1"/>
                    <a:pt x="138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"/>
            <p:cNvSpPr/>
            <p:nvPr/>
          </p:nvSpPr>
          <p:spPr>
            <a:xfrm>
              <a:off x="1177450" y="1404800"/>
              <a:ext cx="127325" cy="146250"/>
            </a:xfrm>
            <a:custGeom>
              <a:avLst/>
              <a:gdLst/>
              <a:ahLst/>
              <a:cxnLst/>
              <a:rect l="l" t="t" r="r" b="b"/>
              <a:pathLst>
                <a:path w="5093" h="5850" extrusionOk="0">
                  <a:moveTo>
                    <a:pt x="4709" y="1"/>
                  </a:moveTo>
                  <a:cubicBezTo>
                    <a:pt x="4625" y="1"/>
                    <a:pt x="4532" y="22"/>
                    <a:pt x="4436" y="61"/>
                  </a:cubicBezTo>
                  <a:cubicBezTo>
                    <a:pt x="4118" y="180"/>
                    <a:pt x="3780" y="160"/>
                    <a:pt x="3481" y="280"/>
                  </a:cubicBezTo>
                  <a:cubicBezTo>
                    <a:pt x="3382" y="241"/>
                    <a:pt x="3289" y="225"/>
                    <a:pt x="3200" y="225"/>
                  </a:cubicBezTo>
                  <a:cubicBezTo>
                    <a:pt x="2787" y="225"/>
                    <a:pt x="2465" y="572"/>
                    <a:pt x="2089" y="638"/>
                  </a:cubicBezTo>
                  <a:lnTo>
                    <a:pt x="2109" y="598"/>
                  </a:lnTo>
                  <a:lnTo>
                    <a:pt x="2109" y="598"/>
                  </a:lnTo>
                  <a:cubicBezTo>
                    <a:pt x="1830" y="797"/>
                    <a:pt x="1492" y="777"/>
                    <a:pt x="1213" y="956"/>
                  </a:cubicBezTo>
                  <a:lnTo>
                    <a:pt x="1233" y="956"/>
                  </a:lnTo>
                  <a:cubicBezTo>
                    <a:pt x="736" y="1036"/>
                    <a:pt x="438" y="1255"/>
                    <a:pt x="418" y="1831"/>
                  </a:cubicBezTo>
                  <a:cubicBezTo>
                    <a:pt x="418" y="2249"/>
                    <a:pt x="239" y="2667"/>
                    <a:pt x="179" y="3085"/>
                  </a:cubicBezTo>
                  <a:lnTo>
                    <a:pt x="219" y="3144"/>
                  </a:lnTo>
                  <a:lnTo>
                    <a:pt x="179" y="3184"/>
                  </a:lnTo>
                  <a:cubicBezTo>
                    <a:pt x="0" y="3423"/>
                    <a:pt x="99" y="3662"/>
                    <a:pt x="99" y="3920"/>
                  </a:cubicBezTo>
                  <a:cubicBezTo>
                    <a:pt x="199" y="4238"/>
                    <a:pt x="40" y="4577"/>
                    <a:pt x="99" y="4915"/>
                  </a:cubicBezTo>
                  <a:cubicBezTo>
                    <a:pt x="139" y="5253"/>
                    <a:pt x="20" y="5671"/>
                    <a:pt x="458" y="5850"/>
                  </a:cubicBezTo>
                  <a:cubicBezTo>
                    <a:pt x="736" y="5671"/>
                    <a:pt x="736" y="5412"/>
                    <a:pt x="736" y="5154"/>
                  </a:cubicBezTo>
                  <a:cubicBezTo>
                    <a:pt x="736" y="4517"/>
                    <a:pt x="895" y="3841"/>
                    <a:pt x="915" y="3184"/>
                  </a:cubicBezTo>
                  <a:cubicBezTo>
                    <a:pt x="955" y="2329"/>
                    <a:pt x="1333" y="1871"/>
                    <a:pt x="2168" y="1633"/>
                  </a:cubicBezTo>
                  <a:cubicBezTo>
                    <a:pt x="3123" y="1354"/>
                    <a:pt x="4138" y="1155"/>
                    <a:pt x="4993" y="578"/>
                  </a:cubicBezTo>
                  <a:cubicBezTo>
                    <a:pt x="5033" y="499"/>
                    <a:pt x="5093" y="439"/>
                    <a:pt x="5093" y="340"/>
                  </a:cubicBezTo>
                  <a:cubicBezTo>
                    <a:pt x="5025" y="97"/>
                    <a:pt x="4885" y="1"/>
                    <a:pt x="470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"/>
            <p:cNvSpPr/>
            <p:nvPr/>
          </p:nvSpPr>
          <p:spPr>
            <a:xfrm>
              <a:off x="1406200" y="1066700"/>
              <a:ext cx="28875" cy="150775"/>
            </a:xfrm>
            <a:custGeom>
              <a:avLst/>
              <a:gdLst/>
              <a:ahLst/>
              <a:cxnLst/>
              <a:rect l="l" t="t" r="r" b="b"/>
              <a:pathLst>
                <a:path w="1155" h="6031" extrusionOk="0">
                  <a:moveTo>
                    <a:pt x="687" y="1"/>
                  </a:moveTo>
                  <a:cubicBezTo>
                    <a:pt x="647" y="1"/>
                    <a:pt x="605" y="20"/>
                    <a:pt x="558" y="58"/>
                  </a:cubicBezTo>
                  <a:cubicBezTo>
                    <a:pt x="458" y="138"/>
                    <a:pt x="418" y="197"/>
                    <a:pt x="399" y="297"/>
                  </a:cubicBezTo>
                  <a:lnTo>
                    <a:pt x="418" y="356"/>
                  </a:lnTo>
                  <a:lnTo>
                    <a:pt x="399" y="396"/>
                  </a:lnTo>
                  <a:cubicBezTo>
                    <a:pt x="1" y="1968"/>
                    <a:pt x="100" y="3539"/>
                    <a:pt x="219" y="5111"/>
                  </a:cubicBezTo>
                  <a:lnTo>
                    <a:pt x="219" y="5270"/>
                  </a:lnTo>
                  <a:cubicBezTo>
                    <a:pt x="160" y="5330"/>
                    <a:pt x="120" y="5409"/>
                    <a:pt x="100" y="5449"/>
                  </a:cubicBezTo>
                  <a:cubicBezTo>
                    <a:pt x="60" y="5528"/>
                    <a:pt x="21" y="5568"/>
                    <a:pt x="1" y="5648"/>
                  </a:cubicBezTo>
                  <a:cubicBezTo>
                    <a:pt x="1" y="5727"/>
                    <a:pt x="21" y="5807"/>
                    <a:pt x="60" y="5847"/>
                  </a:cubicBezTo>
                  <a:cubicBezTo>
                    <a:pt x="120" y="5887"/>
                    <a:pt x="200" y="5946"/>
                    <a:pt x="259" y="5966"/>
                  </a:cubicBezTo>
                  <a:cubicBezTo>
                    <a:pt x="349" y="6006"/>
                    <a:pt x="438" y="6031"/>
                    <a:pt x="523" y="6031"/>
                  </a:cubicBezTo>
                  <a:cubicBezTo>
                    <a:pt x="607" y="6031"/>
                    <a:pt x="687" y="6006"/>
                    <a:pt x="757" y="5946"/>
                  </a:cubicBezTo>
                  <a:cubicBezTo>
                    <a:pt x="936" y="5747"/>
                    <a:pt x="955" y="5528"/>
                    <a:pt x="995" y="5270"/>
                  </a:cubicBezTo>
                  <a:cubicBezTo>
                    <a:pt x="916" y="3758"/>
                    <a:pt x="1154" y="2266"/>
                    <a:pt x="1115" y="754"/>
                  </a:cubicBezTo>
                  <a:cubicBezTo>
                    <a:pt x="1035" y="535"/>
                    <a:pt x="955" y="277"/>
                    <a:pt x="816" y="78"/>
                  </a:cubicBezTo>
                  <a:cubicBezTo>
                    <a:pt x="774" y="25"/>
                    <a:pt x="732" y="1"/>
                    <a:pt x="68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"/>
            <p:cNvSpPr/>
            <p:nvPr/>
          </p:nvSpPr>
          <p:spPr>
            <a:xfrm>
              <a:off x="2073100" y="770525"/>
              <a:ext cx="222325" cy="28225"/>
            </a:xfrm>
            <a:custGeom>
              <a:avLst/>
              <a:gdLst/>
              <a:ahLst/>
              <a:cxnLst/>
              <a:rect l="l" t="t" r="r" b="b"/>
              <a:pathLst>
                <a:path w="8893" h="1129" extrusionOk="0">
                  <a:moveTo>
                    <a:pt x="4795" y="546"/>
                  </a:moveTo>
                  <a:lnTo>
                    <a:pt x="4795" y="546"/>
                  </a:lnTo>
                  <a:cubicBezTo>
                    <a:pt x="4749" y="549"/>
                    <a:pt x="4702" y="552"/>
                    <a:pt x="4656" y="555"/>
                  </a:cubicBezTo>
                  <a:lnTo>
                    <a:pt x="4656" y="555"/>
                  </a:lnTo>
                  <a:cubicBezTo>
                    <a:pt x="4702" y="551"/>
                    <a:pt x="4749" y="548"/>
                    <a:pt x="4795" y="546"/>
                  </a:cubicBezTo>
                  <a:close/>
                  <a:moveTo>
                    <a:pt x="8099" y="0"/>
                  </a:moveTo>
                  <a:cubicBezTo>
                    <a:pt x="7982" y="0"/>
                    <a:pt x="7867" y="19"/>
                    <a:pt x="7759" y="89"/>
                  </a:cubicBezTo>
                  <a:cubicBezTo>
                    <a:pt x="7747" y="112"/>
                    <a:pt x="7722" y="122"/>
                    <a:pt x="7695" y="122"/>
                  </a:cubicBezTo>
                  <a:cubicBezTo>
                    <a:pt x="7676" y="122"/>
                    <a:pt x="7656" y="117"/>
                    <a:pt x="7640" y="109"/>
                  </a:cubicBezTo>
                  <a:cubicBezTo>
                    <a:pt x="7412" y="177"/>
                    <a:pt x="7179" y="187"/>
                    <a:pt x="6944" y="187"/>
                  </a:cubicBezTo>
                  <a:cubicBezTo>
                    <a:pt x="6841" y="187"/>
                    <a:pt x="6737" y="185"/>
                    <a:pt x="6634" y="185"/>
                  </a:cubicBezTo>
                  <a:cubicBezTo>
                    <a:pt x="6356" y="185"/>
                    <a:pt x="6079" y="200"/>
                    <a:pt x="5809" y="308"/>
                  </a:cubicBezTo>
                  <a:cubicBezTo>
                    <a:pt x="5745" y="325"/>
                    <a:pt x="5683" y="332"/>
                    <a:pt x="5622" y="332"/>
                  </a:cubicBezTo>
                  <a:cubicBezTo>
                    <a:pt x="5474" y="332"/>
                    <a:pt x="5333" y="290"/>
                    <a:pt x="5193" y="248"/>
                  </a:cubicBezTo>
                  <a:cubicBezTo>
                    <a:pt x="5034" y="228"/>
                    <a:pt x="4865" y="228"/>
                    <a:pt x="4695" y="228"/>
                  </a:cubicBezTo>
                  <a:cubicBezTo>
                    <a:pt x="4526" y="228"/>
                    <a:pt x="4357" y="228"/>
                    <a:pt x="4198" y="208"/>
                  </a:cubicBezTo>
                  <a:cubicBezTo>
                    <a:pt x="4104" y="200"/>
                    <a:pt x="3996" y="177"/>
                    <a:pt x="3894" y="177"/>
                  </a:cubicBezTo>
                  <a:cubicBezTo>
                    <a:pt x="3737" y="177"/>
                    <a:pt x="3598" y="233"/>
                    <a:pt x="3562" y="487"/>
                  </a:cubicBezTo>
                  <a:cubicBezTo>
                    <a:pt x="3598" y="501"/>
                    <a:pt x="3635" y="514"/>
                    <a:pt x="3672" y="525"/>
                  </a:cubicBezTo>
                  <a:lnTo>
                    <a:pt x="3672" y="525"/>
                  </a:lnTo>
                  <a:cubicBezTo>
                    <a:pt x="3478" y="500"/>
                    <a:pt x="3282" y="462"/>
                    <a:pt x="3084" y="407"/>
                  </a:cubicBezTo>
                  <a:cubicBezTo>
                    <a:pt x="2956" y="384"/>
                    <a:pt x="2821" y="374"/>
                    <a:pt x="2687" y="374"/>
                  </a:cubicBezTo>
                  <a:cubicBezTo>
                    <a:pt x="2592" y="374"/>
                    <a:pt x="2498" y="379"/>
                    <a:pt x="2408" y="387"/>
                  </a:cubicBezTo>
                  <a:cubicBezTo>
                    <a:pt x="2221" y="477"/>
                    <a:pt x="2034" y="504"/>
                    <a:pt x="1848" y="504"/>
                  </a:cubicBezTo>
                  <a:cubicBezTo>
                    <a:pt x="1556" y="504"/>
                    <a:pt x="1264" y="438"/>
                    <a:pt x="973" y="438"/>
                  </a:cubicBezTo>
                  <a:cubicBezTo>
                    <a:pt x="914" y="438"/>
                    <a:pt x="855" y="440"/>
                    <a:pt x="796" y="447"/>
                  </a:cubicBezTo>
                  <a:lnTo>
                    <a:pt x="578" y="367"/>
                  </a:lnTo>
                  <a:cubicBezTo>
                    <a:pt x="504" y="420"/>
                    <a:pt x="436" y="444"/>
                    <a:pt x="371" y="444"/>
                  </a:cubicBezTo>
                  <a:cubicBezTo>
                    <a:pt x="312" y="444"/>
                    <a:pt x="256" y="425"/>
                    <a:pt x="200" y="387"/>
                  </a:cubicBezTo>
                  <a:cubicBezTo>
                    <a:pt x="120" y="387"/>
                    <a:pt x="80" y="447"/>
                    <a:pt x="21" y="506"/>
                  </a:cubicBezTo>
                  <a:cubicBezTo>
                    <a:pt x="1" y="646"/>
                    <a:pt x="1" y="745"/>
                    <a:pt x="80" y="865"/>
                  </a:cubicBezTo>
                  <a:cubicBezTo>
                    <a:pt x="180" y="964"/>
                    <a:pt x="279" y="1044"/>
                    <a:pt x="399" y="1083"/>
                  </a:cubicBezTo>
                  <a:cubicBezTo>
                    <a:pt x="488" y="1113"/>
                    <a:pt x="583" y="1128"/>
                    <a:pt x="675" y="1128"/>
                  </a:cubicBezTo>
                  <a:cubicBezTo>
                    <a:pt x="767" y="1128"/>
                    <a:pt x="856" y="1113"/>
                    <a:pt x="936" y="1083"/>
                  </a:cubicBezTo>
                  <a:cubicBezTo>
                    <a:pt x="1174" y="1024"/>
                    <a:pt x="1413" y="1004"/>
                    <a:pt x="1649" y="1004"/>
                  </a:cubicBezTo>
                  <a:cubicBezTo>
                    <a:pt x="1886" y="1004"/>
                    <a:pt x="2119" y="1024"/>
                    <a:pt x="2348" y="1044"/>
                  </a:cubicBezTo>
                  <a:cubicBezTo>
                    <a:pt x="2600" y="1035"/>
                    <a:pt x="2851" y="1032"/>
                    <a:pt x="3102" y="1032"/>
                  </a:cubicBezTo>
                  <a:cubicBezTo>
                    <a:pt x="3813" y="1032"/>
                    <a:pt x="4520" y="1057"/>
                    <a:pt x="5226" y="1057"/>
                  </a:cubicBezTo>
                  <a:cubicBezTo>
                    <a:pt x="5985" y="1057"/>
                    <a:pt x="6743" y="1028"/>
                    <a:pt x="7500" y="904"/>
                  </a:cubicBezTo>
                  <a:cubicBezTo>
                    <a:pt x="7662" y="831"/>
                    <a:pt x="7803" y="680"/>
                    <a:pt x="7986" y="680"/>
                  </a:cubicBezTo>
                  <a:cubicBezTo>
                    <a:pt x="8050" y="680"/>
                    <a:pt x="8119" y="699"/>
                    <a:pt x="8197" y="745"/>
                  </a:cubicBezTo>
                  <a:cubicBezTo>
                    <a:pt x="8274" y="761"/>
                    <a:pt x="8351" y="770"/>
                    <a:pt x="8427" y="770"/>
                  </a:cubicBezTo>
                  <a:cubicBezTo>
                    <a:pt x="8547" y="770"/>
                    <a:pt x="8664" y="746"/>
                    <a:pt x="8773" y="685"/>
                  </a:cubicBezTo>
                  <a:cubicBezTo>
                    <a:pt x="8893" y="506"/>
                    <a:pt x="8793" y="308"/>
                    <a:pt x="8853" y="148"/>
                  </a:cubicBezTo>
                  <a:cubicBezTo>
                    <a:pt x="8793" y="69"/>
                    <a:pt x="8734" y="9"/>
                    <a:pt x="8654" y="9"/>
                  </a:cubicBezTo>
                  <a:cubicBezTo>
                    <a:pt x="8602" y="20"/>
                    <a:pt x="8549" y="23"/>
                    <a:pt x="8495" y="23"/>
                  </a:cubicBezTo>
                  <a:cubicBezTo>
                    <a:pt x="8363" y="23"/>
                    <a:pt x="8230" y="0"/>
                    <a:pt x="809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"/>
            <p:cNvSpPr/>
            <p:nvPr/>
          </p:nvSpPr>
          <p:spPr>
            <a:xfrm>
              <a:off x="3000600" y="1488500"/>
              <a:ext cx="178575" cy="40300"/>
            </a:xfrm>
            <a:custGeom>
              <a:avLst/>
              <a:gdLst/>
              <a:ahLst/>
              <a:cxnLst/>
              <a:rect l="l" t="t" r="r" b="b"/>
              <a:pathLst>
                <a:path w="7143" h="1612" extrusionOk="0">
                  <a:moveTo>
                    <a:pt x="349" y="0"/>
                  </a:moveTo>
                  <a:cubicBezTo>
                    <a:pt x="304" y="0"/>
                    <a:pt x="259" y="5"/>
                    <a:pt x="219" y="15"/>
                  </a:cubicBezTo>
                  <a:cubicBezTo>
                    <a:pt x="100" y="55"/>
                    <a:pt x="21" y="174"/>
                    <a:pt x="1" y="294"/>
                  </a:cubicBezTo>
                  <a:cubicBezTo>
                    <a:pt x="1" y="393"/>
                    <a:pt x="21" y="473"/>
                    <a:pt x="100" y="513"/>
                  </a:cubicBezTo>
                  <a:cubicBezTo>
                    <a:pt x="279" y="612"/>
                    <a:pt x="438" y="692"/>
                    <a:pt x="637" y="731"/>
                  </a:cubicBezTo>
                  <a:cubicBezTo>
                    <a:pt x="796" y="791"/>
                    <a:pt x="975" y="791"/>
                    <a:pt x="1115" y="811"/>
                  </a:cubicBezTo>
                  <a:cubicBezTo>
                    <a:pt x="1314" y="811"/>
                    <a:pt x="1512" y="890"/>
                    <a:pt x="1711" y="930"/>
                  </a:cubicBezTo>
                  <a:cubicBezTo>
                    <a:pt x="2487" y="1169"/>
                    <a:pt x="3283" y="1209"/>
                    <a:pt x="4059" y="1328"/>
                  </a:cubicBezTo>
                  <a:lnTo>
                    <a:pt x="4556" y="1328"/>
                  </a:lnTo>
                  <a:cubicBezTo>
                    <a:pt x="4589" y="1324"/>
                    <a:pt x="4621" y="1322"/>
                    <a:pt x="4653" y="1322"/>
                  </a:cubicBezTo>
                  <a:cubicBezTo>
                    <a:pt x="4948" y="1322"/>
                    <a:pt x="5202" y="1479"/>
                    <a:pt x="5471" y="1587"/>
                  </a:cubicBezTo>
                  <a:cubicBezTo>
                    <a:pt x="5548" y="1602"/>
                    <a:pt x="5628" y="1612"/>
                    <a:pt x="5709" y="1612"/>
                  </a:cubicBezTo>
                  <a:cubicBezTo>
                    <a:pt x="5837" y="1612"/>
                    <a:pt x="5966" y="1588"/>
                    <a:pt x="6088" y="1527"/>
                  </a:cubicBezTo>
                  <a:cubicBezTo>
                    <a:pt x="6386" y="1308"/>
                    <a:pt x="6764" y="1368"/>
                    <a:pt x="7063" y="1169"/>
                  </a:cubicBezTo>
                  <a:cubicBezTo>
                    <a:pt x="7142" y="1089"/>
                    <a:pt x="7142" y="1010"/>
                    <a:pt x="7102" y="910"/>
                  </a:cubicBezTo>
                  <a:cubicBezTo>
                    <a:pt x="6685" y="711"/>
                    <a:pt x="6247" y="711"/>
                    <a:pt x="5789" y="632"/>
                  </a:cubicBezTo>
                  <a:cubicBezTo>
                    <a:pt x="4822" y="480"/>
                    <a:pt x="3855" y="292"/>
                    <a:pt x="2854" y="292"/>
                  </a:cubicBezTo>
                  <a:cubicBezTo>
                    <a:pt x="2805" y="292"/>
                    <a:pt x="2755" y="293"/>
                    <a:pt x="2706" y="294"/>
                  </a:cubicBezTo>
                  <a:cubicBezTo>
                    <a:pt x="2567" y="250"/>
                    <a:pt x="2432" y="241"/>
                    <a:pt x="2297" y="241"/>
                  </a:cubicBezTo>
                  <a:cubicBezTo>
                    <a:pt x="2196" y="241"/>
                    <a:pt x="2096" y="246"/>
                    <a:pt x="1994" y="246"/>
                  </a:cubicBezTo>
                  <a:cubicBezTo>
                    <a:pt x="1921" y="246"/>
                    <a:pt x="1846" y="243"/>
                    <a:pt x="1771" y="234"/>
                  </a:cubicBezTo>
                  <a:cubicBezTo>
                    <a:pt x="1711" y="214"/>
                    <a:pt x="1632" y="194"/>
                    <a:pt x="1572" y="174"/>
                  </a:cubicBezTo>
                  <a:cubicBezTo>
                    <a:pt x="1493" y="174"/>
                    <a:pt x="1413" y="174"/>
                    <a:pt x="1333" y="194"/>
                  </a:cubicBezTo>
                  <a:lnTo>
                    <a:pt x="1294" y="194"/>
                  </a:lnTo>
                  <a:cubicBezTo>
                    <a:pt x="1015" y="95"/>
                    <a:pt x="717" y="35"/>
                    <a:pt x="478" y="15"/>
                  </a:cubicBezTo>
                  <a:cubicBezTo>
                    <a:pt x="438" y="5"/>
                    <a:pt x="394" y="0"/>
                    <a:pt x="34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"/>
            <p:cNvSpPr/>
            <p:nvPr/>
          </p:nvSpPr>
          <p:spPr>
            <a:xfrm>
              <a:off x="1189875" y="2025150"/>
              <a:ext cx="174575" cy="32300"/>
            </a:xfrm>
            <a:custGeom>
              <a:avLst/>
              <a:gdLst/>
              <a:ahLst/>
              <a:cxnLst/>
              <a:rect l="l" t="t" r="r" b="b"/>
              <a:pathLst>
                <a:path w="6983" h="1292" extrusionOk="0">
                  <a:moveTo>
                    <a:pt x="2202" y="1"/>
                  </a:moveTo>
                  <a:cubicBezTo>
                    <a:pt x="1848" y="1"/>
                    <a:pt x="1494" y="42"/>
                    <a:pt x="1134" y="73"/>
                  </a:cubicBezTo>
                  <a:cubicBezTo>
                    <a:pt x="796" y="212"/>
                    <a:pt x="398" y="153"/>
                    <a:pt x="60" y="352"/>
                  </a:cubicBezTo>
                  <a:cubicBezTo>
                    <a:pt x="0" y="431"/>
                    <a:pt x="0" y="511"/>
                    <a:pt x="60" y="570"/>
                  </a:cubicBezTo>
                  <a:cubicBezTo>
                    <a:pt x="159" y="610"/>
                    <a:pt x="239" y="610"/>
                    <a:pt x="339" y="630"/>
                  </a:cubicBezTo>
                  <a:cubicBezTo>
                    <a:pt x="657" y="909"/>
                    <a:pt x="1035" y="849"/>
                    <a:pt x="1413" y="869"/>
                  </a:cubicBezTo>
                  <a:cubicBezTo>
                    <a:pt x="1518" y="879"/>
                    <a:pt x="1622" y="883"/>
                    <a:pt x="1727" y="883"/>
                  </a:cubicBezTo>
                  <a:cubicBezTo>
                    <a:pt x="1986" y="883"/>
                    <a:pt x="2246" y="860"/>
                    <a:pt x="2505" y="860"/>
                  </a:cubicBezTo>
                  <a:cubicBezTo>
                    <a:pt x="2738" y="860"/>
                    <a:pt x="2970" y="879"/>
                    <a:pt x="3203" y="948"/>
                  </a:cubicBezTo>
                  <a:cubicBezTo>
                    <a:pt x="3241" y="933"/>
                    <a:pt x="3276" y="927"/>
                    <a:pt x="3311" y="927"/>
                  </a:cubicBezTo>
                  <a:cubicBezTo>
                    <a:pt x="3366" y="927"/>
                    <a:pt x="3420" y="944"/>
                    <a:pt x="3482" y="968"/>
                  </a:cubicBezTo>
                  <a:cubicBezTo>
                    <a:pt x="3592" y="1044"/>
                    <a:pt x="3712" y="1063"/>
                    <a:pt x="3836" y="1063"/>
                  </a:cubicBezTo>
                  <a:cubicBezTo>
                    <a:pt x="3953" y="1063"/>
                    <a:pt x="4073" y="1046"/>
                    <a:pt x="4191" y="1046"/>
                  </a:cubicBezTo>
                  <a:cubicBezTo>
                    <a:pt x="4309" y="1046"/>
                    <a:pt x="4426" y="1063"/>
                    <a:pt x="4536" y="1127"/>
                  </a:cubicBezTo>
                  <a:cubicBezTo>
                    <a:pt x="4561" y="1119"/>
                    <a:pt x="4582" y="1114"/>
                    <a:pt x="4603" y="1114"/>
                  </a:cubicBezTo>
                  <a:cubicBezTo>
                    <a:pt x="4632" y="1114"/>
                    <a:pt x="4660" y="1124"/>
                    <a:pt x="4695" y="1147"/>
                  </a:cubicBezTo>
                  <a:cubicBezTo>
                    <a:pt x="4840" y="1213"/>
                    <a:pt x="4987" y="1230"/>
                    <a:pt x="5136" y="1230"/>
                  </a:cubicBezTo>
                  <a:cubicBezTo>
                    <a:pt x="5312" y="1230"/>
                    <a:pt x="5489" y="1205"/>
                    <a:pt x="5664" y="1205"/>
                  </a:cubicBezTo>
                  <a:cubicBezTo>
                    <a:pt x="5746" y="1205"/>
                    <a:pt x="5828" y="1211"/>
                    <a:pt x="5908" y="1227"/>
                  </a:cubicBezTo>
                  <a:cubicBezTo>
                    <a:pt x="6090" y="1236"/>
                    <a:pt x="6281" y="1292"/>
                    <a:pt x="6460" y="1292"/>
                  </a:cubicBezTo>
                  <a:cubicBezTo>
                    <a:pt x="6655" y="1292"/>
                    <a:pt x="6838" y="1227"/>
                    <a:pt x="6983" y="968"/>
                  </a:cubicBezTo>
                  <a:cubicBezTo>
                    <a:pt x="5988" y="252"/>
                    <a:pt x="4814" y="332"/>
                    <a:pt x="3700" y="252"/>
                  </a:cubicBezTo>
                  <a:cubicBezTo>
                    <a:pt x="3590" y="264"/>
                    <a:pt x="3443" y="434"/>
                    <a:pt x="3336" y="434"/>
                  </a:cubicBezTo>
                  <a:cubicBezTo>
                    <a:pt x="3269" y="434"/>
                    <a:pt x="3218" y="367"/>
                    <a:pt x="3203" y="153"/>
                  </a:cubicBezTo>
                  <a:cubicBezTo>
                    <a:pt x="2866" y="37"/>
                    <a:pt x="2534" y="1"/>
                    <a:pt x="2202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"/>
            <p:cNvSpPr/>
            <p:nvPr/>
          </p:nvSpPr>
          <p:spPr>
            <a:xfrm>
              <a:off x="2786750" y="2048675"/>
              <a:ext cx="118900" cy="50950"/>
            </a:xfrm>
            <a:custGeom>
              <a:avLst/>
              <a:gdLst/>
              <a:ahLst/>
              <a:cxnLst/>
              <a:rect l="l" t="t" r="r" b="b"/>
              <a:pathLst>
                <a:path w="4756" h="2038" extrusionOk="0">
                  <a:moveTo>
                    <a:pt x="4140" y="0"/>
                  </a:moveTo>
                  <a:cubicBezTo>
                    <a:pt x="4100" y="0"/>
                    <a:pt x="4059" y="3"/>
                    <a:pt x="4019" y="7"/>
                  </a:cubicBezTo>
                  <a:cubicBezTo>
                    <a:pt x="2965" y="286"/>
                    <a:pt x="1891" y="644"/>
                    <a:pt x="836" y="1042"/>
                  </a:cubicBezTo>
                  <a:cubicBezTo>
                    <a:pt x="598" y="1340"/>
                    <a:pt x="100" y="1241"/>
                    <a:pt x="1" y="1659"/>
                  </a:cubicBezTo>
                  <a:cubicBezTo>
                    <a:pt x="21" y="1738"/>
                    <a:pt x="41" y="1798"/>
                    <a:pt x="100" y="1877"/>
                  </a:cubicBezTo>
                  <a:cubicBezTo>
                    <a:pt x="202" y="1997"/>
                    <a:pt x="305" y="2037"/>
                    <a:pt x="410" y="2037"/>
                  </a:cubicBezTo>
                  <a:cubicBezTo>
                    <a:pt x="634" y="2037"/>
                    <a:pt x="866" y="1852"/>
                    <a:pt x="1106" y="1852"/>
                  </a:cubicBezTo>
                  <a:cubicBezTo>
                    <a:pt x="1129" y="1852"/>
                    <a:pt x="1152" y="1854"/>
                    <a:pt x="1174" y="1857"/>
                  </a:cubicBezTo>
                  <a:cubicBezTo>
                    <a:pt x="1200" y="1854"/>
                    <a:pt x="1227" y="1853"/>
                    <a:pt x="1255" y="1853"/>
                  </a:cubicBezTo>
                  <a:cubicBezTo>
                    <a:pt x="1286" y="1853"/>
                    <a:pt x="1317" y="1854"/>
                    <a:pt x="1349" y="1854"/>
                  </a:cubicBezTo>
                  <a:cubicBezTo>
                    <a:pt x="1446" y="1854"/>
                    <a:pt x="1547" y="1843"/>
                    <a:pt x="1632" y="1758"/>
                  </a:cubicBezTo>
                  <a:cubicBezTo>
                    <a:pt x="1731" y="1678"/>
                    <a:pt x="1891" y="1698"/>
                    <a:pt x="1990" y="1599"/>
                  </a:cubicBezTo>
                  <a:cubicBezTo>
                    <a:pt x="2002" y="1576"/>
                    <a:pt x="2027" y="1566"/>
                    <a:pt x="2054" y="1566"/>
                  </a:cubicBezTo>
                  <a:cubicBezTo>
                    <a:pt x="2073" y="1566"/>
                    <a:pt x="2093" y="1571"/>
                    <a:pt x="2109" y="1579"/>
                  </a:cubicBezTo>
                  <a:cubicBezTo>
                    <a:pt x="2288" y="1479"/>
                    <a:pt x="2507" y="1579"/>
                    <a:pt x="2686" y="1440"/>
                  </a:cubicBezTo>
                  <a:cubicBezTo>
                    <a:pt x="2699" y="1402"/>
                    <a:pt x="2712" y="1388"/>
                    <a:pt x="2734" y="1388"/>
                  </a:cubicBezTo>
                  <a:cubicBezTo>
                    <a:pt x="2747" y="1388"/>
                    <a:pt x="2764" y="1393"/>
                    <a:pt x="2786" y="1400"/>
                  </a:cubicBezTo>
                  <a:cubicBezTo>
                    <a:pt x="2885" y="1380"/>
                    <a:pt x="2965" y="1340"/>
                    <a:pt x="3024" y="1261"/>
                  </a:cubicBezTo>
                  <a:cubicBezTo>
                    <a:pt x="3104" y="1161"/>
                    <a:pt x="3263" y="1181"/>
                    <a:pt x="3363" y="1102"/>
                  </a:cubicBezTo>
                  <a:cubicBezTo>
                    <a:pt x="3377" y="1073"/>
                    <a:pt x="3401" y="1045"/>
                    <a:pt x="3435" y="1045"/>
                  </a:cubicBezTo>
                  <a:cubicBezTo>
                    <a:pt x="3449" y="1045"/>
                    <a:pt x="3465" y="1050"/>
                    <a:pt x="3482" y="1062"/>
                  </a:cubicBezTo>
                  <a:cubicBezTo>
                    <a:pt x="3721" y="962"/>
                    <a:pt x="3999" y="942"/>
                    <a:pt x="4298" y="783"/>
                  </a:cubicBezTo>
                  <a:cubicBezTo>
                    <a:pt x="4397" y="743"/>
                    <a:pt x="4497" y="664"/>
                    <a:pt x="4576" y="564"/>
                  </a:cubicBezTo>
                  <a:cubicBezTo>
                    <a:pt x="4656" y="405"/>
                    <a:pt x="4755" y="266"/>
                    <a:pt x="4556" y="107"/>
                  </a:cubicBezTo>
                  <a:cubicBezTo>
                    <a:pt x="4417" y="30"/>
                    <a:pt x="4279" y="0"/>
                    <a:pt x="414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"/>
            <p:cNvSpPr/>
            <p:nvPr/>
          </p:nvSpPr>
          <p:spPr>
            <a:xfrm>
              <a:off x="1857275" y="779525"/>
              <a:ext cx="189500" cy="50750"/>
            </a:xfrm>
            <a:custGeom>
              <a:avLst/>
              <a:gdLst/>
              <a:ahLst/>
              <a:cxnLst/>
              <a:rect l="l" t="t" r="r" b="b"/>
              <a:pathLst>
                <a:path w="7580" h="2030" extrusionOk="0">
                  <a:moveTo>
                    <a:pt x="7097" y="0"/>
                  </a:moveTo>
                  <a:cubicBezTo>
                    <a:pt x="7007" y="0"/>
                    <a:pt x="6919" y="26"/>
                    <a:pt x="6843" y="87"/>
                  </a:cubicBezTo>
                  <a:cubicBezTo>
                    <a:pt x="6755" y="161"/>
                    <a:pt x="6658" y="178"/>
                    <a:pt x="6558" y="178"/>
                  </a:cubicBezTo>
                  <a:cubicBezTo>
                    <a:pt x="6475" y="178"/>
                    <a:pt x="6391" y="167"/>
                    <a:pt x="6308" y="167"/>
                  </a:cubicBezTo>
                  <a:cubicBezTo>
                    <a:pt x="6196" y="167"/>
                    <a:pt x="6086" y="188"/>
                    <a:pt x="5988" y="286"/>
                  </a:cubicBezTo>
                  <a:lnTo>
                    <a:pt x="6008" y="286"/>
                  </a:lnTo>
                  <a:cubicBezTo>
                    <a:pt x="5889" y="345"/>
                    <a:pt x="5749" y="345"/>
                    <a:pt x="5650" y="425"/>
                  </a:cubicBezTo>
                  <a:cubicBezTo>
                    <a:pt x="5609" y="439"/>
                    <a:pt x="5586" y="462"/>
                    <a:pt x="5557" y="462"/>
                  </a:cubicBezTo>
                  <a:cubicBezTo>
                    <a:pt x="5544" y="462"/>
                    <a:pt x="5529" y="457"/>
                    <a:pt x="5511" y="445"/>
                  </a:cubicBezTo>
                  <a:cubicBezTo>
                    <a:pt x="5398" y="505"/>
                    <a:pt x="5279" y="518"/>
                    <a:pt x="5156" y="518"/>
                  </a:cubicBezTo>
                  <a:cubicBezTo>
                    <a:pt x="5058" y="518"/>
                    <a:pt x="4959" y="509"/>
                    <a:pt x="4859" y="509"/>
                  </a:cubicBezTo>
                  <a:cubicBezTo>
                    <a:pt x="4709" y="509"/>
                    <a:pt x="4560" y="528"/>
                    <a:pt x="4417" y="624"/>
                  </a:cubicBezTo>
                  <a:lnTo>
                    <a:pt x="4456" y="624"/>
                  </a:lnTo>
                  <a:cubicBezTo>
                    <a:pt x="4277" y="743"/>
                    <a:pt x="4058" y="644"/>
                    <a:pt x="3899" y="783"/>
                  </a:cubicBezTo>
                  <a:cubicBezTo>
                    <a:pt x="3800" y="783"/>
                    <a:pt x="3700" y="803"/>
                    <a:pt x="3601" y="803"/>
                  </a:cubicBezTo>
                  <a:cubicBezTo>
                    <a:pt x="3521" y="858"/>
                    <a:pt x="3430" y="872"/>
                    <a:pt x="3334" y="872"/>
                  </a:cubicBezTo>
                  <a:cubicBezTo>
                    <a:pt x="3241" y="872"/>
                    <a:pt x="3142" y="859"/>
                    <a:pt x="3045" y="859"/>
                  </a:cubicBezTo>
                  <a:cubicBezTo>
                    <a:pt x="2919" y="859"/>
                    <a:pt x="2795" y="881"/>
                    <a:pt x="2686" y="982"/>
                  </a:cubicBezTo>
                  <a:cubicBezTo>
                    <a:pt x="2623" y="998"/>
                    <a:pt x="2558" y="1001"/>
                    <a:pt x="2492" y="1001"/>
                  </a:cubicBezTo>
                  <a:cubicBezTo>
                    <a:pt x="2443" y="1001"/>
                    <a:pt x="2393" y="999"/>
                    <a:pt x="2344" y="999"/>
                  </a:cubicBezTo>
                  <a:cubicBezTo>
                    <a:pt x="2209" y="999"/>
                    <a:pt x="2078" y="1013"/>
                    <a:pt x="1970" y="1121"/>
                  </a:cubicBezTo>
                  <a:cubicBezTo>
                    <a:pt x="1890" y="1121"/>
                    <a:pt x="1791" y="1141"/>
                    <a:pt x="1691" y="1141"/>
                  </a:cubicBezTo>
                  <a:cubicBezTo>
                    <a:pt x="1604" y="1205"/>
                    <a:pt x="1500" y="1211"/>
                    <a:pt x="1392" y="1211"/>
                  </a:cubicBezTo>
                  <a:cubicBezTo>
                    <a:pt x="1365" y="1211"/>
                    <a:pt x="1338" y="1211"/>
                    <a:pt x="1311" y="1211"/>
                  </a:cubicBezTo>
                  <a:cubicBezTo>
                    <a:pt x="1174" y="1211"/>
                    <a:pt x="1035" y="1221"/>
                    <a:pt x="915" y="1340"/>
                  </a:cubicBezTo>
                  <a:cubicBezTo>
                    <a:pt x="852" y="1408"/>
                    <a:pt x="770" y="1427"/>
                    <a:pt x="680" y="1427"/>
                  </a:cubicBezTo>
                  <a:cubicBezTo>
                    <a:pt x="574" y="1427"/>
                    <a:pt x="458" y="1401"/>
                    <a:pt x="350" y="1401"/>
                  </a:cubicBezTo>
                  <a:cubicBezTo>
                    <a:pt x="201" y="1401"/>
                    <a:pt x="68" y="1449"/>
                    <a:pt x="0" y="1678"/>
                  </a:cubicBezTo>
                  <a:cubicBezTo>
                    <a:pt x="100" y="1837"/>
                    <a:pt x="279" y="1937"/>
                    <a:pt x="458" y="1996"/>
                  </a:cubicBezTo>
                  <a:cubicBezTo>
                    <a:pt x="551" y="2020"/>
                    <a:pt x="651" y="2029"/>
                    <a:pt x="754" y="2029"/>
                  </a:cubicBezTo>
                  <a:cubicBezTo>
                    <a:pt x="827" y="2029"/>
                    <a:pt x="901" y="2025"/>
                    <a:pt x="975" y="2016"/>
                  </a:cubicBezTo>
                  <a:cubicBezTo>
                    <a:pt x="3104" y="1599"/>
                    <a:pt x="5272" y="1221"/>
                    <a:pt x="7361" y="624"/>
                  </a:cubicBezTo>
                  <a:cubicBezTo>
                    <a:pt x="7440" y="584"/>
                    <a:pt x="7520" y="524"/>
                    <a:pt x="7560" y="445"/>
                  </a:cubicBezTo>
                  <a:cubicBezTo>
                    <a:pt x="7579" y="345"/>
                    <a:pt x="7560" y="286"/>
                    <a:pt x="7520" y="206"/>
                  </a:cubicBezTo>
                  <a:cubicBezTo>
                    <a:pt x="7440" y="107"/>
                    <a:pt x="7321" y="27"/>
                    <a:pt x="7182" y="7"/>
                  </a:cubicBezTo>
                  <a:cubicBezTo>
                    <a:pt x="7153" y="2"/>
                    <a:pt x="7125" y="0"/>
                    <a:pt x="7097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"/>
            <p:cNvSpPr/>
            <p:nvPr/>
          </p:nvSpPr>
          <p:spPr>
            <a:xfrm>
              <a:off x="1706075" y="818225"/>
              <a:ext cx="161675" cy="44550"/>
            </a:xfrm>
            <a:custGeom>
              <a:avLst/>
              <a:gdLst/>
              <a:ahLst/>
              <a:cxnLst/>
              <a:rect l="l" t="t" r="r" b="b"/>
              <a:pathLst>
                <a:path w="6467" h="1782" extrusionOk="0">
                  <a:moveTo>
                    <a:pt x="5436" y="0"/>
                  </a:moveTo>
                  <a:cubicBezTo>
                    <a:pt x="5128" y="0"/>
                    <a:pt x="4826" y="67"/>
                    <a:pt x="4517" y="269"/>
                  </a:cubicBezTo>
                  <a:cubicBezTo>
                    <a:pt x="4484" y="302"/>
                    <a:pt x="4457" y="317"/>
                    <a:pt x="4429" y="317"/>
                  </a:cubicBezTo>
                  <a:cubicBezTo>
                    <a:pt x="4407" y="317"/>
                    <a:pt x="4384" y="307"/>
                    <a:pt x="4357" y="289"/>
                  </a:cubicBezTo>
                  <a:cubicBezTo>
                    <a:pt x="4218" y="429"/>
                    <a:pt x="3979" y="329"/>
                    <a:pt x="3820" y="448"/>
                  </a:cubicBezTo>
                  <a:cubicBezTo>
                    <a:pt x="3797" y="472"/>
                    <a:pt x="3774" y="481"/>
                    <a:pt x="3746" y="481"/>
                  </a:cubicBezTo>
                  <a:cubicBezTo>
                    <a:pt x="3727" y="481"/>
                    <a:pt x="3706" y="477"/>
                    <a:pt x="3681" y="468"/>
                  </a:cubicBezTo>
                  <a:cubicBezTo>
                    <a:pt x="2925" y="568"/>
                    <a:pt x="2129" y="588"/>
                    <a:pt x="1393" y="966"/>
                  </a:cubicBezTo>
                  <a:cubicBezTo>
                    <a:pt x="1312" y="1047"/>
                    <a:pt x="1210" y="1059"/>
                    <a:pt x="1105" y="1059"/>
                  </a:cubicBezTo>
                  <a:cubicBezTo>
                    <a:pt x="1066" y="1059"/>
                    <a:pt x="1027" y="1057"/>
                    <a:pt x="988" y="1057"/>
                  </a:cubicBezTo>
                  <a:cubicBezTo>
                    <a:pt x="879" y="1057"/>
                    <a:pt x="775" y="1070"/>
                    <a:pt x="697" y="1165"/>
                  </a:cubicBezTo>
                  <a:lnTo>
                    <a:pt x="737" y="1165"/>
                  </a:lnTo>
                  <a:cubicBezTo>
                    <a:pt x="692" y="1220"/>
                    <a:pt x="625" y="1235"/>
                    <a:pt x="550" y="1235"/>
                  </a:cubicBezTo>
                  <a:cubicBezTo>
                    <a:pt x="465" y="1235"/>
                    <a:pt x="369" y="1216"/>
                    <a:pt x="282" y="1216"/>
                  </a:cubicBezTo>
                  <a:cubicBezTo>
                    <a:pt x="140" y="1216"/>
                    <a:pt x="19" y="1265"/>
                    <a:pt x="1" y="1523"/>
                  </a:cubicBezTo>
                  <a:cubicBezTo>
                    <a:pt x="180" y="1682"/>
                    <a:pt x="399" y="1761"/>
                    <a:pt x="657" y="1781"/>
                  </a:cubicBezTo>
                  <a:cubicBezTo>
                    <a:pt x="2488" y="1483"/>
                    <a:pt x="4318" y="1045"/>
                    <a:pt x="6108" y="588"/>
                  </a:cubicBezTo>
                  <a:cubicBezTo>
                    <a:pt x="6267" y="568"/>
                    <a:pt x="6406" y="448"/>
                    <a:pt x="6466" y="269"/>
                  </a:cubicBezTo>
                  <a:cubicBezTo>
                    <a:pt x="6367" y="130"/>
                    <a:pt x="6227" y="90"/>
                    <a:pt x="6068" y="70"/>
                  </a:cubicBezTo>
                  <a:cubicBezTo>
                    <a:pt x="5852" y="30"/>
                    <a:pt x="5643" y="0"/>
                    <a:pt x="5436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"/>
            <p:cNvSpPr/>
            <p:nvPr/>
          </p:nvSpPr>
          <p:spPr>
            <a:xfrm>
              <a:off x="2492350" y="761650"/>
              <a:ext cx="149225" cy="23350"/>
            </a:xfrm>
            <a:custGeom>
              <a:avLst/>
              <a:gdLst/>
              <a:ahLst/>
              <a:cxnLst/>
              <a:rect l="l" t="t" r="r" b="b"/>
              <a:pathLst>
                <a:path w="5969" h="934" extrusionOk="0">
                  <a:moveTo>
                    <a:pt x="4253" y="0"/>
                  </a:moveTo>
                  <a:cubicBezTo>
                    <a:pt x="3993" y="0"/>
                    <a:pt x="3735" y="26"/>
                    <a:pt x="3482" y="125"/>
                  </a:cubicBezTo>
                  <a:cubicBezTo>
                    <a:pt x="3462" y="135"/>
                    <a:pt x="3447" y="140"/>
                    <a:pt x="3429" y="140"/>
                  </a:cubicBezTo>
                  <a:cubicBezTo>
                    <a:pt x="3412" y="140"/>
                    <a:pt x="3392" y="135"/>
                    <a:pt x="3362" y="125"/>
                  </a:cubicBezTo>
                  <a:cubicBezTo>
                    <a:pt x="3248" y="127"/>
                    <a:pt x="3133" y="128"/>
                    <a:pt x="3019" y="128"/>
                  </a:cubicBezTo>
                  <a:cubicBezTo>
                    <a:pt x="2640" y="128"/>
                    <a:pt x="2261" y="120"/>
                    <a:pt x="1881" y="120"/>
                  </a:cubicBezTo>
                  <a:cubicBezTo>
                    <a:pt x="1258" y="120"/>
                    <a:pt x="632" y="143"/>
                    <a:pt x="0" y="265"/>
                  </a:cubicBezTo>
                  <a:cubicBezTo>
                    <a:pt x="0" y="702"/>
                    <a:pt x="378" y="702"/>
                    <a:pt x="657" y="822"/>
                  </a:cubicBezTo>
                  <a:cubicBezTo>
                    <a:pt x="1160" y="897"/>
                    <a:pt x="1675" y="914"/>
                    <a:pt x="2192" y="914"/>
                  </a:cubicBezTo>
                  <a:cubicBezTo>
                    <a:pt x="2636" y="914"/>
                    <a:pt x="3081" y="901"/>
                    <a:pt x="3521" y="901"/>
                  </a:cubicBezTo>
                  <a:cubicBezTo>
                    <a:pt x="3886" y="901"/>
                    <a:pt x="4260" y="934"/>
                    <a:pt x="4635" y="934"/>
                  </a:cubicBezTo>
                  <a:cubicBezTo>
                    <a:pt x="5036" y="934"/>
                    <a:pt x="5438" y="896"/>
                    <a:pt x="5829" y="742"/>
                  </a:cubicBezTo>
                  <a:cubicBezTo>
                    <a:pt x="5928" y="663"/>
                    <a:pt x="5948" y="603"/>
                    <a:pt x="5968" y="503"/>
                  </a:cubicBezTo>
                  <a:cubicBezTo>
                    <a:pt x="5769" y="225"/>
                    <a:pt x="5332" y="404"/>
                    <a:pt x="5192" y="26"/>
                  </a:cubicBezTo>
                  <a:cubicBezTo>
                    <a:pt x="5152" y="27"/>
                    <a:pt x="5111" y="28"/>
                    <a:pt x="5070" y="28"/>
                  </a:cubicBezTo>
                  <a:cubicBezTo>
                    <a:pt x="4797" y="28"/>
                    <a:pt x="4523" y="0"/>
                    <a:pt x="4253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"/>
            <p:cNvSpPr/>
            <p:nvPr/>
          </p:nvSpPr>
          <p:spPr>
            <a:xfrm>
              <a:off x="3071225" y="1971375"/>
              <a:ext cx="103950" cy="49150"/>
            </a:xfrm>
            <a:custGeom>
              <a:avLst/>
              <a:gdLst/>
              <a:ahLst/>
              <a:cxnLst/>
              <a:rect l="l" t="t" r="r" b="b"/>
              <a:pathLst>
                <a:path w="4158" h="1966" extrusionOk="0">
                  <a:moveTo>
                    <a:pt x="3761" y="0"/>
                  </a:moveTo>
                  <a:cubicBezTo>
                    <a:pt x="3584" y="0"/>
                    <a:pt x="3416" y="81"/>
                    <a:pt x="3263" y="175"/>
                  </a:cubicBezTo>
                  <a:cubicBezTo>
                    <a:pt x="3163" y="215"/>
                    <a:pt x="3064" y="275"/>
                    <a:pt x="2964" y="334"/>
                  </a:cubicBezTo>
                  <a:cubicBezTo>
                    <a:pt x="2885" y="374"/>
                    <a:pt x="2845" y="414"/>
                    <a:pt x="2765" y="434"/>
                  </a:cubicBezTo>
                  <a:cubicBezTo>
                    <a:pt x="2567" y="513"/>
                    <a:pt x="2348" y="533"/>
                    <a:pt x="2149" y="593"/>
                  </a:cubicBezTo>
                  <a:cubicBezTo>
                    <a:pt x="1691" y="673"/>
                    <a:pt x="1254" y="891"/>
                    <a:pt x="796" y="1031"/>
                  </a:cubicBezTo>
                  <a:cubicBezTo>
                    <a:pt x="657" y="1090"/>
                    <a:pt x="538" y="1130"/>
                    <a:pt x="378" y="1190"/>
                  </a:cubicBezTo>
                  <a:cubicBezTo>
                    <a:pt x="299" y="1210"/>
                    <a:pt x="259" y="1269"/>
                    <a:pt x="179" y="1289"/>
                  </a:cubicBezTo>
                  <a:cubicBezTo>
                    <a:pt x="80" y="1369"/>
                    <a:pt x="40" y="1428"/>
                    <a:pt x="0" y="1568"/>
                  </a:cubicBezTo>
                  <a:cubicBezTo>
                    <a:pt x="49" y="1700"/>
                    <a:pt x="104" y="1760"/>
                    <a:pt x="197" y="1760"/>
                  </a:cubicBezTo>
                  <a:cubicBezTo>
                    <a:pt x="259" y="1760"/>
                    <a:pt x="336" y="1734"/>
                    <a:pt x="438" y="1687"/>
                  </a:cubicBezTo>
                  <a:cubicBezTo>
                    <a:pt x="640" y="1581"/>
                    <a:pt x="871" y="1497"/>
                    <a:pt x="1109" y="1497"/>
                  </a:cubicBezTo>
                  <a:cubicBezTo>
                    <a:pt x="1315" y="1497"/>
                    <a:pt x="1527" y="1560"/>
                    <a:pt x="1731" y="1727"/>
                  </a:cubicBezTo>
                  <a:cubicBezTo>
                    <a:pt x="1791" y="1806"/>
                    <a:pt x="1870" y="1966"/>
                    <a:pt x="1970" y="1966"/>
                  </a:cubicBezTo>
                  <a:cubicBezTo>
                    <a:pt x="2169" y="1966"/>
                    <a:pt x="2169" y="1806"/>
                    <a:pt x="2129" y="1667"/>
                  </a:cubicBezTo>
                  <a:cubicBezTo>
                    <a:pt x="2069" y="1508"/>
                    <a:pt x="2049" y="1389"/>
                    <a:pt x="2189" y="1289"/>
                  </a:cubicBezTo>
                  <a:cubicBezTo>
                    <a:pt x="2203" y="1279"/>
                    <a:pt x="2218" y="1274"/>
                    <a:pt x="2233" y="1274"/>
                  </a:cubicBezTo>
                  <a:cubicBezTo>
                    <a:pt x="2317" y="1274"/>
                    <a:pt x="2399" y="1420"/>
                    <a:pt x="2472" y="1420"/>
                  </a:cubicBezTo>
                  <a:cubicBezTo>
                    <a:pt x="2506" y="1420"/>
                    <a:pt x="2538" y="1387"/>
                    <a:pt x="2567" y="1289"/>
                  </a:cubicBezTo>
                  <a:cubicBezTo>
                    <a:pt x="2626" y="1170"/>
                    <a:pt x="2547" y="971"/>
                    <a:pt x="2746" y="931"/>
                  </a:cubicBezTo>
                  <a:cubicBezTo>
                    <a:pt x="2845" y="931"/>
                    <a:pt x="2825" y="1090"/>
                    <a:pt x="2865" y="1130"/>
                  </a:cubicBezTo>
                  <a:cubicBezTo>
                    <a:pt x="2936" y="1201"/>
                    <a:pt x="3037" y="1211"/>
                    <a:pt x="3140" y="1211"/>
                  </a:cubicBezTo>
                  <a:cubicBezTo>
                    <a:pt x="3182" y="1211"/>
                    <a:pt x="3223" y="1210"/>
                    <a:pt x="3263" y="1210"/>
                  </a:cubicBezTo>
                  <a:cubicBezTo>
                    <a:pt x="3322" y="1170"/>
                    <a:pt x="3322" y="1090"/>
                    <a:pt x="3263" y="1031"/>
                  </a:cubicBezTo>
                  <a:lnTo>
                    <a:pt x="3442" y="871"/>
                  </a:lnTo>
                  <a:cubicBezTo>
                    <a:pt x="3561" y="513"/>
                    <a:pt x="4158" y="613"/>
                    <a:pt x="4138" y="135"/>
                  </a:cubicBezTo>
                  <a:cubicBezTo>
                    <a:pt x="4009" y="38"/>
                    <a:pt x="3882" y="0"/>
                    <a:pt x="376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"/>
            <p:cNvSpPr/>
            <p:nvPr/>
          </p:nvSpPr>
          <p:spPr>
            <a:xfrm>
              <a:off x="1250050" y="1253150"/>
              <a:ext cx="50750" cy="123550"/>
            </a:xfrm>
            <a:custGeom>
              <a:avLst/>
              <a:gdLst/>
              <a:ahLst/>
              <a:cxnLst/>
              <a:rect l="l" t="t" r="r" b="b"/>
              <a:pathLst>
                <a:path w="2030" h="4942" extrusionOk="0">
                  <a:moveTo>
                    <a:pt x="896" y="0"/>
                  </a:moveTo>
                  <a:lnTo>
                    <a:pt x="896" y="0"/>
                  </a:lnTo>
                  <a:cubicBezTo>
                    <a:pt x="0" y="279"/>
                    <a:pt x="418" y="995"/>
                    <a:pt x="319" y="1552"/>
                  </a:cubicBezTo>
                  <a:cubicBezTo>
                    <a:pt x="279" y="1671"/>
                    <a:pt x="279" y="1830"/>
                    <a:pt x="339" y="1950"/>
                  </a:cubicBezTo>
                  <a:cubicBezTo>
                    <a:pt x="339" y="2069"/>
                    <a:pt x="378" y="2168"/>
                    <a:pt x="378" y="2268"/>
                  </a:cubicBezTo>
                  <a:cubicBezTo>
                    <a:pt x="577" y="2725"/>
                    <a:pt x="339" y="3223"/>
                    <a:pt x="518" y="3680"/>
                  </a:cubicBezTo>
                  <a:cubicBezTo>
                    <a:pt x="537" y="3819"/>
                    <a:pt x="537" y="3919"/>
                    <a:pt x="577" y="4018"/>
                  </a:cubicBezTo>
                  <a:cubicBezTo>
                    <a:pt x="592" y="4061"/>
                    <a:pt x="606" y="4094"/>
                    <a:pt x="643" y="4094"/>
                  </a:cubicBezTo>
                  <a:cubicBezTo>
                    <a:pt x="657" y="4094"/>
                    <a:pt x="674" y="4089"/>
                    <a:pt x="697" y="4078"/>
                  </a:cubicBezTo>
                  <a:cubicBezTo>
                    <a:pt x="776" y="4058"/>
                    <a:pt x="796" y="4018"/>
                    <a:pt x="796" y="3939"/>
                  </a:cubicBezTo>
                  <a:lnTo>
                    <a:pt x="876" y="3939"/>
                  </a:lnTo>
                  <a:lnTo>
                    <a:pt x="836" y="4018"/>
                  </a:lnTo>
                  <a:cubicBezTo>
                    <a:pt x="796" y="4058"/>
                    <a:pt x="736" y="4118"/>
                    <a:pt x="697" y="4178"/>
                  </a:cubicBezTo>
                  <a:lnTo>
                    <a:pt x="697" y="4257"/>
                  </a:lnTo>
                  <a:lnTo>
                    <a:pt x="736" y="4337"/>
                  </a:lnTo>
                  <a:lnTo>
                    <a:pt x="796" y="4376"/>
                  </a:lnTo>
                  <a:lnTo>
                    <a:pt x="796" y="4456"/>
                  </a:lnTo>
                  <a:cubicBezTo>
                    <a:pt x="816" y="4555"/>
                    <a:pt x="896" y="4635"/>
                    <a:pt x="935" y="4715"/>
                  </a:cubicBezTo>
                  <a:lnTo>
                    <a:pt x="935" y="4735"/>
                  </a:lnTo>
                  <a:cubicBezTo>
                    <a:pt x="1015" y="4754"/>
                    <a:pt x="1075" y="4814"/>
                    <a:pt x="1094" y="4874"/>
                  </a:cubicBezTo>
                  <a:lnTo>
                    <a:pt x="1114" y="4914"/>
                  </a:lnTo>
                  <a:cubicBezTo>
                    <a:pt x="1157" y="4928"/>
                    <a:pt x="1199" y="4942"/>
                    <a:pt x="1248" y="4942"/>
                  </a:cubicBezTo>
                  <a:cubicBezTo>
                    <a:pt x="1268" y="4942"/>
                    <a:pt x="1290" y="4939"/>
                    <a:pt x="1313" y="4933"/>
                  </a:cubicBezTo>
                  <a:cubicBezTo>
                    <a:pt x="1512" y="4774"/>
                    <a:pt x="1811" y="4814"/>
                    <a:pt x="1990" y="4615"/>
                  </a:cubicBezTo>
                  <a:cubicBezTo>
                    <a:pt x="2010" y="4555"/>
                    <a:pt x="2029" y="4476"/>
                    <a:pt x="2029" y="4416"/>
                  </a:cubicBezTo>
                  <a:cubicBezTo>
                    <a:pt x="1990" y="4337"/>
                    <a:pt x="1970" y="4277"/>
                    <a:pt x="1890" y="4237"/>
                  </a:cubicBezTo>
                  <a:cubicBezTo>
                    <a:pt x="1711" y="4158"/>
                    <a:pt x="1572" y="4038"/>
                    <a:pt x="1492" y="3859"/>
                  </a:cubicBezTo>
                  <a:cubicBezTo>
                    <a:pt x="1313" y="3382"/>
                    <a:pt x="1273" y="2865"/>
                    <a:pt x="1114" y="2367"/>
                  </a:cubicBezTo>
                  <a:cubicBezTo>
                    <a:pt x="876" y="1591"/>
                    <a:pt x="1134" y="776"/>
                    <a:pt x="896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"/>
            <p:cNvSpPr/>
            <p:nvPr/>
          </p:nvSpPr>
          <p:spPr>
            <a:xfrm>
              <a:off x="1094375" y="1750850"/>
              <a:ext cx="23400" cy="134050"/>
            </a:xfrm>
            <a:custGeom>
              <a:avLst/>
              <a:gdLst/>
              <a:ahLst/>
              <a:cxnLst/>
              <a:rect l="l" t="t" r="r" b="b"/>
              <a:pathLst>
                <a:path w="936" h="5362" extrusionOk="0">
                  <a:moveTo>
                    <a:pt x="384" y="1"/>
                  </a:moveTo>
                  <a:cubicBezTo>
                    <a:pt x="171" y="1"/>
                    <a:pt x="180" y="288"/>
                    <a:pt x="100" y="462"/>
                  </a:cubicBezTo>
                  <a:cubicBezTo>
                    <a:pt x="61" y="641"/>
                    <a:pt x="61" y="820"/>
                    <a:pt x="80" y="979"/>
                  </a:cubicBezTo>
                  <a:cubicBezTo>
                    <a:pt x="180" y="1218"/>
                    <a:pt x="61" y="1437"/>
                    <a:pt x="80" y="1656"/>
                  </a:cubicBezTo>
                  <a:cubicBezTo>
                    <a:pt x="100" y="2730"/>
                    <a:pt x="1" y="3804"/>
                    <a:pt x="339" y="4839"/>
                  </a:cubicBezTo>
                  <a:lnTo>
                    <a:pt x="339" y="5018"/>
                  </a:lnTo>
                  <a:cubicBezTo>
                    <a:pt x="267" y="5198"/>
                    <a:pt x="260" y="5361"/>
                    <a:pt x="466" y="5361"/>
                  </a:cubicBezTo>
                  <a:cubicBezTo>
                    <a:pt x="488" y="5361"/>
                    <a:pt x="512" y="5360"/>
                    <a:pt x="538" y="5356"/>
                  </a:cubicBezTo>
                  <a:cubicBezTo>
                    <a:pt x="737" y="5137"/>
                    <a:pt x="757" y="4839"/>
                    <a:pt x="856" y="4560"/>
                  </a:cubicBezTo>
                  <a:cubicBezTo>
                    <a:pt x="936" y="3068"/>
                    <a:pt x="836" y="1556"/>
                    <a:pt x="598" y="64"/>
                  </a:cubicBezTo>
                  <a:cubicBezTo>
                    <a:pt x="508" y="20"/>
                    <a:pt x="439" y="1"/>
                    <a:pt x="384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"/>
            <p:cNvSpPr/>
            <p:nvPr/>
          </p:nvSpPr>
          <p:spPr>
            <a:xfrm>
              <a:off x="1578275" y="852300"/>
              <a:ext cx="141275" cy="45900"/>
            </a:xfrm>
            <a:custGeom>
              <a:avLst/>
              <a:gdLst/>
              <a:ahLst/>
              <a:cxnLst/>
              <a:rect l="l" t="t" r="r" b="b"/>
              <a:pathLst>
                <a:path w="5651" h="1836" extrusionOk="0">
                  <a:moveTo>
                    <a:pt x="4775" y="1"/>
                  </a:moveTo>
                  <a:cubicBezTo>
                    <a:pt x="4596" y="80"/>
                    <a:pt x="4417" y="60"/>
                    <a:pt x="4258" y="120"/>
                  </a:cubicBezTo>
                  <a:cubicBezTo>
                    <a:pt x="4178" y="160"/>
                    <a:pt x="4118" y="180"/>
                    <a:pt x="4059" y="199"/>
                  </a:cubicBezTo>
                  <a:cubicBezTo>
                    <a:pt x="3959" y="319"/>
                    <a:pt x="3800" y="319"/>
                    <a:pt x="3661" y="319"/>
                  </a:cubicBezTo>
                  <a:cubicBezTo>
                    <a:pt x="3502" y="359"/>
                    <a:pt x="3362" y="299"/>
                    <a:pt x="3223" y="418"/>
                  </a:cubicBezTo>
                  <a:cubicBezTo>
                    <a:pt x="2825" y="597"/>
                    <a:pt x="2328" y="398"/>
                    <a:pt x="2010" y="796"/>
                  </a:cubicBezTo>
                  <a:cubicBezTo>
                    <a:pt x="1632" y="896"/>
                    <a:pt x="1274" y="975"/>
                    <a:pt x="935" y="1154"/>
                  </a:cubicBezTo>
                  <a:cubicBezTo>
                    <a:pt x="851" y="1222"/>
                    <a:pt x="748" y="1232"/>
                    <a:pt x="643" y="1232"/>
                  </a:cubicBezTo>
                  <a:cubicBezTo>
                    <a:pt x="598" y="1232"/>
                    <a:pt x="552" y="1230"/>
                    <a:pt x="508" y="1230"/>
                  </a:cubicBezTo>
                  <a:cubicBezTo>
                    <a:pt x="411" y="1230"/>
                    <a:pt x="317" y="1239"/>
                    <a:pt x="239" y="1294"/>
                  </a:cubicBezTo>
                  <a:cubicBezTo>
                    <a:pt x="226" y="1307"/>
                    <a:pt x="202" y="1330"/>
                    <a:pt x="170" y="1330"/>
                  </a:cubicBezTo>
                  <a:cubicBezTo>
                    <a:pt x="155" y="1330"/>
                    <a:pt x="138" y="1326"/>
                    <a:pt x="120" y="1313"/>
                  </a:cubicBezTo>
                  <a:cubicBezTo>
                    <a:pt x="20" y="1373"/>
                    <a:pt x="1" y="1413"/>
                    <a:pt x="40" y="1512"/>
                  </a:cubicBezTo>
                  <a:cubicBezTo>
                    <a:pt x="180" y="1672"/>
                    <a:pt x="299" y="1751"/>
                    <a:pt x="478" y="1791"/>
                  </a:cubicBezTo>
                  <a:cubicBezTo>
                    <a:pt x="583" y="1822"/>
                    <a:pt x="684" y="1835"/>
                    <a:pt x="782" y="1835"/>
                  </a:cubicBezTo>
                  <a:cubicBezTo>
                    <a:pt x="1001" y="1835"/>
                    <a:pt x="1207" y="1768"/>
                    <a:pt x="1413" y="1672"/>
                  </a:cubicBezTo>
                  <a:cubicBezTo>
                    <a:pt x="1592" y="1592"/>
                    <a:pt x="1771" y="1512"/>
                    <a:pt x="1930" y="1492"/>
                  </a:cubicBezTo>
                  <a:cubicBezTo>
                    <a:pt x="1990" y="1492"/>
                    <a:pt x="2069" y="1473"/>
                    <a:pt x="2129" y="1453"/>
                  </a:cubicBezTo>
                  <a:cubicBezTo>
                    <a:pt x="2268" y="1393"/>
                    <a:pt x="2408" y="1373"/>
                    <a:pt x="2527" y="1313"/>
                  </a:cubicBezTo>
                  <a:cubicBezTo>
                    <a:pt x="2606" y="1294"/>
                    <a:pt x="2666" y="1274"/>
                    <a:pt x="2726" y="1254"/>
                  </a:cubicBezTo>
                  <a:cubicBezTo>
                    <a:pt x="2905" y="1194"/>
                    <a:pt x="3064" y="1174"/>
                    <a:pt x="3223" y="1115"/>
                  </a:cubicBezTo>
                  <a:cubicBezTo>
                    <a:pt x="3382" y="1095"/>
                    <a:pt x="3482" y="1015"/>
                    <a:pt x="3601" y="955"/>
                  </a:cubicBezTo>
                  <a:cubicBezTo>
                    <a:pt x="3720" y="896"/>
                    <a:pt x="3860" y="836"/>
                    <a:pt x="3979" y="816"/>
                  </a:cubicBezTo>
                  <a:lnTo>
                    <a:pt x="4277" y="756"/>
                  </a:lnTo>
                  <a:cubicBezTo>
                    <a:pt x="4397" y="697"/>
                    <a:pt x="4556" y="677"/>
                    <a:pt x="4675" y="657"/>
                  </a:cubicBezTo>
                  <a:lnTo>
                    <a:pt x="4974" y="577"/>
                  </a:lnTo>
                  <a:cubicBezTo>
                    <a:pt x="5153" y="518"/>
                    <a:pt x="5312" y="498"/>
                    <a:pt x="5491" y="418"/>
                  </a:cubicBezTo>
                  <a:cubicBezTo>
                    <a:pt x="5551" y="398"/>
                    <a:pt x="5590" y="359"/>
                    <a:pt x="5650" y="279"/>
                  </a:cubicBezTo>
                  <a:cubicBezTo>
                    <a:pt x="5511" y="80"/>
                    <a:pt x="5292" y="120"/>
                    <a:pt x="5093" y="100"/>
                  </a:cubicBezTo>
                  <a:cubicBezTo>
                    <a:pt x="5013" y="20"/>
                    <a:pt x="4914" y="20"/>
                    <a:pt x="4775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"/>
            <p:cNvSpPr/>
            <p:nvPr/>
          </p:nvSpPr>
          <p:spPr>
            <a:xfrm>
              <a:off x="1318175" y="1205075"/>
              <a:ext cx="94025" cy="35150"/>
            </a:xfrm>
            <a:custGeom>
              <a:avLst/>
              <a:gdLst/>
              <a:ahLst/>
              <a:cxnLst/>
              <a:rect l="l" t="t" r="r" b="b"/>
              <a:pathLst>
                <a:path w="3761" h="1406" extrusionOk="0">
                  <a:moveTo>
                    <a:pt x="3297" y="1"/>
                  </a:moveTo>
                  <a:cubicBezTo>
                    <a:pt x="3205" y="1"/>
                    <a:pt x="3119" y="20"/>
                    <a:pt x="3044" y="73"/>
                  </a:cubicBezTo>
                  <a:cubicBezTo>
                    <a:pt x="2945" y="173"/>
                    <a:pt x="2786" y="133"/>
                    <a:pt x="2686" y="212"/>
                  </a:cubicBezTo>
                  <a:lnTo>
                    <a:pt x="2348" y="212"/>
                  </a:lnTo>
                  <a:cubicBezTo>
                    <a:pt x="2348" y="212"/>
                    <a:pt x="2348" y="192"/>
                    <a:pt x="2288" y="192"/>
                  </a:cubicBezTo>
                  <a:cubicBezTo>
                    <a:pt x="2268" y="192"/>
                    <a:pt x="2229" y="212"/>
                    <a:pt x="2189" y="232"/>
                  </a:cubicBezTo>
                  <a:cubicBezTo>
                    <a:pt x="1791" y="371"/>
                    <a:pt x="1393" y="411"/>
                    <a:pt x="995" y="570"/>
                  </a:cubicBezTo>
                  <a:cubicBezTo>
                    <a:pt x="896" y="590"/>
                    <a:pt x="796" y="590"/>
                    <a:pt x="697" y="610"/>
                  </a:cubicBezTo>
                  <a:cubicBezTo>
                    <a:pt x="578" y="670"/>
                    <a:pt x="438" y="670"/>
                    <a:pt x="299" y="729"/>
                  </a:cubicBezTo>
                  <a:cubicBezTo>
                    <a:pt x="259" y="769"/>
                    <a:pt x="180" y="769"/>
                    <a:pt x="140" y="769"/>
                  </a:cubicBezTo>
                  <a:cubicBezTo>
                    <a:pt x="60" y="809"/>
                    <a:pt x="40" y="869"/>
                    <a:pt x="40" y="928"/>
                  </a:cubicBezTo>
                  <a:cubicBezTo>
                    <a:pt x="80" y="1088"/>
                    <a:pt x="1" y="1227"/>
                    <a:pt x="140" y="1366"/>
                  </a:cubicBezTo>
                  <a:cubicBezTo>
                    <a:pt x="200" y="1386"/>
                    <a:pt x="279" y="1406"/>
                    <a:pt x="359" y="1406"/>
                  </a:cubicBezTo>
                  <a:cubicBezTo>
                    <a:pt x="1154" y="1267"/>
                    <a:pt x="1930" y="1028"/>
                    <a:pt x="2726" y="889"/>
                  </a:cubicBezTo>
                  <a:cubicBezTo>
                    <a:pt x="3084" y="809"/>
                    <a:pt x="3581" y="789"/>
                    <a:pt x="3760" y="272"/>
                  </a:cubicBezTo>
                  <a:lnTo>
                    <a:pt x="3542" y="33"/>
                  </a:lnTo>
                  <a:cubicBezTo>
                    <a:pt x="3459" y="15"/>
                    <a:pt x="3376" y="1"/>
                    <a:pt x="329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"/>
            <p:cNvSpPr/>
            <p:nvPr/>
          </p:nvSpPr>
          <p:spPr>
            <a:xfrm>
              <a:off x="2538600" y="2142175"/>
              <a:ext cx="59200" cy="28575"/>
            </a:xfrm>
            <a:custGeom>
              <a:avLst/>
              <a:gdLst/>
              <a:ahLst/>
              <a:cxnLst/>
              <a:rect l="l" t="t" r="r" b="b"/>
              <a:pathLst>
                <a:path w="2368" h="1143" extrusionOk="0">
                  <a:moveTo>
                    <a:pt x="1898" y="0"/>
                  </a:moveTo>
                  <a:cubicBezTo>
                    <a:pt x="1868" y="0"/>
                    <a:pt x="1839" y="3"/>
                    <a:pt x="1811" y="7"/>
                  </a:cubicBezTo>
                  <a:cubicBezTo>
                    <a:pt x="1592" y="27"/>
                    <a:pt x="1393" y="47"/>
                    <a:pt x="1174" y="87"/>
                  </a:cubicBezTo>
                  <a:cubicBezTo>
                    <a:pt x="697" y="206"/>
                    <a:pt x="140" y="186"/>
                    <a:pt x="0" y="823"/>
                  </a:cubicBezTo>
                  <a:cubicBezTo>
                    <a:pt x="62" y="1054"/>
                    <a:pt x="207" y="1142"/>
                    <a:pt x="381" y="1142"/>
                  </a:cubicBezTo>
                  <a:cubicBezTo>
                    <a:pt x="431" y="1142"/>
                    <a:pt x="484" y="1135"/>
                    <a:pt x="537" y="1121"/>
                  </a:cubicBezTo>
                  <a:cubicBezTo>
                    <a:pt x="677" y="1101"/>
                    <a:pt x="816" y="1101"/>
                    <a:pt x="935" y="1022"/>
                  </a:cubicBezTo>
                  <a:cubicBezTo>
                    <a:pt x="963" y="994"/>
                    <a:pt x="992" y="966"/>
                    <a:pt x="1027" y="966"/>
                  </a:cubicBezTo>
                  <a:cubicBezTo>
                    <a:pt x="1041" y="966"/>
                    <a:pt x="1057" y="970"/>
                    <a:pt x="1075" y="982"/>
                  </a:cubicBezTo>
                  <a:cubicBezTo>
                    <a:pt x="1194" y="902"/>
                    <a:pt x="1353" y="922"/>
                    <a:pt x="1472" y="823"/>
                  </a:cubicBezTo>
                  <a:cubicBezTo>
                    <a:pt x="1494" y="790"/>
                    <a:pt x="1522" y="775"/>
                    <a:pt x="1550" y="775"/>
                  </a:cubicBezTo>
                  <a:cubicBezTo>
                    <a:pt x="1572" y="775"/>
                    <a:pt x="1594" y="785"/>
                    <a:pt x="1612" y="803"/>
                  </a:cubicBezTo>
                  <a:cubicBezTo>
                    <a:pt x="1711" y="743"/>
                    <a:pt x="1850" y="704"/>
                    <a:pt x="1970" y="644"/>
                  </a:cubicBezTo>
                  <a:cubicBezTo>
                    <a:pt x="2208" y="524"/>
                    <a:pt x="2368" y="385"/>
                    <a:pt x="2189" y="87"/>
                  </a:cubicBezTo>
                  <a:cubicBezTo>
                    <a:pt x="2097" y="26"/>
                    <a:pt x="1995" y="0"/>
                    <a:pt x="189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"/>
            <p:cNvSpPr/>
            <p:nvPr/>
          </p:nvSpPr>
          <p:spPr>
            <a:xfrm>
              <a:off x="1126700" y="1947850"/>
              <a:ext cx="37625" cy="65825"/>
            </a:xfrm>
            <a:custGeom>
              <a:avLst/>
              <a:gdLst/>
              <a:ahLst/>
              <a:cxnLst/>
              <a:rect l="l" t="t" r="r" b="b"/>
              <a:pathLst>
                <a:path w="1505" h="2633" extrusionOk="0">
                  <a:moveTo>
                    <a:pt x="236" y="1"/>
                  </a:moveTo>
                  <a:cubicBezTo>
                    <a:pt x="161" y="1"/>
                    <a:pt x="95" y="46"/>
                    <a:pt x="41" y="181"/>
                  </a:cubicBezTo>
                  <a:cubicBezTo>
                    <a:pt x="41" y="281"/>
                    <a:pt x="1" y="420"/>
                    <a:pt x="81" y="539"/>
                  </a:cubicBezTo>
                  <a:cubicBezTo>
                    <a:pt x="140" y="579"/>
                    <a:pt x="140" y="639"/>
                    <a:pt x="140" y="679"/>
                  </a:cubicBezTo>
                  <a:cubicBezTo>
                    <a:pt x="200" y="818"/>
                    <a:pt x="200" y="957"/>
                    <a:pt x="279" y="1076"/>
                  </a:cubicBezTo>
                  <a:lnTo>
                    <a:pt x="279" y="1116"/>
                  </a:lnTo>
                  <a:cubicBezTo>
                    <a:pt x="399" y="1196"/>
                    <a:pt x="359" y="1355"/>
                    <a:pt x="478" y="1434"/>
                  </a:cubicBezTo>
                  <a:cubicBezTo>
                    <a:pt x="558" y="1554"/>
                    <a:pt x="538" y="1713"/>
                    <a:pt x="657" y="1812"/>
                  </a:cubicBezTo>
                  <a:cubicBezTo>
                    <a:pt x="737" y="1852"/>
                    <a:pt x="777" y="1932"/>
                    <a:pt x="856" y="1991"/>
                  </a:cubicBezTo>
                  <a:cubicBezTo>
                    <a:pt x="876" y="2051"/>
                    <a:pt x="936" y="2111"/>
                    <a:pt x="976" y="2111"/>
                  </a:cubicBezTo>
                  <a:lnTo>
                    <a:pt x="996" y="2131"/>
                  </a:lnTo>
                  <a:cubicBezTo>
                    <a:pt x="1055" y="2210"/>
                    <a:pt x="1115" y="2250"/>
                    <a:pt x="1115" y="2350"/>
                  </a:cubicBezTo>
                  <a:cubicBezTo>
                    <a:pt x="1155" y="2449"/>
                    <a:pt x="1175" y="2529"/>
                    <a:pt x="1195" y="2628"/>
                  </a:cubicBezTo>
                  <a:cubicBezTo>
                    <a:pt x="1218" y="2631"/>
                    <a:pt x="1240" y="2632"/>
                    <a:pt x="1260" y="2632"/>
                  </a:cubicBezTo>
                  <a:cubicBezTo>
                    <a:pt x="1504" y="2632"/>
                    <a:pt x="1456" y="2416"/>
                    <a:pt x="1493" y="2250"/>
                  </a:cubicBezTo>
                  <a:cubicBezTo>
                    <a:pt x="1493" y="2171"/>
                    <a:pt x="1493" y="2111"/>
                    <a:pt x="1473" y="2031"/>
                  </a:cubicBezTo>
                  <a:cubicBezTo>
                    <a:pt x="1453" y="1932"/>
                    <a:pt x="1393" y="1832"/>
                    <a:pt x="1354" y="1733"/>
                  </a:cubicBezTo>
                  <a:cubicBezTo>
                    <a:pt x="1314" y="1653"/>
                    <a:pt x="1274" y="1614"/>
                    <a:pt x="1254" y="1534"/>
                  </a:cubicBezTo>
                  <a:lnTo>
                    <a:pt x="1095" y="1236"/>
                  </a:lnTo>
                  <a:cubicBezTo>
                    <a:pt x="896" y="858"/>
                    <a:pt x="856" y="420"/>
                    <a:pt x="538" y="122"/>
                  </a:cubicBezTo>
                  <a:cubicBezTo>
                    <a:pt x="429" y="67"/>
                    <a:pt x="326" y="1"/>
                    <a:pt x="23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"/>
            <p:cNvSpPr/>
            <p:nvPr/>
          </p:nvSpPr>
          <p:spPr>
            <a:xfrm>
              <a:off x="1280375" y="1364050"/>
              <a:ext cx="52250" cy="23650"/>
            </a:xfrm>
            <a:custGeom>
              <a:avLst/>
              <a:gdLst/>
              <a:ahLst/>
              <a:cxnLst/>
              <a:rect l="l" t="t" r="r" b="b"/>
              <a:pathLst>
                <a:path w="2090" h="946" extrusionOk="0">
                  <a:moveTo>
                    <a:pt x="1095" y="0"/>
                  </a:moveTo>
                  <a:cubicBezTo>
                    <a:pt x="976" y="0"/>
                    <a:pt x="876" y="60"/>
                    <a:pt x="777" y="139"/>
                  </a:cubicBezTo>
                  <a:cubicBezTo>
                    <a:pt x="684" y="170"/>
                    <a:pt x="579" y="238"/>
                    <a:pt x="471" y="238"/>
                  </a:cubicBezTo>
                  <a:cubicBezTo>
                    <a:pt x="440" y="238"/>
                    <a:pt x="410" y="232"/>
                    <a:pt x="379" y="219"/>
                  </a:cubicBezTo>
                  <a:cubicBezTo>
                    <a:pt x="336" y="207"/>
                    <a:pt x="298" y="201"/>
                    <a:pt x="266" y="201"/>
                  </a:cubicBezTo>
                  <a:cubicBezTo>
                    <a:pt x="88" y="201"/>
                    <a:pt x="54" y="369"/>
                    <a:pt x="21" y="537"/>
                  </a:cubicBezTo>
                  <a:lnTo>
                    <a:pt x="1" y="617"/>
                  </a:lnTo>
                  <a:lnTo>
                    <a:pt x="60" y="676"/>
                  </a:lnTo>
                  <a:cubicBezTo>
                    <a:pt x="200" y="836"/>
                    <a:pt x="438" y="716"/>
                    <a:pt x="617" y="836"/>
                  </a:cubicBezTo>
                  <a:lnTo>
                    <a:pt x="677" y="836"/>
                  </a:lnTo>
                  <a:cubicBezTo>
                    <a:pt x="755" y="813"/>
                    <a:pt x="839" y="785"/>
                    <a:pt x="919" y="785"/>
                  </a:cubicBezTo>
                  <a:cubicBezTo>
                    <a:pt x="982" y="785"/>
                    <a:pt x="1042" y="803"/>
                    <a:pt x="1095" y="856"/>
                  </a:cubicBezTo>
                  <a:cubicBezTo>
                    <a:pt x="1150" y="924"/>
                    <a:pt x="1214" y="945"/>
                    <a:pt x="1288" y="945"/>
                  </a:cubicBezTo>
                  <a:cubicBezTo>
                    <a:pt x="1321" y="945"/>
                    <a:pt x="1356" y="941"/>
                    <a:pt x="1393" y="935"/>
                  </a:cubicBezTo>
                  <a:cubicBezTo>
                    <a:pt x="1552" y="696"/>
                    <a:pt x="2090" y="796"/>
                    <a:pt x="1970" y="299"/>
                  </a:cubicBezTo>
                  <a:cubicBezTo>
                    <a:pt x="1811" y="179"/>
                    <a:pt x="1612" y="100"/>
                    <a:pt x="1453" y="40"/>
                  </a:cubicBezTo>
                  <a:cubicBezTo>
                    <a:pt x="1354" y="0"/>
                    <a:pt x="1214" y="0"/>
                    <a:pt x="109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"/>
            <p:cNvSpPr/>
            <p:nvPr/>
          </p:nvSpPr>
          <p:spPr>
            <a:xfrm>
              <a:off x="1098375" y="1683875"/>
              <a:ext cx="20900" cy="79050"/>
            </a:xfrm>
            <a:custGeom>
              <a:avLst/>
              <a:gdLst/>
              <a:ahLst/>
              <a:cxnLst/>
              <a:rect l="l" t="t" r="r" b="b"/>
              <a:pathLst>
                <a:path w="836" h="3162" extrusionOk="0">
                  <a:moveTo>
                    <a:pt x="350" y="0"/>
                  </a:moveTo>
                  <a:cubicBezTo>
                    <a:pt x="307" y="0"/>
                    <a:pt x="270" y="25"/>
                    <a:pt x="239" y="78"/>
                  </a:cubicBezTo>
                  <a:lnTo>
                    <a:pt x="239" y="157"/>
                  </a:lnTo>
                  <a:lnTo>
                    <a:pt x="219" y="217"/>
                  </a:lnTo>
                  <a:cubicBezTo>
                    <a:pt x="0" y="774"/>
                    <a:pt x="279" y="1371"/>
                    <a:pt x="40" y="1948"/>
                  </a:cubicBezTo>
                  <a:lnTo>
                    <a:pt x="40" y="3161"/>
                  </a:lnTo>
                  <a:cubicBezTo>
                    <a:pt x="239" y="3042"/>
                    <a:pt x="139" y="2743"/>
                    <a:pt x="398" y="2644"/>
                  </a:cubicBezTo>
                  <a:cubicBezTo>
                    <a:pt x="836" y="2226"/>
                    <a:pt x="816" y="1709"/>
                    <a:pt x="736" y="1152"/>
                  </a:cubicBezTo>
                  <a:cubicBezTo>
                    <a:pt x="597" y="774"/>
                    <a:pt x="696" y="376"/>
                    <a:pt x="477" y="58"/>
                  </a:cubicBezTo>
                  <a:cubicBezTo>
                    <a:pt x="431" y="20"/>
                    <a:pt x="388" y="0"/>
                    <a:pt x="35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"/>
            <p:cNvSpPr/>
            <p:nvPr/>
          </p:nvSpPr>
          <p:spPr>
            <a:xfrm>
              <a:off x="2125825" y="2131025"/>
              <a:ext cx="51750" cy="26750"/>
            </a:xfrm>
            <a:custGeom>
              <a:avLst/>
              <a:gdLst/>
              <a:ahLst/>
              <a:cxnLst/>
              <a:rect l="l" t="t" r="r" b="b"/>
              <a:pathLst>
                <a:path w="2070" h="1070" extrusionOk="0">
                  <a:moveTo>
                    <a:pt x="637" y="1"/>
                  </a:moveTo>
                  <a:cubicBezTo>
                    <a:pt x="582" y="1"/>
                    <a:pt x="528" y="6"/>
                    <a:pt x="478" y="16"/>
                  </a:cubicBezTo>
                  <a:cubicBezTo>
                    <a:pt x="398" y="16"/>
                    <a:pt x="319" y="55"/>
                    <a:pt x="279" y="95"/>
                  </a:cubicBezTo>
                  <a:cubicBezTo>
                    <a:pt x="279" y="135"/>
                    <a:pt x="239" y="155"/>
                    <a:pt x="219" y="175"/>
                  </a:cubicBezTo>
                  <a:cubicBezTo>
                    <a:pt x="199" y="254"/>
                    <a:pt x="219" y="334"/>
                    <a:pt x="239" y="374"/>
                  </a:cubicBezTo>
                  <a:cubicBezTo>
                    <a:pt x="279" y="433"/>
                    <a:pt x="299" y="493"/>
                    <a:pt x="279" y="553"/>
                  </a:cubicBezTo>
                  <a:cubicBezTo>
                    <a:pt x="219" y="593"/>
                    <a:pt x="179" y="632"/>
                    <a:pt x="120" y="672"/>
                  </a:cubicBezTo>
                  <a:lnTo>
                    <a:pt x="100" y="712"/>
                  </a:lnTo>
                  <a:cubicBezTo>
                    <a:pt x="0" y="791"/>
                    <a:pt x="20" y="851"/>
                    <a:pt x="120" y="871"/>
                  </a:cubicBezTo>
                  <a:lnTo>
                    <a:pt x="100" y="871"/>
                  </a:lnTo>
                  <a:cubicBezTo>
                    <a:pt x="241" y="975"/>
                    <a:pt x="397" y="999"/>
                    <a:pt x="556" y="999"/>
                  </a:cubicBezTo>
                  <a:cubicBezTo>
                    <a:pt x="687" y="999"/>
                    <a:pt x="821" y="983"/>
                    <a:pt x="953" y="983"/>
                  </a:cubicBezTo>
                  <a:cubicBezTo>
                    <a:pt x="1091" y="983"/>
                    <a:pt x="1226" y="1000"/>
                    <a:pt x="1353" y="1070"/>
                  </a:cubicBezTo>
                  <a:cubicBezTo>
                    <a:pt x="1363" y="1060"/>
                    <a:pt x="1373" y="1055"/>
                    <a:pt x="1388" y="1055"/>
                  </a:cubicBezTo>
                  <a:cubicBezTo>
                    <a:pt x="1403" y="1055"/>
                    <a:pt x="1423" y="1060"/>
                    <a:pt x="1453" y="1070"/>
                  </a:cubicBezTo>
                  <a:cubicBezTo>
                    <a:pt x="1572" y="990"/>
                    <a:pt x="1711" y="1050"/>
                    <a:pt x="1850" y="951"/>
                  </a:cubicBezTo>
                  <a:cubicBezTo>
                    <a:pt x="1890" y="811"/>
                    <a:pt x="1910" y="692"/>
                    <a:pt x="2010" y="593"/>
                  </a:cubicBezTo>
                  <a:cubicBezTo>
                    <a:pt x="2069" y="513"/>
                    <a:pt x="2069" y="473"/>
                    <a:pt x="2069" y="394"/>
                  </a:cubicBezTo>
                  <a:cubicBezTo>
                    <a:pt x="2010" y="314"/>
                    <a:pt x="1970" y="274"/>
                    <a:pt x="1910" y="254"/>
                  </a:cubicBezTo>
                  <a:cubicBezTo>
                    <a:pt x="1811" y="195"/>
                    <a:pt x="1711" y="175"/>
                    <a:pt x="1612" y="175"/>
                  </a:cubicBezTo>
                  <a:cubicBezTo>
                    <a:pt x="1393" y="175"/>
                    <a:pt x="1194" y="155"/>
                    <a:pt x="995" y="75"/>
                  </a:cubicBezTo>
                  <a:cubicBezTo>
                    <a:pt x="955" y="55"/>
                    <a:pt x="876" y="16"/>
                    <a:pt x="796" y="16"/>
                  </a:cubicBezTo>
                  <a:cubicBezTo>
                    <a:pt x="746" y="6"/>
                    <a:pt x="692" y="1"/>
                    <a:pt x="63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"/>
            <p:cNvSpPr/>
            <p:nvPr/>
          </p:nvSpPr>
          <p:spPr>
            <a:xfrm>
              <a:off x="1557875" y="888175"/>
              <a:ext cx="29875" cy="54650"/>
            </a:xfrm>
            <a:custGeom>
              <a:avLst/>
              <a:gdLst/>
              <a:ahLst/>
              <a:cxnLst/>
              <a:rect l="l" t="t" r="r" b="b"/>
              <a:pathLst>
                <a:path w="1195" h="2186" extrusionOk="0">
                  <a:moveTo>
                    <a:pt x="468" y="0"/>
                  </a:moveTo>
                  <a:cubicBezTo>
                    <a:pt x="383" y="0"/>
                    <a:pt x="303" y="22"/>
                    <a:pt x="240" y="117"/>
                  </a:cubicBezTo>
                  <a:lnTo>
                    <a:pt x="260" y="77"/>
                  </a:lnTo>
                  <a:lnTo>
                    <a:pt x="260" y="77"/>
                  </a:lnTo>
                  <a:cubicBezTo>
                    <a:pt x="1" y="316"/>
                    <a:pt x="279" y="555"/>
                    <a:pt x="240" y="774"/>
                  </a:cubicBezTo>
                  <a:cubicBezTo>
                    <a:pt x="240" y="833"/>
                    <a:pt x="220" y="913"/>
                    <a:pt x="220" y="953"/>
                  </a:cubicBezTo>
                  <a:cubicBezTo>
                    <a:pt x="100" y="1211"/>
                    <a:pt x="160" y="1510"/>
                    <a:pt x="140" y="1768"/>
                  </a:cubicBezTo>
                  <a:cubicBezTo>
                    <a:pt x="226" y="1940"/>
                    <a:pt x="238" y="2186"/>
                    <a:pt x="470" y="2186"/>
                  </a:cubicBezTo>
                  <a:cubicBezTo>
                    <a:pt x="507" y="2186"/>
                    <a:pt x="549" y="2180"/>
                    <a:pt x="598" y="2166"/>
                  </a:cubicBezTo>
                  <a:cubicBezTo>
                    <a:pt x="817" y="1927"/>
                    <a:pt x="757" y="1609"/>
                    <a:pt x="797" y="1311"/>
                  </a:cubicBezTo>
                  <a:cubicBezTo>
                    <a:pt x="797" y="1032"/>
                    <a:pt x="896" y="774"/>
                    <a:pt x="1055" y="555"/>
                  </a:cubicBezTo>
                  <a:cubicBezTo>
                    <a:pt x="1135" y="455"/>
                    <a:pt x="1194" y="356"/>
                    <a:pt x="1115" y="237"/>
                  </a:cubicBezTo>
                  <a:cubicBezTo>
                    <a:pt x="956" y="177"/>
                    <a:pt x="836" y="77"/>
                    <a:pt x="697" y="18"/>
                  </a:cubicBezTo>
                  <a:cubicBezTo>
                    <a:pt x="622" y="18"/>
                    <a:pt x="543" y="0"/>
                    <a:pt x="46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"/>
            <p:cNvSpPr/>
            <p:nvPr/>
          </p:nvSpPr>
          <p:spPr>
            <a:xfrm>
              <a:off x="2966775" y="859275"/>
              <a:ext cx="26900" cy="56700"/>
            </a:xfrm>
            <a:custGeom>
              <a:avLst/>
              <a:gdLst/>
              <a:ahLst/>
              <a:cxnLst/>
              <a:rect l="l" t="t" r="r" b="b"/>
              <a:pathLst>
                <a:path w="1076" h="2268" extrusionOk="0">
                  <a:moveTo>
                    <a:pt x="359" y="0"/>
                  </a:moveTo>
                  <a:cubicBezTo>
                    <a:pt x="61" y="179"/>
                    <a:pt x="200" y="497"/>
                    <a:pt x="100" y="716"/>
                  </a:cubicBezTo>
                  <a:cubicBezTo>
                    <a:pt x="81" y="796"/>
                    <a:pt x="81" y="875"/>
                    <a:pt x="61" y="935"/>
                  </a:cubicBezTo>
                  <a:cubicBezTo>
                    <a:pt x="61" y="1094"/>
                    <a:pt x="1" y="1273"/>
                    <a:pt x="140" y="1393"/>
                  </a:cubicBezTo>
                  <a:lnTo>
                    <a:pt x="160" y="1432"/>
                  </a:lnTo>
                  <a:lnTo>
                    <a:pt x="160" y="1512"/>
                  </a:lnTo>
                  <a:cubicBezTo>
                    <a:pt x="200" y="1611"/>
                    <a:pt x="260" y="1671"/>
                    <a:pt x="299" y="1731"/>
                  </a:cubicBezTo>
                  <a:cubicBezTo>
                    <a:pt x="359" y="1770"/>
                    <a:pt x="359" y="1790"/>
                    <a:pt x="359" y="1830"/>
                  </a:cubicBezTo>
                  <a:cubicBezTo>
                    <a:pt x="379" y="1969"/>
                    <a:pt x="458" y="2029"/>
                    <a:pt x="538" y="2089"/>
                  </a:cubicBezTo>
                  <a:cubicBezTo>
                    <a:pt x="578" y="2168"/>
                    <a:pt x="638" y="2208"/>
                    <a:pt x="697" y="2268"/>
                  </a:cubicBezTo>
                  <a:lnTo>
                    <a:pt x="737" y="2228"/>
                  </a:lnTo>
                  <a:cubicBezTo>
                    <a:pt x="1075" y="2208"/>
                    <a:pt x="996" y="1989"/>
                    <a:pt x="976" y="1770"/>
                  </a:cubicBezTo>
                  <a:cubicBezTo>
                    <a:pt x="876" y="1472"/>
                    <a:pt x="936" y="1134"/>
                    <a:pt x="677" y="895"/>
                  </a:cubicBezTo>
                  <a:cubicBezTo>
                    <a:pt x="478" y="637"/>
                    <a:pt x="737" y="298"/>
                    <a:pt x="498" y="40"/>
                  </a:cubicBezTo>
                  <a:cubicBezTo>
                    <a:pt x="458" y="40"/>
                    <a:pt x="399" y="20"/>
                    <a:pt x="35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"/>
            <p:cNvSpPr/>
            <p:nvPr/>
          </p:nvSpPr>
          <p:spPr>
            <a:xfrm>
              <a:off x="2643525" y="2118950"/>
              <a:ext cx="62700" cy="24175"/>
            </a:xfrm>
            <a:custGeom>
              <a:avLst/>
              <a:gdLst/>
              <a:ahLst/>
              <a:cxnLst/>
              <a:rect l="l" t="t" r="r" b="b"/>
              <a:pathLst>
                <a:path w="2508" h="967" extrusionOk="0">
                  <a:moveTo>
                    <a:pt x="450" y="0"/>
                  </a:moveTo>
                  <a:cubicBezTo>
                    <a:pt x="276" y="0"/>
                    <a:pt x="114" y="58"/>
                    <a:pt x="1" y="260"/>
                  </a:cubicBezTo>
                  <a:cubicBezTo>
                    <a:pt x="200" y="459"/>
                    <a:pt x="299" y="737"/>
                    <a:pt x="478" y="956"/>
                  </a:cubicBezTo>
                  <a:cubicBezTo>
                    <a:pt x="498" y="954"/>
                    <a:pt x="518" y="953"/>
                    <a:pt x="538" y="953"/>
                  </a:cubicBezTo>
                  <a:cubicBezTo>
                    <a:pt x="619" y="953"/>
                    <a:pt x="702" y="966"/>
                    <a:pt x="784" y="966"/>
                  </a:cubicBezTo>
                  <a:cubicBezTo>
                    <a:pt x="886" y="966"/>
                    <a:pt x="985" y="946"/>
                    <a:pt x="1075" y="857"/>
                  </a:cubicBezTo>
                  <a:cubicBezTo>
                    <a:pt x="1214" y="717"/>
                    <a:pt x="1453" y="837"/>
                    <a:pt x="1592" y="717"/>
                  </a:cubicBezTo>
                  <a:cubicBezTo>
                    <a:pt x="1636" y="688"/>
                    <a:pt x="1669" y="670"/>
                    <a:pt x="1707" y="670"/>
                  </a:cubicBezTo>
                  <a:cubicBezTo>
                    <a:pt x="1721" y="670"/>
                    <a:pt x="1735" y="672"/>
                    <a:pt x="1751" y="678"/>
                  </a:cubicBezTo>
                  <a:cubicBezTo>
                    <a:pt x="1848" y="607"/>
                    <a:pt x="1961" y="603"/>
                    <a:pt x="2074" y="603"/>
                  </a:cubicBezTo>
                  <a:cubicBezTo>
                    <a:pt x="2089" y="603"/>
                    <a:pt x="2103" y="603"/>
                    <a:pt x="2117" y="603"/>
                  </a:cubicBezTo>
                  <a:cubicBezTo>
                    <a:pt x="2244" y="603"/>
                    <a:pt x="2368" y="598"/>
                    <a:pt x="2467" y="499"/>
                  </a:cubicBezTo>
                  <a:lnTo>
                    <a:pt x="2447" y="499"/>
                  </a:lnTo>
                  <a:cubicBezTo>
                    <a:pt x="2467" y="459"/>
                    <a:pt x="2487" y="439"/>
                    <a:pt x="2507" y="419"/>
                  </a:cubicBezTo>
                  <a:cubicBezTo>
                    <a:pt x="2487" y="379"/>
                    <a:pt x="2487" y="339"/>
                    <a:pt x="2467" y="320"/>
                  </a:cubicBezTo>
                  <a:cubicBezTo>
                    <a:pt x="2447" y="280"/>
                    <a:pt x="2388" y="260"/>
                    <a:pt x="2368" y="240"/>
                  </a:cubicBezTo>
                  <a:cubicBezTo>
                    <a:pt x="2288" y="220"/>
                    <a:pt x="2209" y="180"/>
                    <a:pt x="2149" y="180"/>
                  </a:cubicBezTo>
                  <a:lnTo>
                    <a:pt x="1890" y="180"/>
                  </a:lnTo>
                  <a:cubicBezTo>
                    <a:pt x="1831" y="180"/>
                    <a:pt x="1751" y="180"/>
                    <a:pt x="1672" y="220"/>
                  </a:cubicBezTo>
                  <a:cubicBezTo>
                    <a:pt x="1585" y="256"/>
                    <a:pt x="1503" y="270"/>
                    <a:pt x="1423" y="270"/>
                  </a:cubicBezTo>
                  <a:cubicBezTo>
                    <a:pt x="1190" y="270"/>
                    <a:pt x="979" y="145"/>
                    <a:pt x="757" y="41"/>
                  </a:cubicBezTo>
                  <a:cubicBezTo>
                    <a:pt x="655" y="19"/>
                    <a:pt x="550" y="0"/>
                    <a:pt x="45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"/>
            <p:cNvSpPr/>
            <p:nvPr/>
          </p:nvSpPr>
          <p:spPr>
            <a:xfrm>
              <a:off x="1115775" y="1918050"/>
              <a:ext cx="27875" cy="37325"/>
            </a:xfrm>
            <a:custGeom>
              <a:avLst/>
              <a:gdLst/>
              <a:ahLst/>
              <a:cxnLst/>
              <a:rect l="l" t="t" r="r" b="b"/>
              <a:pathLst>
                <a:path w="1115" h="1493" extrusionOk="0">
                  <a:moveTo>
                    <a:pt x="284" y="1"/>
                  </a:moveTo>
                  <a:cubicBezTo>
                    <a:pt x="117" y="1"/>
                    <a:pt x="104" y="199"/>
                    <a:pt x="40" y="359"/>
                  </a:cubicBezTo>
                  <a:cubicBezTo>
                    <a:pt x="40" y="438"/>
                    <a:pt x="20" y="498"/>
                    <a:pt x="20" y="558"/>
                  </a:cubicBezTo>
                  <a:lnTo>
                    <a:pt x="20" y="597"/>
                  </a:lnTo>
                  <a:lnTo>
                    <a:pt x="0" y="637"/>
                  </a:lnTo>
                  <a:cubicBezTo>
                    <a:pt x="20" y="717"/>
                    <a:pt x="80" y="776"/>
                    <a:pt x="120" y="856"/>
                  </a:cubicBezTo>
                  <a:cubicBezTo>
                    <a:pt x="179" y="916"/>
                    <a:pt x="179" y="995"/>
                    <a:pt x="179" y="1035"/>
                  </a:cubicBezTo>
                  <a:cubicBezTo>
                    <a:pt x="279" y="1154"/>
                    <a:pt x="219" y="1314"/>
                    <a:pt x="338" y="1413"/>
                  </a:cubicBezTo>
                  <a:lnTo>
                    <a:pt x="398" y="1493"/>
                  </a:lnTo>
                  <a:lnTo>
                    <a:pt x="478" y="1493"/>
                  </a:lnTo>
                  <a:cubicBezTo>
                    <a:pt x="521" y="1389"/>
                    <a:pt x="572" y="1356"/>
                    <a:pt x="625" y="1356"/>
                  </a:cubicBezTo>
                  <a:cubicBezTo>
                    <a:pt x="695" y="1356"/>
                    <a:pt x="768" y="1410"/>
                    <a:pt x="836" y="1433"/>
                  </a:cubicBezTo>
                  <a:cubicBezTo>
                    <a:pt x="1114" y="856"/>
                    <a:pt x="816" y="438"/>
                    <a:pt x="438" y="40"/>
                  </a:cubicBezTo>
                  <a:cubicBezTo>
                    <a:pt x="375" y="13"/>
                    <a:pt x="325" y="1"/>
                    <a:pt x="284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"/>
            <p:cNvSpPr/>
            <p:nvPr/>
          </p:nvSpPr>
          <p:spPr>
            <a:xfrm>
              <a:off x="1283875" y="1226150"/>
              <a:ext cx="36325" cy="22050"/>
            </a:xfrm>
            <a:custGeom>
              <a:avLst/>
              <a:gdLst/>
              <a:ahLst/>
              <a:cxnLst/>
              <a:rect l="l" t="t" r="r" b="b"/>
              <a:pathLst>
                <a:path w="1453" h="882" extrusionOk="0">
                  <a:moveTo>
                    <a:pt x="1194" y="1"/>
                  </a:moveTo>
                  <a:cubicBezTo>
                    <a:pt x="1164" y="1"/>
                    <a:pt x="1134" y="16"/>
                    <a:pt x="1114" y="46"/>
                  </a:cubicBezTo>
                  <a:cubicBezTo>
                    <a:pt x="1074" y="85"/>
                    <a:pt x="1015" y="85"/>
                    <a:pt x="955" y="85"/>
                  </a:cubicBezTo>
                  <a:cubicBezTo>
                    <a:pt x="637" y="145"/>
                    <a:pt x="318" y="185"/>
                    <a:pt x="80" y="463"/>
                  </a:cubicBezTo>
                  <a:lnTo>
                    <a:pt x="119" y="463"/>
                  </a:lnTo>
                  <a:cubicBezTo>
                    <a:pt x="40" y="523"/>
                    <a:pt x="0" y="583"/>
                    <a:pt x="60" y="662"/>
                  </a:cubicBezTo>
                  <a:cubicBezTo>
                    <a:pt x="159" y="782"/>
                    <a:pt x="298" y="861"/>
                    <a:pt x="477" y="881"/>
                  </a:cubicBezTo>
                  <a:cubicBezTo>
                    <a:pt x="875" y="881"/>
                    <a:pt x="1214" y="762"/>
                    <a:pt x="1452" y="443"/>
                  </a:cubicBezTo>
                  <a:lnTo>
                    <a:pt x="1452" y="284"/>
                  </a:lnTo>
                  <a:cubicBezTo>
                    <a:pt x="1452" y="185"/>
                    <a:pt x="1373" y="145"/>
                    <a:pt x="1273" y="46"/>
                  </a:cubicBezTo>
                  <a:cubicBezTo>
                    <a:pt x="1253" y="16"/>
                    <a:pt x="1223" y="1"/>
                    <a:pt x="1194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"/>
            <p:cNvSpPr/>
            <p:nvPr/>
          </p:nvSpPr>
          <p:spPr>
            <a:xfrm>
              <a:off x="2896675" y="848675"/>
              <a:ext cx="30350" cy="12800"/>
            </a:xfrm>
            <a:custGeom>
              <a:avLst/>
              <a:gdLst/>
              <a:ahLst/>
              <a:cxnLst/>
              <a:rect l="l" t="t" r="r" b="b"/>
              <a:pathLst>
                <a:path w="1214" h="512" extrusionOk="0">
                  <a:moveTo>
                    <a:pt x="1102" y="1"/>
                  </a:moveTo>
                  <a:cubicBezTo>
                    <a:pt x="1093" y="1"/>
                    <a:pt x="1084" y="2"/>
                    <a:pt x="1074" y="6"/>
                  </a:cubicBezTo>
                  <a:cubicBezTo>
                    <a:pt x="716" y="126"/>
                    <a:pt x="318" y="6"/>
                    <a:pt x="0" y="245"/>
                  </a:cubicBezTo>
                  <a:cubicBezTo>
                    <a:pt x="60" y="404"/>
                    <a:pt x="179" y="444"/>
                    <a:pt x="318" y="504"/>
                  </a:cubicBezTo>
                  <a:cubicBezTo>
                    <a:pt x="338" y="509"/>
                    <a:pt x="358" y="511"/>
                    <a:pt x="377" y="511"/>
                  </a:cubicBezTo>
                  <a:cubicBezTo>
                    <a:pt x="435" y="511"/>
                    <a:pt x="487" y="489"/>
                    <a:pt x="517" y="444"/>
                  </a:cubicBezTo>
                  <a:lnTo>
                    <a:pt x="1054" y="444"/>
                  </a:lnTo>
                  <a:cubicBezTo>
                    <a:pt x="1094" y="364"/>
                    <a:pt x="1154" y="325"/>
                    <a:pt x="1214" y="265"/>
                  </a:cubicBezTo>
                  <a:cubicBezTo>
                    <a:pt x="1214" y="157"/>
                    <a:pt x="1181" y="1"/>
                    <a:pt x="1102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"/>
            <p:cNvSpPr/>
            <p:nvPr/>
          </p:nvSpPr>
          <p:spPr>
            <a:xfrm>
              <a:off x="1375375" y="2045400"/>
              <a:ext cx="45775" cy="17400"/>
            </a:xfrm>
            <a:custGeom>
              <a:avLst/>
              <a:gdLst/>
              <a:ahLst/>
              <a:cxnLst/>
              <a:rect l="l" t="t" r="r" b="b"/>
              <a:pathLst>
                <a:path w="1831" h="696" extrusionOk="0">
                  <a:moveTo>
                    <a:pt x="1391" y="0"/>
                  </a:moveTo>
                  <a:cubicBezTo>
                    <a:pt x="1277" y="0"/>
                    <a:pt x="1155" y="24"/>
                    <a:pt x="1035" y="39"/>
                  </a:cubicBezTo>
                  <a:cubicBezTo>
                    <a:pt x="756" y="238"/>
                    <a:pt x="378" y="298"/>
                    <a:pt x="80" y="457"/>
                  </a:cubicBezTo>
                  <a:cubicBezTo>
                    <a:pt x="0" y="536"/>
                    <a:pt x="0" y="616"/>
                    <a:pt x="100" y="656"/>
                  </a:cubicBezTo>
                  <a:cubicBezTo>
                    <a:pt x="166" y="639"/>
                    <a:pt x="235" y="630"/>
                    <a:pt x="304" y="630"/>
                  </a:cubicBezTo>
                  <a:cubicBezTo>
                    <a:pt x="400" y="630"/>
                    <a:pt x="496" y="649"/>
                    <a:pt x="577" y="695"/>
                  </a:cubicBezTo>
                  <a:lnTo>
                    <a:pt x="1273" y="695"/>
                  </a:lnTo>
                  <a:cubicBezTo>
                    <a:pt x="1187" y="523"/>
                    <a:pt x="1176" y="365"/>
                    <a:pt x="1382" y="365"/>
                  </a:cubicBezTo>
                  <a:cubicBezTo>
                    <a:pt x="1413" y="365"/>
                    <a:pt x="1450" y="369"/>
                    <a:pt x="1492" y="377"/>
                  </a:cubicBezTo>
                  <a:cubicBezTo>
                    <a:pt x="1592" y="377"/>
                    <a:pt x="1731" y="337"/>
                    <a:pt x="1830" y="337"/>
                  </a:cubicBezTo>
                  <a:cubicBezTo>
                    <a:pt x="1744" y="65"/>
                    <a:pt x="1580" y="0"/>
                    <a:pt x="139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"/>
            <p:cNvSpPr/>
            <p:nvPr/>
          </p:nvSpPr>
          <p:spPr>
            <a:xfrm>
              <a:off x="1422625" y="1048750"/>
              <a:ext cx="19900" cy="32350"/>
            </a:xfrm>
            <a:custGeom>
              <a:avLst/>
              <a:gdLst/>
              <a:ahLst/>
              <a:cxnLst/>
              <a:rect l="l" t="t" r="r" b="b"/>
              <a:pathLst>
                <a:path w="796" h="1294" extrusionOk="0">
                  <a:moveTo>
                    <a:pt x="215" y="1"/>
                  </a:moveTo>
                  <a:cubicBezTo>
                    <a:pt x="161" y="1"/>
                    <a:pt x="120" y="32"/>
                    <a:pt x="80" y="100"/>
                  </a:cubicBezTo>
                  <a:cubicBezTo>
                    <a:pt x="100" y="279"/>
                    <a:pt x="139" y="438"/>
                    <a:pt x="40" y="597"/>
                  </a:cubicBezTo>
                  <a:lnTo>
                    <a:pt x="0" y="677"/>
                  </a:lnTo>
                  <a:lnTo>
                    <a:pt x="60" y="716"/>
                  </a:lnTo>
                  <a:cubicBezTo>
                    <a:pt x="80" y="915"/>
                    <a:pt x="40" y="1174"/>
                    <a:pt x="259" y="1293"/>
                  </a:cubicBezTo>
                  <a:cubicBezTo>
                    <a:pt x="796" y="1154"/>
                    <a:pt x="577" y="716"/>
                    <a:pt x="557" y="338"/>
                  </a:cubicBezTo>
                  <a:cubicBezTo>
                    <a:pt x="497" y="219"/>
                    <a:pt x="438" y="100"/>
                    <a:pt x="298" y="20"/>
                  </a:cubicBezTo>
                  <a:cubicBezTo>
                    <a:pt x="267" y="7"/>
                    <a:pt x="240" y="1"/>
                    <a:pt x="215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"/>
            <p:cNvSpPr/>
            <p:nvPr/>
          </p:nvSpPr>
          <p:spPr>
            <a:xfrm>
              <a:off x="2428700" y="2182600"/>
              <a:ext cx="39800" cy="17475"/>
            </a:xfrm>
            <a:custGeom>
              <a:avLst/>
              <a:gdLst/>
              <a:ahLst/>
              <a:cxnLst/>
              <a:rect l="l" t="t" r="r" b="b"/>
              <a:pathLst>
                <a:path w="1592" h="699" extrusionOk="0">
                  <a:moveTo>
                    <a:pt x="288" y="1"/>
                  </a:moveTo>
                  <a:cubicBezTo>
                    <a:pt x="211" y="1"/>
                    <a:pt x="133" y="29"/>
                    <a:pt x="60" y="121"/>
                  </a:cubicBezTo>
                  <a:cubicBezTo>
                    <a:pt x="0" y="300"/>
                    <a:pt x="0" y="479"/>
                    <a:pt x="139" y="618"/>
                  </a:cubicBezTo>
                  <a:cubicBezTo>
                    <a:pt x="236" y="661"/>
                    <a:pt x="333" y="698"/>
                    <a:pt x="429" y="698"/>
                  </a:cubicBezTo>
                  <a:cubicBezTo>
                    <a:pt x="512" y="698"/>
                    <a:pt x="594" y="672"/>
                    <a:pt x="676" y="598"/>
                  </a:cubicBezTo>
                  <a:cubicBezTo>
                    <a:pt x="935" y="598"/>
                    <a:pt x="1213" y="578"/>
                    <a:pt x="1492" y="578"/>
                  </a:cubicBezTo>
                  <a:cubicBezTo>
                    <a:pt x="1591" y="519"/>
                    <a:pt x="1591" y="459"/>
                    <a:pt x="1532" y="380"/>
                  </a:cubicBezTo>
                  <a:cubicBezTo>
                    <a:pt x="1273" y="161"/>
                    <a:pt x="855" y="200"/>
                    <a:pt x="557" y="61"/>
                  </a:cubicBezTo>
                  <a:cubicBezTo>
                    <a:pt x="471" y="40"/>
                    <a:pt x="380" y="1"/>
                    <a:pt x="28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"/>
            <p:cNvSpPr/>
            <p:nvPr/>
          </p:nvSpPr>
          <p:spPr>
            <a:xfrm>
              <a:off x="2703700" y="2111025"/>
              <a:ext cx="41800" cy="18550"/>
            </a:xfrm>
            <a:custGeom>
              <a:avLst/>
              <a:gdLst/>
              <a:ahLst/>
              <a:cxnLst/>
              <a:rect l="l" t="t" r="r" b="b"/>
              <a:pathLst>
                <a:path w="1672" h="742" extrusionOk="0">
                  <a:moveTo>
                    <a:pt x="1373" y="0"/>
                  </a:moveTo>
                  <a:cubicBezTo>
                    <a:pt x="936" y="60"/>
                    <a:pt x="458" y="99"/>
                    <a:pt x="80" y="398"/>
                  </a:cubicBezTo>
                  <a:cubicBezTo>
                    <a:pt x="40" y="458"/>
                    <a:pt x="1" y="557"/>
                    <a:pt x="40" y="637"/>
                  </a:cubicBezTo>
                  <a:lnTo>
                    <a:pt x="80" y="676"/>
                  </a:lnTo>
                  <a:cubicBezTo>
                    <a:pt x="170" y="716"/>
                    <a:pt x="249" y="741"/>
                    <a:pt x="329" y="741"/>
                  </a:cubicBezTo>
                  <a:cubicBezTo>
                    <a:pt x="408" y="741"/>
                    <a:pt x="488" y="716"/>
                    <a:pt x="578" y="656"/>
                  </a:cubicBezTo>
                  <a:cubicBezTo>
                    <a:pt x="737" y="497"/>
                    <a:pt x="956" y="637"/>
                    <a:pt x="1095" y="497"/>
                  </a:cubicBezTo>
                  <a:cubicBezTo>
                    <a:pt x="1137" y="483"/>
                    <a:pt x="1179" y="469"/>
                    <a:pt x="1214" y="469"/>
                  </a:cubicBezTo>
                  <a:cubicBezTo>
                    <a:pt x="1229" y="469"/>
                    <a:pt x="1242" y="472"/>
                    <a:pt x="1254" y="477"/>
                  </a:cubicBezTo>
                  <a:cubicBezTo>
                    <a:pt x="1373" y="398"/>
                    <a:pt x="1552" y="438"/>
                    <a:pt x="1652" y="338"/>
                  </a:cubicBezTo>
                  <a:lnTo>
                    <a:pt x="1632" y="338"/>
                  </a:lnTo>
                  <a:cubicBezTo>
                    <a:pt x="1672" y="259"/>
                    <a:pt x="1672" y="179"/>
                    <a:pt x="1632" y="99"/>
                  </a:cubicBezTo>
                  <a:cubicBezTo>
                    <a:pt x="1552" y="60"/>
                    <a:pt x="1453" y="0"/>
                    <a:pt x="1373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"/>
            <p:cNvSpPr/>
            <p:nvPr/>
          </p:nvSpPr>
          <p:spPr>
            <a:xfrm>
              <a:off x="2089025" y="780675"/>
              <a:ext cx="43775" cy="5950"/>
            </a:xfrm>
            <a:custGeom>
              <a:avLst/>
              <a:gdLst/>
              <a:ahLst/>
              <a:cxnLst/>
              <a:rect l="l" t="t" r="r" b="b"/>
              <a:pathLst>
                <a:path w="1751" h="238" extrusionOk="0">
                  <a:moveTo>
                    <a:pt x="1393" y="1"/>
                  </a:moveTo>
                  <a:cubicBezTo>
                    <a:pt x="1353" y="41"/>
                    <a:pt x="1273" y="41"/>
                    <a:pt x="1234" y="41"/>
                  </a:cubicBezTo>
                  <a:cubicBezTo>
                    <a:pt x="1083" y="82"/>
                    <a:pt x="938" y="95"/>
                    <a:pt x="795" y="95"/>
                  </a:cubicBezTo>
                  <a:cubicBezTo>
                    <a:pt x="556" y="95"/>
                    <a:pt x="326" y="58"/>
                    <a:pt x="96" y="58"/>
                  </a:cubicBezTo>
                  <a:cubicBezTo>
                    <a:pt x="64" y="58"/>
                    <a:pt x="32" y="59"/>
                    <a:pt x="0" y="61"/>
                  </a:cubicBezTo>
                  <a:cubicBezTo>
                    <a:pt x="283" y="178"/>
                    <a:pt x="566" y="237"/>
                    <a:pt x="851" y="237"/>
                  </a:cubicBezTo>
                  <a:cubicBezTo>
                    <a:pt x="1147" y="237"/>
                    <a:pt x="1447" y="173"/>
                    <a:pt x="1751" y="41"/>
                  </a:cubicBezTo>
                  <a:cubicBezTo>
                    <a:pt x="1632" y="41"/>
                    <a:pt x="1532" y="1"/>
                    <a:pt x="1393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"/>
            <p:cNvSpPr/>
            <p:nvPr/>
          </p:nvSpPr>
          <p:spPr>
            <a:xfrm>
              <a:off x="2976725" y="943475"/>
              <a:ext cx="31375" cy="19750"/>
            </a:xfrm>
            <a:custGeom>
              <a:avLst/>
              <a:gdLst/>
              <a:ahLst/>
              <a:cxnLst/>
              <a:rect l="l" t="t" r="r" b="b"/>
              <a:pathLst>
                <a:path w="1255" h="790" extrusionOk="0">
                  <a:moveTo>
                    <a:pt x="853" y="0"/>
                  </a:moveTo>
                  <a:cubicBezTo>
                    <a:pt x="724" y="0"/>
                    <a:pt x="569" y="50"/>
                    <a:pt x="438" y="93"/>
                  </a:cubicBezTo>
                  <a:cubicBezTo>
                    <a:pt x="339" y="312"/>
                    <a:pt x="41" y="352"/>
                    <a:pt x="1" y="630"/>
                  </a:cubicBezTo>
                  <a:cubicBezTo>
                    <a:pt x="41" y="710"/>
                    <a:pt x="80" y="750"/>
                    <a:pt x="160" y="790"/>
                  </a:cubicBezTo>
                  <a:lnTo>
                    <a:pt x="200" y="790"/>
                  </a:lnTo>
                  <a:cubicBezTo>
                    <a:pt x="379" y="730"/>
                    <a:pt x="578" y="790"/>
                    <a:pt x="737" y="650"/>
                  </a:cubicBezTo>
                  <a:cubicBezTo>
                    <a:pt x="936" y="531"/>
                    <a:pt x="1254" y="412"/>
                    <a:pt x="1095" y="133"/>
                  </a:cubicBezTo>
                  <a:cubicBezTo>
                    <a:pt x="1050" y="34"/>
                    <a:pt x="960" y="0"/>
                    <a:pt x="853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"/>
            <p:cNvSpPr/>
            <p:nvPr/>
          </p:nvSpPr>
          <p:spPr>
            <a:xfrm>
              <a:off x="2984200" y="903525"/>
              <a:ext cx="13950" cy="20900"/>
            </a:xfrm>
            <a:custGeom>
              <a:avLst/>
              <a:gdLst/>
              <a:ahLst/>
              <a:cxnLst/>
              <a:rect l="l" t="t" r="r" b="b"/>
              <a:pathLst>
                <a:path w="558" h="836" extrusionOk="0">
                  <a:moveTo>
                    <a:pt x="159" y="0"/>
                  </a:moveTo>
                  <a:cubicBezTo>
                    <a:pt x="100" y="140"/>
                    <a:pt x="199" y="339"/>
                    <a:pt x="40" y="458"/>
                  </a:cubicBezTo>
                  <a:cubicBezTo>
                    <a:pt x="40" y="538"/>
                    <a:pt x="0" y="597"/>
                    <a:pt x="0" y="657"/>
                  </a:cubicBezTo>
                  <a:lnTo>
                    <a:pt x="179" y="836"/>
                  </a:lnTo>
                  <a:cubicBezTo>
                    <a:pt x="478" y="816"/>
                    <a:pt x="557" y="657"/>
                    <a:pt x="458" y="398"/>
                  </a:cubicBezTo>
                  <a:cubicBezTo>
                    <a:pt x="398" y="259"/>
                    <a:pt x="378" y="120"/>
                    <a:pt x="33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"/>
            <p:cNvSpPr/>
            <p:nvPr/>
          </p:nvSpPr>
          <p:spPr>
            <a:xfrm>
              <a:off x="2786250" y="2092875"/>
              <a:ext cx="28875" cy="10400"/>
            </a:xfrm>
            <a:custGeom>
              <a:avLst/>
              <a:gdLst/>
              <a:ahLst/>
              <a:cxnLst/>
              <a:rect l="l" t="t" r="r" b="b"/>
              <a:pathLst>
                <a:path w="1155" h="416" extrusionOk="0">
                  <a:moveTo>
                    <a:pt x="1000" y="0"/>
                  </a:moveTo>
                  <a:cubicBezTo>
                    <a:pt x="795" y="0"/>
                    <a:pt x="580" y="128"/>
                    <a:pt x="372" y="128"/>
                  </a:cubicBezTo>
                  <a:cubicBezTo>
                    <a:pt x="280" y="128"/>
                    <a:pt x="189" y="103"/>
                    <a:pt x="100" y="30"/>
                  </a:cubicBezTo>
                  <a:cubicBezTo>
                    <a:pt x="1" y="129"/>
                    <a:pt x="1" y="249"/>
                    <a:pt x="41" y="368"/>
                  </a:cubicBezTo>
                  <a:cubicBezTo>
                    <a:pt x="135" y="389"/>
                    <a:pt x="229" y="415"/>
                    <a:pt x="321" y="415"/>
                  </a:cubicBezTo>
                  <a:cubicBezTo>
                    <a:pt x="403" y="415"/>
                    <a:pt x="483" y="394"/>
                    <a:pt x="558" y="328"/>
                  </a:cubicBezTo>
                  <a:cubicBezTo>
                    <a:pt x="600" y="314"/>
                    <a:pt x="622" y="300"/>
                    <a:pt x="653" y="300"/>
                  </a:cubicBezTo>
                  <a:cubicBezTo>
                    <a:pt x="666" y="300"/>
                    <a:pt x="680" y="302"/>
                    <a:pt x="697" y="308"/>
                  </a:cubicBezTo>
                  <a:cubicBezTo>
                    <a:pt x="797" y="308"/>
                    <a:pt x="836" y="229"/>
                    <a:pt x="916" y="189"/>
                  </a:cubicBezTo>
                  <a:cubicBezTo>
                    <a:pt x="943" y="175"/>
                    <a:pt x="990" y="152"/>
                    <a:pt x="1036" y="152"/>
                  </a:cubicBezTo>
                  <a:cubicBezTo>
                    <a:pt x="1056" y="152"/>
                    <a:pt x="1076" y="157"/>
                    <a:pt x="1095" y="169"/>
                  </a:cubicBezTo>
                  <a:lnTo>
                    <a:pt x="1155" y="109"/>
                  </a:lnTo>
                  <a:lnTo>
                    <a:pt x="1155" y="30"/>
                  </a:lnTo>
                  <a:cubicBezTo>
                    <a:pt x="1104" y="9"/>
                    <a:pt x="1052" y="0"/>
                    <a:pt x="100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"/>
            <p:cNvSpPr/>
            <p:nvPr/>
          </p:nvSpPr>
          <p:spPr>
            <a:xfrm>
              <a:off x="2752950" y="2097550"/>
              <a:ext cx="31850" cy="13000"/>
            </a:xfrm>
            <a:custGeom>
              <a:avLst/>
              <a:gdLst/>
              <a:ahLst/>
              <a:cxnLst/>
              <a:rect l="l" t="t" r="r" b="b"/>
              <a:pathLst>
                <a:path w="1274" h="520" extrusionOk="0">
                  <a:moveTo>
                    <a:pt x="659" y="1"/>
                  </a:moveTo>
                  <a:cubicBezTo>
                    <a:pt x="383" y="1"/>
                    <a:pt x="151" y="128"/>
                    <a:pt x="0" y="519"/>
                  </a:cubicBezTo>
                  <a:cubicBezTo>
                    <a:pt x="239" y="499"/>
                    <a:pt x="458" y="499"/>
                    <a:pt x="676" y="479"/>
                  </a:cubicBezTo>
                  <a:cubicBezTo>
                    <a:pt x="796" y="420"/>
                    <a:pt x="955" y="440"/>
                    <a:pt x="1054" y="340"/>
                  </a:cubicBezTo>
                  <a:cubicBezTo>
                    <a:pt x="1068" y="326"/>
                    <a:pt x="1102" y="312"/>
                    <a:pt x="1135" y="312"/>
                  </a:cubicBezTo>
                  <a:cubicBezTo>
                    <a:pt x="1149" y="312"/>
                    <a:pt x="1162" y="314"/>
                    <a:pt x="1174" y="320"/>
                  </a:cubicBezTo>
                  <a:cubicBezTo>
                    <a:pt x="1273" y="241"/>
                    <a:pt x="1273" y="181"/>
                    <a:pt x="1174" y="101"/>
                  </a:cubicBezTo>
                  <a:cubicBezTo>
                    <a:pt x="992" y="43"/>
                    <a:pt x="818" y="1"/>
                    <a:pt x="65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"/>
            <p:cNvSpPr/>
            <p:nvPr/>
          </p:nvSpPr>
          <p:spPr>
            <a:xfrm>
              <a:off x="2877275" y="854775"/>
              <a:ext cx="27875" cy="9975"/>
            </a:xfrm>
            <a:custGeom>
              <a:avLst/>
              <a:gdLst/>
              <a:ahLst/>
              <a:cxnLst/>
              <a:rect l="l" t="t" r="r" b="b"/>
              <a:pathLst>
                <a:path w="1115" h="399" extrusionOk="0">
                  <a:moveTo>
                    <a:pt x="776" y="1"/>
                  </a:moveTo>
                  <a:cubicBezTo>
                    <a:pt x="537" y="21"/>
                    <a:pt x="279" y="81"/>
                    <a:pt x="80" y="220"/>
                  </a:cubicBezTo>
                  <a:cubicBezTo>
                    <a:pt x="20" y="260"/>
                    <a:pt x="0" y="299"/>
                    <a:pt x="80" y="359"/>
                  </a:cubicBezTo>
                  <a:cubicBezTo>
                    <a:pt x="199" y="359"/>
                    <a:pt x="319" y="379"/>
                    <a:pt x="458" y="379"/>
                  </a:cubicBezTo>
                  <a:lnTo>
                    <a:pt x="597" y="379"/>
                  </a:lnTo>
                  <a:cubicBezTo>
                    <a:pt x="756" y="260"/>
                    <a:pt x="995" y="399"/>
                    <a:pt x="1114" y="200"/>
                  </a:cubicBezTo>
                  <a:cubicBezTo>
                    <a:pt x="1055" y="61"/>
                    <a:pt x="895" y="21"/>
                    <a:pt x="77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"/>
            <p:cNvSpPr/>
            <p:nvPr/>
          </p:nvSpPr>
          <p:spPr>
            <a:xfrm>
              <a:off x="2886225" y="924900"/>
              <a:ext cx="23400" cy="13600"/>
            </a:xfrm>
            <a:custGeom>
              <a:avLst/>
              <a:gdLst/>
              <a:ahLst/>
              <a:cxnLst/>
              <a:rect l="l" t="t" r="r" b="b"/>
              <a:pathLst>
                <a:path w="936" h="544" extrusionOk="0">
                  <a:moveTo>
                    <a:pt x="597" y="1"/>
                  </a:moveTo>
                  <a:cubicBezTo>
                    <a:pt x="537" y="61"/>
                    <a:pt x="478" y="100"/>
                    <a:pt x="418" y="160"/>
                  </a:cubicBezTo>
                  <a:cubicBezTo>
                    <a:pt x="378" y="160"/>
                    <a:pt x="299" y="180"/>
                    <a:pt x="239" y="180"/>
                  </a:cubicBezTo>
                  <a:lnTo>
                    <a:pt x="80" y="359"/>
                  </a:lnTo>
                  <a:cubicBezTo>
                    <a:pt x="0" y="399"/>
                    <a:pt x="0" y="478"/>
                    <a:pt x="80" y="538"/>
                  </a:cubicBezTo>
                  <a:cubicBezTo>
                    <a:pt x="109" y="542"/>
                    <a:pt x="137" y="543"/>
                    <a:pt x="164" y="543"/>
                  </a:cubicBezTo>
                  <a:cubicBezTo>
                    <a:pt x="442" y="543"/>
                    <a:pt x="664" y="377"/>
                    <a:pt x="935" y="359"/>
                  </a:cubicBezTo>
                  <a:cubicBezTo>
                    <a:pt x="895" y="240"/>
                    <a:pt x="816" y="140"/>
                    <a:pt x="77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"/>
            <p:cNvSpPr/>
            <p:nvPr/>
          </p:nvSpPr>
          <p:spPr>
            <a:xfrm>
              <a:off x="3010050" y="1489375"/>
              <a:ext cx="22900" cy="4750"/>
            </a:xfrm>
            <a:custGeom>
              <a:avLst/>
              <a:gdLst/>
              <a:ahLst/>
              <a:cxnLst/>
              <a:rect l="l" t="t" r="r" b="b"/>
              <a:pathLst>
                <a:path w="916" h="190" extrusionOk="0">
                  <a:moveTo>
                    <a:pt x="697" y="0"/>
                  </a:moveTo>
                  <a:cubicBezTo>
                    <a:pt x="438" y="40"/>
                    <a:pt x="219" y="40"/>
                    <a:pt x="1" y="40"/>
                  </a:cubicBezTo>
                  <a:cubicBezTo>
                    <a:pt x="130" y="159"/>
                    <a:pt x="279" y="189"/>
                    <a:pt x="436" y="189"/>
                  </a:cubicBezTo>
                  <a:cubicBezTo>
                    <a:pt x="592" y="189"/>
                    <a:pt x="757" y="159"/>
                    <a:pt x="916" y="159"/>
                  </a:cubicBezTo>
                  <a:lnTo>
                    <a:pt x="697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"/>
            <p:cNvSpPr/>
            <p:nvPr/>
          </p:nvSpPr>
          <p:spPr>
            <a:xfrm>
              <a:off x="2513725" y="2172025"/>
              <a:ext cx="18925" cy="9625"/>
            </a:xfrm>
            <a:custGeom>
              <a:avLst/>
              <a:gdLst/>
              <a:ahLst/>
              <a:cxnLst/>
              <a:rect l="l" t="t" r="r" b="b"/>
              <a:pathLst>
                <a:path w="757" h="385" extrusionOk="0">
                  <a:moveTo>
                    <a:pt x="365" y="1"/>
                  </a:moveTo>
                  <a:cubicBezTo>
                    <a:pt x="208" y="1"/>
                    <a:pt x="68" y="57"/>
                    <a:pt x="1" y="285"/>
                  </a:cubicBezTo>
                  <a:cubicBezTo>
                    <a:pt x="21" y="325"/>
                    <a:pt x="60" y="345"/>
                    <a:pt x="80" y="385"/>
                  </a:cubicBezTo>
                  <a:cubicBezTo>
                    <a:pt x="220" y="345"/>
                    <a:pt x="399" y="345"/>
                    <a:pt x="558" y="325"/>
                  </a:cubicBezTo>
                  <a:cubicBezTo>
                    <a:pt x="581" y="302"/>
                    <a:pt x="611" y="292"/>
                    <a:pt x="640" y="292"/>
                  </a:cubicBezTo>
                  <a:cubicBezTo>
                    <a:pt x="661" y="292"/>
                    <a:pt x="680" y="297"/>
                    <a:pt x="697" y="305"/>
                  </a:cubicBezTo>
                  <a:cubicBezTo>
                    <a:pt x="697" y="246"/>
                    <a:pt x="717" y="226"/>
                    <a:pt x="757" y="186"/>
                  </a:cubicBezTo>
                  <a:cubicBezTo>
                    <a:pt x="717" y="106"/>
                    <a:pt x="637" y="47"/>
                    <a:pt x="597" y="27"/>
                  </a:cubicBezTo>
                  <a:cubicBezTo>
                    <a:pt x="520" y="14"/>
                    <a:pt x="440" y="1"/>
                    <a:pt x="365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"/>
            <p:cNvSpPr/>
            <p:nvPr/>
          </p:nvSpPr>
          <p:spPr>
            <a:xfrm>
              <a:off x="2627625" y="2136675"/>
              <a:ext cx="17425" cy="8675"/>
            </a:xfrm>
            <a:custGeom>
              <a:avLst/>
              <a:gdLst/>
              <a:ahLst/>
              <a:cxnLst/>
              <a:rect l="l" t="t" r="r" b="b"/>
              <a:pathLst>
                <a:path w="697" h="347" extrusionOk="0">
                  <a:moveTo>
                    <a:pt x="313" y="0"/>
                  </a:moveTo>
                  <a:cubicBezTo>
                    <a:pt x="184" y="0"/>
                    <a:pt x="73" y="87"/>
                    <a:pt x="0" y="327"/>
                  </a:cubicBezTo>
                  <a:cubicBezTo>
                    <a:pt x="179" y="327"/>
                    <a:pt x="338" y="347"/>
                    <a:pt x="517" y="347"/>
                  </a:cubicBezTo>
                  <a:cubicBezTo>
                    <a:pt x="531" y="333"/>
                    <a:pt x="565" y="318"/>
                    <a:pt x="598" y="318"/>
                  </a:cubicBezTo>
                  <a:cubicBezTo>
                    <a:pt x="612" y="318"/>
                    <a:pt x="625" y="321"/>
                    <a:pt x="637" y="327"/>
                  </a:cubicBezTo>
                  <a:cubicBezTo>
                    <a:pt x="637" y="267"/>
                    <a:pt x="657" y="227"/>
                    <a:pt x="696" y="168"/>
                  </a:cubicBezTo>
                  <a:cubicBezTo>
                    <a:pt x="564" y="73"/>
                    <a:pt x="431" y="0"/>
                    <a:pt x="313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"/>
            <p:cNvSpPr/>
            <p:nvPr/>
          </p:nvSpPr>
          <p:spPr>
            <a:xfrm>
              <a:off x="2965800" y="863750"/>
              <a:ext cx="9950" cy="19125"/>
            </a:xfrm>
            <a:custGeom>
              <a:avLst/>
              <a:gdLst/>
              <a:ahLst/>
              <a:cxnLst/>
              <a:rect l="l" t="t" r="r" b="b"/>
              <a:pathLst>
                <a:path w="398" h="765" extrusionOk="0">
                  <a:moveTo>
                    <a:pt x="120" y="0"/>
                  </a:moveTo>
                  <a:cubicBezTo>
                    <a:pt x="80" y="20"/>
                    <a:pt x="40" y="20"/>
                    <a:pt x="0" y="40"/>
                  </a:cubicBezTo>
                  <a:cubicBezTo>
                    <a:pt x="0" y="199"/>
                    <a:pt x="20" y="358"/>
                    <a:pt x="20" y="537"/>
                  </a:cubicBezTo>
                  <a:lnTo>
                    <a:pt x="80" y="597"/>
                  </a:lnTo>
                  <a:lnTo>
                    <a:pt x="80" y="657"/>
                  </a:lnTo>
                  <a:cubicBezTo>
                    <a:pt x="80" y="724"/>
                    <a:pt x="98" y="764"/>
                    <a:pt x="135" y="764"/>
                  </a:cubicBezTo>
                  <a:cubicBezTo>
                    <a:pt x="152" y="764"/>
                    <a:pt x="174" y="755"/>
                    <a:pt x="199" y="736"/>
                  </a:cubicBezTo>
                  <a:cubicBezTo>
                    <a:pt x="219" y="716"/>
                    <a:pt x="219" y="696"/>
                    <a:pt x="239" y="657"/>
                  </a:cubicBezTo>
                  <a:cubicBezTo>
                    <a:pt x="279" y="418"/>
                    <a:pt x="398" y="159"/>
                    <a:pt x="12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"/>
            <p:cNvSpPr/>
            <p:nvPr/>
          </p:nvSpPr>
          <p:spPr>
            <a:xfrm>
              <a:off x="2931475" y="848025"/>
              <a:ext cx="8975" cy="7275"/>
            </a:xfrm>
            <a:custGeom>
              <a:avLst/>
              <a:gdLst/>
              <a:ahLst/>
              <a:cxnLst/>
              <a:rect l="l" t="t" r="r" b="b"/>
              <a:pathLst>
                <a:path w="359" h="291" extrusionOk="0">
                  <a:moveTo>
                    <a:pt x="145" y="1"/>
                  </a:moveTo>
                  <a:cubicBezTo>
                    <a:pt x="44" y="1"/>
                    <a:pt x="14" y="146"/>
                    <a:pt x="1" y="291"/>
                  </a:cubicBezTo>
                  <a:lnTo>
                    <a:pt x="180" y="291"/>
                  </a:lnTo>
                  <a:cubicBezTo>
                    <a:pt x="279" y="271"/>
                    <a:pt x="279" y="172"/>
                    <a:pt x="359" y="132"/>
                  </a:cubicBezTo>
                  <a:cubicBezTo>
                    <a:pt x="265" y="38"/>
                    <a:pt x="196" y="1"/>
                    <a:pt x="145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"/>
            <p:cNvSpPr/>
            <p:nvPr/>
          </p:nvSpPr>
          <p:spPr>
            <a:xfrm>
              <a:off x="2927000" y="2051125"/>
              <a:ext cx="14950" cy="7200"/>
            </a:xfrm>
            <a:custGeom>
              <a:avLst/>
              <a:gdLst/>
              <a:ahLst/>
              <a:cxnLst/>
              <a:rect l="l" t="t" r="r" b="b"/>
              <a:pathLst>
                <a:path w="598" h="288" extrusionOk="0">
                  <a:moveTo>
                    <a:pt x="238" y="1"/>
                  </a:moveTo>
                  <a:cubicBezTo>
                    <a:pt x="121" y="1"/>
                    <a:pt x="35" y="62"/>
                    <a:pt x="1" y="267"/>
                  </a:cubicBezTo>
                  <a:cubicBezTo>
                    <a:pt x="140" y="267"/>
                    <a:pt x="239" y="287"/>
                    <a:pt x="359" y="287"/>
                  </a:cubicBezTo>
                  <a:cubicBezTo>
                    <a:pt x="370" y="264"/>
                    <a:pt x="396" y="254"/>
                    <a:pt x="423" y="254"/>
                  </a:cubicBezTo>
                  <a:cubicBezTo>
                    <a:pt x="442" y="254"/>
                    <a:pt x="461" y="259"/>
                    <a:pt x="478" y="267"/>
                  </a:cubicBezTo>
                  <a:cubicBezTo>
                    <a:pt x="577" y="208"/>
                    <a:pt x="597" y="168"/>
                    <a:pt x="538" y="69"/>
                  </a:cubicBezTo>
                  <a:cubicBezTo>
                    <a:pt x="427" y="35"/>
                    <a:pt x="324" y="1"/>
                    <a:pt x="23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"/>
            <p:cNvSpPr/>
            <p:nvPr/>
          </p:nvSpPr>
          <p:spPr>
            <a:xfrm>
              <a:off x="3142825" y="2006075"/>
              <a:ext cx="8000" cy="12950"/>
            </a:xfrm>
            <a:custGeom>
              <a:avLst/>
              <a:gdLst/>
              <a:ahLst/>
              <a:cxnLst/>
              <a:rect l="l" t="t" r="r" b="b"/>
              <a:pathLst>
                <a:path w="320" h="518" extrusionOk="0">
                  <a:moveTo>
                    <a:pt x="220" y="1"/>
                  </a:moveTo>
                  <a:cubicBezTo>
                    <a:pt x="1" y="180"/>
                    <a:pt x="1" y="359"/>
                    <a:pt x="220" y="518"/>
                  </a:cubicBezTo>
                  <a:cubicBezTo>
                    <a:pt x="319" y="399"/>
                    <a:pt x="319" y="299"/>
                    <a:pt x="220" y="180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"/>
            <p:cNvSpPr/>
            <p:nvPr/>
          </p:nvSpPr>
          <p:spPr>
            <a:xfrm>
              <a:off x="3161725" y="1902150"/>
              <a:ext cx="10475" cy="6975"/>
            </a:xfrm>
            <a:custGeom>
              <a:avLst/>
              <a:gdLst/>
              <a:ahLst/>
              <a:cxnLst/>
              <a:rect l="l" t="t" r="r" b="b"/>
              <a:pathLst>
                <a:path w="419" h="279" extrusionOk="0">
                  <a:moveTo>
                    <a:pt x="1" y="0"/>
                  </a:moveTo>
                  <a:lnTo>
                    <a:pt x="1" y="159"/>
                  </a:lnTo>
                  <a:cubicBezTo>
                    <a:pt x="41" y="199"/>
                    <a:pt x="100" y="259"/>
                    <a:pt x="160" y="279"/>
                  </a:cubicBezTo>
                  <a:cubicBezTo>
                    <a:pt x="240" y="279"/>
                    <a:pt x="319" y="259"/>
                    <a:pt x="359" y="199"/>
                  </a:cubicBezTo>
                  <a:cubicBezTo>
                    <a:pt x="419" y="139"/>
                    <a:pt x="399" y="60"/>
                    <a:pt x="33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"/>
            <p:cNvSpPr/>
            <p:nvPr/>
          </p:nvSpPr>
          <p:spPr>
            <a:xfrm>
              <a:off x="1670775" y="858200"/>
              <a:ext cx="9975" cy="5725"/>
            </a:xfrm>
            <a:custGeom>
              <a:avLst/>
              <a:gdLst/>
              <a:ahLst/>
              <a:cxnLst/>
              <a:rect l="l" t="t" r="r" b="b"/>
              <a:pathLst>
                <a:path w="399" h="229" extrusionOk="0">
                  <a:moveTo>
                    <a:pt x="317" y="0"/>
                  </a:moveTo>
                  <a:cubicBezTo>
                    <a:pt x="289" y="0"/>
                    <a:pt x="256" y="15"/>
                    <a:pt x="219" y="43"/>
                  </a:cubicBezTo>
                  <a:cubicBezTo>
                    <a:pt x="191" y="57"/>
                    <a:pt x="153" y="71"/>
                    <a:pt x="119" y="71"/>
                  </a:cubicBezTo>
                  <a:cubicBezTo>
                    <a:pt x="105" y="71"/>
                    <a:pt x="92" y="69"/>
                    <a:pt x="80" y="63"/>
                  </a:cubicBezTo>
                  <a:lnTo>
                    <a:pt x="1" y="222"/>
                  </a:lnTo>
                  <a:cubicBezTo>
                    <a:pt x="32" y="226"/>
                    <a:pt x="63" y="228"/>
                    <a:pt x="94" y="228"/>
                  </a:cubicBezTo>
                  <a:cubicBezTo>
                    <a:pt x="214" y="228"/>
                    <a:pt x="319" y="190"/>
                    <a:pt x="398" y="63"/>
                  </a:cubicBezTo>
                  <a:cubicBezTo>
                    <a:pt x="377" y="20"/>
                    <a:pt x="350" y="0"/>
                    <a:pt x="317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"/>
            <p:cNvSpPr/>
            <p:nvPr/>
          </p:nvSpPr>
          <p:spPr>
            <a:xfrm>
              <a:off x="3174675" y="1902150"/>
              <a:ext cx="4500" cy="4825"/>
            </a:xfrm>
            <a:custGeom>
              <a:avLst/>
              <a:gdLst/>
              <a:ahLst/>
              <a:cxnLst/>
              <a:rect l="l" t="t" r="r" b="b"/>
              <a:pathLst>
                <a:path w="180" h="193" extrusionOk="0">
                  <a:moveTo>
                    <a:pt x="0" y="0"/>
                  </a:moveTo>
                  <a:lnTo>
                    <a:pt x="0" y="159"/>
                  </a:lnTo>
                  <a:cubicBezTo>
                    <a:pt x="23" y="183"/>
                    <a:pt x="54" y="192"/>
                    <a:pt x="90" y="192"/>
                  </a:cubicBezTo>
                  <a:cubicBezTo>
                    <a:pt x="117" y="192"/>
                    <a:pt x="146" y="187"/>
                    <a:pt x="179" y="179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"/>
            <p:cNvSpPr/>
            <p:nvPr/>
          </p:nvSpPr>
          <p:spPr>
            <a:xfrm>
              <a:off x="3033925" y="1490350"/>
              <a:ext cx="6000" cy="3525"/>
            </a:xfrm>
            <a:custGeom>
              <a:avLst/>
              <a:gdLst/>
              <a:ahLst/>
              <a:cxnLst/>
              <a:rect l="l" t="t" r="r" b="b"/>
              <a:pathLst>
                <a:path w="240" h="141" extrusionOk="0">
                  <a:moveTo>
                    <a:pt x="179" y="1"/>
                  </a:moveTo>
                  <a:cubicBezTo>
                    <a:pt x="140" y="41"/>
                    <a:pt x="80" y="61"/>
                    <a:pt x="0" y="120"/>
                  </a:cubicBezTo>
                  <a:cubicBezTo>
                    <a:pt x="80" y="120"/>
                    <a:pt x="160" y="140"/>
                    <a:pt x="239" y="140"/>
                  </a:cubicBezTo>
                  <a:cubicBezTo>
                    <a:pt x="199" y="100"/>
                    <a:pt x="199" y="41"/>
                    <a:pt x="17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"/>
            <p:cNvSpPr/>
            <p:nvPr/>
          </p:nvSpPr>
          <p:spPr>
            <a:xfrm>
              <a:off x="2679825" y="956725"/>
              <a:ext cx="152225" cy="67675"/>
            </a:xfrm>
            <a:custGeom>
              <a:avLst/>
              <a:gdLst/>
              <a:ahLst/>
              <a:cxnLst/>
              <a:rect l="l" t="t" r="r" b="b"/>
              <a:pathLst>
                <a:path w="6089" h="2707" extrusionOk="0">
                  <a:moveTo>
                    <a:pt x="4278" y="1"/>
                  </a:moveTo>
                  <a:cubicBezTo>
                    <a:pt x="3263" y="21"/>
                    <a:pt x="2308" y="279"/>
                    <a:pt x="1493" y="896"/>
                  </a:cubicBezTo>
                  <a:cubicBezTo>
                    <a:pt x="1651" y="1130"/>
                    <a:pt x="1845" y="1185"/>
                    <a:pt x="2050" y="1185"/>
                  </a:cubicBezTo>
                  <a:cubicBezTo>
                    <a:pt x="2233" y="1185"/>
                    <a:pt x="2426" y="1141"/>
                    <a:pt x="2611" y="1141"/>
                  </a:cubicBezTo>
                  <a:cubicBezTo>
                    <a:pt x="2713" y="1141"/>
                    <a:pt x="2811" y="1154"/>
                    <a:pt x="2905" y="1195"/>
                  </a:cubicBezTo>
                  <a:cubicBezTo>
                    <a:pt x="2925" y="1195"/>
                    <a:pt x="2985" y="1214"/>
                    <a:pt x="2985" y="1214"/>
                  </a:cubicBezTo>
                  <a:lnTo>
                    <a:pt x="2945" y="1294"/>
                  </a:lnTo>
                  <a:cubicBezTo>
                    <a:pt x="2905" y="1294"/>
                    <a:pt x="2826" y="1314"/>
                    <a:pt x="2786" y="1314"/>
                  </a:cubicBezTo>
                  <a:cubicBezTo>
                    <a:pt x="2706" y="1314"/>
                    <a:pt x="2666" y="1354"/>
                    <a:pt x="2587" y="1354"/>
                  </a:cubicBezTo>
                  <a:cubicBezTo>
                    <a:pt x="2487" y="1374"/>
                    <a:pt x="2348" y="1393"/>
                    <a:pt x="2249" y="1453"/>
                  </a:cubicBezTo>
                  <a:cubicBezTo>
                    <a:pt x="1851" y="1672"/>
                    <a:pt x="1433" y="1652"/>
                    <a:pt x="1015" y="1752"/>
                  </a:cubicBezTo>
                  <a:cubicBezTo>
                    <a:pt x="816" y="1811"/>
                    <a:pt x="618" y="1871"/>
                    <a:pt x="438" y="1950"/>
                  </a:cubicBezTo>
                  <a:cubicBezTo>
                    <a:pt x="299" y="2010"/>
                    <a:pt x="140" y="2090"/>
                    <a:pt x="41" y="2209"/>
                  </a:cubicBezTo>
                  <a:cubicBezTo>
                    <a:pt x="1" y="2348"/>
                    <a:pt x="1" y="2448"/>
                    <a:pt x="41" y="2567"/>
                  </a:cubicBezTo>
                  <a:cubicBezTo>
                    <a:pt x="140" y="2667"/>
                    <a:pt x="240" y="2706"/>
                    <a:pt x="359" y="2706"/>
                  </a:cubicBezTo>
                  <a:cubicBezTo>
                    <a:pt x="438" y="2706"/>
                    <a:pt x="518" y="2706"/>
                    <a:pt x="598" y="2687"/>
                  </a:cubicBezTo>
                  <a:cubicBezTo>
                    <a:pt x="757" y="2647"/>
                    <a:pt x="936" y="2587"/>
                    <a:pt x="1115" y="2567"/>
                  </a:cubicBezTo>
                  <a:cubicBezTo>
                    <a:pt x="1194" y="2567"/>
                    <a:pt x="1234" y="2547"/>
                    <a:pt x="1314" y="2507"/>
                  </a:cubicBezTo>
                  <a:lnTo>
                    <a:pt x="1692" y="2368"/>
                  </a:lnTo>
                  <a:cubicBezTo>
                    <a:pt x="1751" y="2348"/>
                    <a:pt x="1811" y="2309"/>
                    <a:pt x="1891" y="2289"/>
                  </a:cubicBezTo>
                  <a:cubicBezTo>
                    <a:pt x="2090" y="2209"/>
                    <a:pt x="2289" y="2249"/>
                    <a:pt x="2487" y="2189"/>
                  </a:cubicBezTo>
                  <a:cubicBezTo>
                    <a:pt x="2547" y="2189"/>
                    <a:pt x="2607" y="2169"/>
                    <a:pt x="2686" y="2149"/>
                  </a:cubicBezTo>
                  <a:cubicBezTo>
                    <a:pt x="2865" y="2090"/>
                    <a:pt x="3025" y="2070"/>
                    <a:pt x="3204" y="2010"/>
                  </a:cubicBezTo>
                  <a:cubicBezTo>
                    <a:pt x="3283" y="1990"/>
                    <a:pt x="3323" y="1950"/>
                    <a:pt x="3403" y="1911"/>
                  </a:cubicBezTo>
                  <a:cubicBezTo>
                    <a:pt x="3500" y="1822"/>
                    <a:pt x="3606" y="1793"/>
                    <a:pt x="3714" y="1793"/>
                  </a:cubicBezTo>
                  <a:cubicBezTo>
                    <a:pt x="3848" y="1793"/>
                    <a:pt x="3986" y="1838"/>
                    <a:pt x="4119" y="1871"/>
                  </a:cubicBezTo>
                  <a:cubicBezTo>
                    <a:pt x="4238" y="1871"/>
                    <a:pt x="4377" y="1851"/>
                    <a:pt x="4477" y="1811"/>
                  </a:cubicBezTo>
                  <a:cubicBezTo>
                    <a:pt x="4676" y="1771"/>
                    <a:pt x="4835" y="1712"/>
                    <a:pt x="5034" y="1712"/>
                  </a:cubicBezTo>
                  <a:cubicBezTo>
                    <a:pt x="5173" y="1712"/>
                    <a:pt x="5272" y="1692"/>
                    <a:pt x="5392" y="1672"/>
                  </a:cubicBezTo>
                  <a:cubicBezTo>
                    <a:pt x="5511" y="1612"/>
                    <a:pt x="5630" y="1592"/>
                    <a:pt x="5710" y="1493"/>
                  </a:cubicBezTo>
                  <a:lnTo>
                    <a:pt x="6088" y="1354"/>
                  </a:lnTo>
                  <a:lnTo>
                    <a:pt x="6088" y="1214"/>
                  </a:lnTo>
                  <a:cubicBezTo>
                    <a:pt x="6088" y="976"/>
                    <a:pt x="6008" y="777"/>
                    <a:pt x="5750" y="677"/>
                  </a:cubicBezTo>
                  <a:cubicBezTo>
                    <a:pt x="5718" y="672"/>
                    <a:pt x="5686" y="670"/>
                    <a:pt x="5654" y="670"/>
                  </a:cubicBezTo>
                  <a:cubicBezTo>
                    <a:pt x="5568" y="670"/>
                    <a:pt x="5484" y="688"/>
                    <a:pt x="5412" y="717"/>
                  </a:cubicBezTo>
                  <a:cubicBezTo>
                    <a:pt x="5292" y="777"/>
                    <a:pt x="5173" y="797"/>
                    <a:pt x="5073" y="916"/>
                  </a:cubicBezTo>
                  <a:cubicBezTo>
                    <a:pt x="5073" y="969"/>
                    <a:pt x="5065" y="996"/>
                    <a:pt x="5035" y="996"/>
                  </a:cubicBezTo>
                  <a:cubicBezTo>
                    <a:pt x="5020" y="996"/>
                    <a:pt x="5001" y="989"/>
                    <a:pt x="4974" y="976"/>
                  </a:cubicBezTo>
                  <a:cubicBezTo>
                    <a:pt x="4914" y="916"/>
                    <a:pt x="4855" y="896"/>
                    <a:pt x="4795" y="876"/>
                  </a:cubicBezTo>
                  <a:cubicBezTo>
                    <a:pt x="4755" y="866"/>
                    <a:pt x="4725" y="861"/>
                    <a:pt x="4696" y="861"/>
                  </a:cubicBezTo>
                  <a:cubicBezTo>
                    <a:pt x="4666" y="861"/>
                    <a:pt x="4636" y="866"/>
                    <a:pt x="4596" y="876"/>
                  </a:cubicBezTo>
                  <a:cubicBezTo>
                    <a:pt x="4497" y="896"/>
                    <a:pt x="4402" y="906"/>
                    <a:pt x="4308" y="906"/>
                  </a:cubicBezTo>
                  <a:cubicBezTo>
                    <a:pt x="4213" y="906"/>
                    <a:pt x="4119" y="896"/>
                    <a:pt x="4019" y="876"/>
                  </a:cubicBezTo>
                  <a:cubicBezTo>
                    <a:pt x="3920" y="876"/>
                    <a:pt x="3820" y="856"/>
                    <a:pt x="3741" y="777"/>
                  </a:cubicBezTo>
                  <a:cubicBezTo>
                    <a:pt x="3780" y="618"/>
                    <a:pt x="3920" y="578"/>
                    <a:pt x="4019" y="478"/>
                  </a:cubicBezTo>
                  <a:cubicBezTo>
                    <a:pt x="4178" y="419"/>
                    <a:pt x="4357" y="359"/>
                    <a:pt x="4516" y="299"/>
                  </a:cubicBezTo>
                  <a:cubicBezTo>
                    <a:pt x="4576" y="120"/>
                    <a:pt x="4437" y="61"/>
                    <a:pt x="427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"/>
            <p:cNvSpPr/>
            <p:nvPr/>
          </p:nvSpPr>
          <p:spPr>
            <a:xfrm>
              <a:off x="2500800" y="1394850"/>
              <a:ext cx="107950" cy="44725"/>
            </a:xfrm>
            <a:custGeom>
              <a:avLst/>
              <a:gdLst/>
              <a:ahLst/>
              <a:cxnLst/>
              <a:rect l="l" t="t" r="r" b="b"/>
              <a:pathLst>
                <a:path w="4318" h="1789" extrusionOk="0">
                  <a:moveTo>
                    <a:pt x="3993" y="1"/>
                  </a:moveTo>
                  <a:cubicBezTo>
                    <a:pt x="2556" y="1"/>
                    <a:pt x="1288" y="490"/>
                    <a:pt x="0" y="1036"/>
                  </a:cubicBezTo>
                  <a:cubicBezTo>
                    <a:pt x="20" y="1434"/>
                    <a:pt x="339" y="1553"/>
                    <a:pt x="577" y="1752"/>
                  </a:cubicBezTo>
                  <a:cubicBezTo>
                    <a:pt x="662" y="1778"/>
                    <a:pt x="745" y="1789"/>
                    <a:pt x="825" y="1789"/>
                  </a:cubicBezTo>
                  <a:cubicBezTo>
                    <a:pt x="1177" y="1789"/>
                    <a:pt x="1490" y="1582"/>
                    <a:pt x="1831" y="1533"/>
                  </a:cubicBezTo>
                  <a:cubicBezTo>
                    <a:pt x="2268" y="1334"/>
                    <a:pt x="2785" y="1354"/>
                    <a:pt x="3124" y="976"/>
                  </a:cubicBezTo>
                  <a:cubicBezTo>
                    <a:pt x="3502" y="817"/>
                    <a:pt x="3860" y="678"/>
                    <a:pt x="4218" y="539"/>
                  </a:cubicBezTo>
                  <a:cubicBezTo>
                    <a:pt x="4317" y="300"/>
                    <a:pt x="4277" y="161"/>
                    <a:pt x="4078" y="1"/>
                  </a:cubicBezTo>
                  <a:cubicBezTo>
                    <a:pt x="4050" y="1"/>
                    <a:pt x="4021" y="1"/>
                    <a:pt x="3993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"/>
            <p:cNvSpPr/>
            <p:nvPr/>
          </p:nvSpPr>
          <p:spPr>
            <a:xfrm>
              <a:off x="2624625" y="1172575"/>
              <a:ext cx="115900" cy="34350"/>
            </a:xfrm>
            <a:custGeom>
              <a:avLst/>
              <a:gdLst/>
              <a:ahLst/>
              <a:cxnLst/>
              <a:rect l="l" t="t" r="r" b="b"/>
              <a:pathLst>
                <a:path w="4636" h="1374" extrusionOk="0">
                  <a:moveTo>
                    <a:pt x="4158" y="0"/>
                  </a:moveTo>
                  <a:cubicBezTo>
                    <a:pt x="3203" y="20"/>
                    <a:pt x="2288" y="319"/>
                    <a:pt x="1334" y="538"/>
                  </a:cubicBezTo>
                  <a:cubicBezTo>
                    <a:pt x="916" y="617"/>
                    <a:pt x="399" y="498"/>
                    <a:pt x="60" y="916"/>
                  </a:cubicBezTo>
                  <a:cubicBezTo>
                    <a:pt x="1" y="1274"/>
                    <a:pt x="299" y="1274"/>
                    <a:pt x="458" y="1373"/>
                  </a:cubicBezTo>
                  <a:cubicBezTo>
                    <a:pt x="1910" y="1293"/>
                    <a:pt x="3283" y="916"/>
                    <a:pt x="4636" y="518"/>
                  </a:cubicBezTo>
                  <a:lnTo>
                    <a:pt x="4636" y="398"/>
                  </a:lnTo>
                  <a:cubicBezTo>
                    <a:pt x="4596" y="279"/>
                    <a:pt x="4536" y="140"/>
                    <a:pt x="4417" y="80"/>
                  </a:cubicBezTo>
                  <a:cubicBezTo>
                    <a:pt x="4337" y="40"/>
                    <a:pt x="4258" y="20"/>
                    <a:pt x="415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"/>
            <p:cNvSpPr/>
            <p:nvPr/>
          </p:nvSpPr>
          <p:spPr>
            <a:xfrm>
              <a:off x="2695750" y="1333250"/>
              <a:ext cx="91025" cy="43250"/>
            </a:xfrm>
            <a:custGeom>
              <a:avLst/>
              <a:gdLst/>
              <a:ahLst/>
              <a:cxnLst/>
              <a:rect l="l" t="t" r="r" b="b"/>
              <a:pathLst>
                <a:path w="3641" h="1730" extrusionOk="0">
                  <a:moveTo>
                    <a:pt x="2139" y="1"/>
                  </a:moveTo>
                  <a:cubicBezTo>
                    <a:pt x="1968" y="1"/>
                    <a:pt x="1791" y="19"/>
                    <a:pt x="1632" y="19"/>
                  </a:cubicBezTo>
                  <a:cubicBezTo>
                    <a:pt x="1552" y="58"/>
                    <a:pt x="1552" y="118"/>
                    <a:pt x="1552" y="178"/>
                  </a:cubicBezTo>
                  <a:cubicBezTo>
                    <a:pt x="1658" y="507"/>
                    <a:pt x="1569" y="579"/>
                    <a:pt x="1422" y="579"/>
                  </a:cubicBezTo>
                  <a:cubicBezTo>
                    <a:pt x="1320" y="579"/>
                    <a:pt x="1189" y="544"/>
                    <a:pt x="1075" y="536"/>
                  </a:cubicBezTo>
                  <a:cubicBezTo>
                    <a:pt x="1024" y="529"/>
                    <a:pt x="970" y="524"/>
                    <a:pt x="916" y="524"/>
                  </a:cubicBezTo>
                  <a:cubicBezTo>
                    <a:pt x="822" y="524"/>
                    <a:pt x="725" y="538"/>
                    <a:pt x="637" y="576"/>
                  </a:cubicBezTo>
                  <a:cubicBezTo>
                    <a:pt x="557" y="635"/>
                    <a:pt x="538" y="675"/>
                    <a:pt x="498" y="755"/>
                  </a:cubicBezTo>
                  <a:cubicBezTo>
                    <a:pt x="498" y="1073"/>
                    <a:pt x="100" y="1133"/>
                    <a:pt x="40" y="1411"/>
                  </a:cubicBezTo>
                  <a:cubicBezTo>
                    <a:pt x="0" y="1471"/>
                    <a:pt x="0" y="1550"/>
                    <a:pt x="0" y="1630"/>
                  </a:cubicBezTo>
                  <a:cubicBezTo>
                    <a:pt x="40" y="1670"/>
                    <a:pt x="60" y="1710"/>
                    <a:pt x="80" y="1729"/>
                  </a:cubicBezTo>
                  <a:cubicBezTo>
                    <a:pt x="259" y="1710"/>
                    <a:pt x="398" y="1710"/>
                    <a:pt x="577" y="1650"/>
                  </a:cubicBezTo>
                  <a:cubicBezTo>
                    <a:pt x="1453" y="1451"/>
                    <a:pt x="2288" y="1232"/>
                    <a:pt x="3163" y="1013"/>
                  </a:cubicBezTo>
                  <a:cubicBezTo>
                    <a:pt x="3283" y="914"/>
                    <a:pt x="3641" y="1013"/>
                    <a:pt x="3541" y="655"/>
                  </a:cubicBezTo>
                  <a:cubicBezTo>
                    <a:pt x="3445" y="566"/>
                    <a:pt x="3329" y="546"/>
                    <a:pt x="3207" y="546"/>
                  </a:cubicBezTo>
                  <a:cubicBezTo>
                    <a:pt x="3111" y="546"/>
                    <a:pt x="3011" y="558"/>
                    <a:pt x="2914" y="558"/>
                  </a:cubicBezTo>
                  <a:cubicBezTo>
                    <a:pt x="2751" y="558"/>
                    <a:pt x="2597" y="524"/>
                    <a:pt x="2487" y="337"/>
                  </a:cubicBezTo>
                  <a:cubicBezTo>
                    <a:pt x="2527" y="218"/>
                    <a:pt x="2626" y="39"/>
                    <a:pt x="2388" y="19"/>
                  </a:cubicBezTo>
                  <a:cubicBezTo>
                    <a:pt x="2308" y="5"/>
                    <a:pt x="2224" y="1"/>
                    <a:pt x="213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"/>
            <p:cNvSpPr/>
            <p:nvPr/>
          </p:nvSpPr>
          <p:spPr>
            <a:xfrm>
              <a:off x="2461025" y="1428700"/>
              <a:ext cx="87550" cy="46775"/>
            </a:xfrm>
            <a:custGeom>
              <a:avLst/>
              <a:gdLst/>
              <a:ahLst/>
              <a:cxnLst/>
              <a:rect l="l" t="t" r="r" b="b"/>
              <a:pathLst>
                <a:path w="3502" h="1871" extrusionOk="0">
                  <a:moveTo>
                    <a:pt x="3342" y="0"/>
                  </a:moveTo>
                  <a:cubicBezTo>
                    <a:pt x="2964" y="120"/>
                    <a:pt x="2526" y="219"/>
                    <a:pt x="2129" y="338"/>
                  </a:cubicBezTo>
                  <a:cubicBezTo>
                    <a:pt x="2109" y="338"/>
                    <a:pt x="2069" y="338"/>
                    <a:pt x="2009" y="378"/>
                  </a:cubicBezTo>
                  <a:cubicBezTo>
                    <a:pt x="1731" y="498"/>
                    <a:pt x="1472" y="517"/>
                    <a:pt x="1174" y="537"/>
                  </a:cubicBezTo>
                  <a:cubicBezTo>
                    <a:pt x="995" y="577"/>
                    <a:pt x="855" y="637"/>
                    <a:pt x="756" y="776"/>
                  </a:cubicBezTo>
                  <a:cubicBezTo>
                    <a:pt x="617" y="1134"/>
                    <a:pt x="139" y="1234"/>
                    <a:pt x="0" y="1612"/>
                  </a:cubicBezTo>
                  <a:cubicBezTo>
                    <a:pt x="0" y="1771"/>
                    <a:pt x="60" y="1830"/>
                    <a:pt x="199" y="1870"/>
                  </a:cubicBezTo>
                  <a:cubicBezTo>
                    <a:pt x="1233" y="1413"/>
                    <a:pt x="2308" y="975"/>
                    <a:pt x="3342" y="517"/>
                  </a:cubicBezTo>
                  <a:cubicBezTo>
                    <a:pt x="3481" y="338"/>
                    <a:pt x="3501" y="179"/>
                    <a:pt x="3342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"/>
            <p:cNvSpPr/>
            <p:nvPr/>
          </p:nvSpPr>
          <p:spPr>
            <a:xfrm>
              <a:off x="2425200" y="1546300"/>
              <a:ext cx="89050" cy="34600"/>
            </a:xfrm>
            <a:custGeom>
              <a:avLst/>
              <a:gdLst/>
              <a:ahLst/>
              <a:cxnLst/>
              <a:rect l="l" t="t" r="r" b="b"/>
              <a:pathLst>
                <a:path w="3562" h="1384" extrusionOk="0">
                  <a:moveTo>
                    <a:pt x="3150" y="0"/>
                  </a:moveTo>
                  <a:cubicBezTo>
                    <a:pt x="3115" y="0"/>
                    <a:pt x="3080" y="4"/>
                    <a:pt x="3044" y="11"/>
                  </a:cubicBezTo>
                  <a:cubicBezTo>
                    <a:pt x="2567" y="369"/>
                    <a:pt x="1970" y="289"/>
                    <a:pt x="1473" y="548"/>
                  </a:cubicBezTo>
                  <a:cubicBezTo>
                    <a:pt x="1433" y="608"/>
                    <a:pt x="1373" y="667"/>
                    <a:pt x="1294" y="687"/>
                  </a:cubicBezTo>
                  <a:cubicBezTo>
                    <a:pt x="1135" y="707"/>
                    <a:pt x="976" y="707"/>
                    <a:pt x="796" y="747"/>
                  </a:cubicBezTo>
                  <a:cubicBezTo>
                    <a:pt x="737" y="767"/>
                    <a:pt x="677" y="806"/>
                    <a:pt x="598" y="866"/>
                  </a:cubicBezTo>
                  <a:cubicBezTo>
                    <a:pt x="558" y="846"/>
                    <a:pt x="478" y="846"/>
                    <a:pt x="438" y="846"/>
                  </a:cubicBezTo>
                  <a:cubicBezTo>
                    <a:pt x="374" y="819"/>
                    <a:pt x="313" y="804"/>
                    <a:pt x="257" y="804"/>
                  </a:cubicBezTo>
                  <a:cubicBezTo>
                    <a:pt x="193" y="804"/>
                    <a:pt x="134" y="824"/>
                    <a:pt x="80" y="866"/>
                  </a:cubicBezTo>
                  <a:cubicBezTo>
                    <a:pt x="41" y="906"/>
                    <a:pt x="1" y="966"/>
                    <a:pt x="41" y="1045"/>
                  </a:cubicBezTo>
                  <a:cubicBezTo>
                    <a:pt x="60" y="1085"/>
                    <a:pt x="140" y="1145"/>
                    <a:pt x="180" y="1165"/>
                  </a:cubicBezTo>
                  <a:cubicBezTo>
                    <a:pt x="319" y="1204"/>
                    <a:pt x="419" y="1284"/>
                    <a:pt x="538" y="1363"/>
                  </a:cubicBezTo>
                  <a:cubicBezTo>
                    <a:pt x="558" y="1363"/>
                    <a:pt x="598" y="1383"/>
                    <a:pt x="637" y="1383"/>
                  </a:cubicBezTo>
                  <a:cubicBezTo>
                    <a:pt x="1334" y="1204"/>
                    <a:pt x="2070" y="1085"/>
                    <a:pt x="2666" y="647"/>
                  </a:cubicBezTo>
                  <a:cubicBezTo>
                    <a:pt x="2965" y="468"/>
                    <a:pt x="3422" y="568"/>
                    <a:pt x="3562" y="150"/>
                  </a:cubicBezTo>
                  <a:cubicBezTo>
                    <a:pt x="3447" y="68"/>
                    <a:pt x="3307" y="0"/>
                    <a:pt x="315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"/>
            <p:cNvSpPr/>
            <p:nvPr/>
          </p:nvSpPr>
          <p:spPr>
            <a:xfrm>
              <a:off x="2913075" y="946300"/>
              <a:ext cx="76125" cy="25875"/>
            </a:xfrm>
            <a:custGeom>
              <a:avLst/>
              <a:gdLst/>
              <a:ahLst/>
              <a:cxnLst/>
              <a:rect l="l" t="t" r="r" b="b"/>
              <a:pathLst>
                <a:path w="3045" h="1035" extrusionOk="0">
                  <a:moveTo>
                    <a:pt x="2945" y="0"/>
                  </a:moveTo>
                  <a:lnTo>
                    <a:pt x="2945" y="0"/>
                  </a:lnTo>
                  <a:cubicBezTo>
                    <a:pt x="2149" y="219"/>
                    <a:pt x="1333" y="80"/>
                    <a:pt x="538" y="199"/>
                  </a:cubicBezTo>
                  <a:cubicBezTo>
                    <a:pt x="498" y="239"/>
                    <a:pt x="418" y="299"/>
                    <a:pt x="359" y="338"/>
                  </a:cubicBezTo>
                  <a:cubicBezTo>
                    <a:pt x="20" y="557"/>
                    <a:pt x="1" y="816"/>
                    <a:pt x="359" y="1035"/>
                  </a:cubicBezTo>
                  <a:cubicBezTo>
                    <a:pt x="1055" y="915"/>
                    <a:pt x="1751" y="816"/>
                    <a:pt x="2447" y="696"/>
                  </a:cubicBezTo>
                  <a:cubicBezTo>
                    <a:pt x="2507" y="637"/>
                    <a:pt x="2587" y="597"/>
                    <a:pt x="2626" y="537"/>
                  </a:cubicBezTo>
                  <a:cubicBezTo>
                    <a:pt x="2726" y="338"/>
                    <a:pt x="3044" y="279"/>
                    <a:pt x="294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"/>
            <p:cNvSpPr/>
            <p:nvPr/>
          </p:nvSpPr>
          <p:spPr>
            <a:xfrm>
              <a:off x="2735525" y="1154700"/>
              <a:ext cx="111925" cy="32175"/>
            </a:xfrm>
            <a:custGeom>
              <a:avLst/>
              <a:gdLst/>
              <a:ahLst/>
              <a:cxnLst/>
              <a:rect l="l" t="t" r="r" b="b"/>
              <a:pathLst>
                <a:path w="4477" h="1287" extrusionOk="0">
                  <a:moveTo>
                    <a:pt x="4258" y="1"/>
                  </a:moveTo>
                  <a:cubicBezTo>
                    <a:pt x="4162" y="1"/>
                    <a:pt x="4071" y="40"/>
                    <a:pt x="3979" y="79"/>
                  </a:cubicBezTo>
                  <a:cubicBezTo>
                    <a:pt x="3860" y="139"/>
                    <a:pt x="3761" y="158"/>
                    <a:pt x="3661" y="178"/>
                  </a:cubicBezTo>
                  <a:cubicBezTo>
                    <a:pt x="3462" y="178"/>
                    <a:pt x="3263" y="218"/>
                    <a:pt x="3084" y="258"/>
                  </a:cubicBezTo>
                  <a:cubicBezTo>
                    <a:pt x="2826" y="337"/>
                    <a:pt x="2527" y="337"/>
                    <a:pt x="2249" y="337"/>
                  </a:cubicBezTo>
                  <a:cubicBezTo>
                    <a:pt x="2070" y="357"/>
                    <a:pt x="1930" y="357"/>
                    <a:pt x="1751" y="417"/>
                  </a:cubicBezTo>
                  <a:cubicBezTo>
                    <a:pt x="1552" y="497"/>
                    <a:pt x="1314" y="497"/>
                    <a:pt x="1095" y="497"/>
                  </a:cubicBezTo>
                  <a:cubicBezTo>
                    <a:pt x="1042" y="505"/>
                    <a:pt x="987" y="507"/>
                    <a:pt x="932" y="507"/>
                  </a:cubicBezTo>
                  <a:cubicBezTo>
                    <a:pt x="819" y="507"/>
                    <a:pt x="703" y="496"/>
                    <a:pt x="592" y="496"/>
                  </a:cubicBezTo>
                  <a:cubicBezTo>
                    <a:pt x="345" y="496"/>
                    <a:pt x="120" y="550"/>
                    <a:pt x="1" y="894"/>
                  </a:cubicBezTo>
                  <a:lnTo>
                    <a:pt x="61" y="934"/>
                  </a:lnTo>
                  <a:cubicBezTo>
                    <a:pt x="154" y="981"/>
                    <a:pt x="250" y="994"/>
                    <a:pt x="342" y="994"/>
                  </a:cubicBezTo>
                  <a:cubicBezTo>
                    <a:pt x="463" y="994"/>
                    <a:pt x="577" y="971"/>
                    <a:pt x="668" y="971"/>
                  </a:cubicBezTo>
                  <a:cubicBezTo>
                    <a:pt x="685" y="971"/>
                    <a:pt x="702" y="972"/>
                    <a:pt x="717" y="974"/>
                  </a:cubicBezTo>
                  <a:cubicBezTo>
                    <a:pt x="699" y="1009"/>
                    <a:pt x="667" y="1020"/>
                    <a:pt x="626" y="1020"/>
                  </a:cubicBezTo>
                  <a:cubicBezTo>
                    <a:pt x="562" y="1020"/>
                    <a:pt x="478" y="994"/>
                    <a:pt x="400" y="994"/>
                  </a:cubicBezTo>
                  <a:cubicBezTo>
                    <a:pt x="303" y="994"/>
                    <a:pt x="214" y="1034"/>
                    <a:pt x="180" y="1213"/>
                  </a:cubicBezTo>
                  <a:lnTo>
                    <a:pt x="200" y="1253"/>
                  </a:lnTo>
                  <a:cubicBezTo>
                    <a:pt x="323" y="1277"/>
                    <a:pt x="447" y="1287"/>
                    <a:pt x="570" y="1287"/>
                  </a:cubicBezTo>
                  <a:cubicBezTo>
                    <a:pt x="844" y="1287"/>
                    <a:pt x="1119" y="1240"/>
                    <a:pt x="1393" y="1213"/>
                  </a:cubicBezTo>
                  <a:cubicBezTo>
                    <a:pt x="1467" y="1146"/>
                    <a:pt x="1552" y="1132"/>
                    <a:pt x="1640" y="1132"/>
                  </a:cubicBezTo>
                  <a:cubicBezTo>
                    <a:pt x="1708" y="1132"/>
                    <a:pt x="1779" y="1141"/>
                    <a:pt x="1849" y="1141"/>
                  </a:cubicBezTo>
                  <a:cubicBezTo>
                    <a:pt x="1932" y="1141"/>
                    <a:pt x="2014" y="1128"/>
                    <a:pt x="2090" y="1074"/>
                  </a:cubicBezTo>
                  <a:cubicBezTo>
                    <a:pt x="2368" y="914"/>
                    <a:pt x="2666" y="934"/>
                    <a:pt x="2965" y="914"/>
                  </a:cubicBezTo>
                  <a:cubicBezTo>
                    <a:pt x="3044" y="914"/>
                    <a:pt x="3084" y="914"/>
                    <a:pt x="3144" y="894"/>
                  </a:cubicBezTo>
                  <a:cubicBezTo>
                    <a:pt x="3144" y="875"/>
                    <a:pt x="3149" y="865"/>
                    <a:pt x="3161" y="865"/>
                  </a:cubicBezTo>
                  <a:cubicBezTo>
                    <a:pt x="3174" y="865"/>
                    <a:pt x="3194" y="875"/>
                    <a:pt x="3223" y="894"/>
                  </a:cubicBezTo>
                  <a:cubicBezTo>
                    <a:pt x="3235" y="883"/>
                    <a:pt x="3247" y="878"/>
                    <a:pt x="3258" y="878"/>
                  </a:cubicBezTo>
                  <a:cubicBezTo>
                    <a:pt x="3287" y="878"/>
                    <a:pt x="3315" y="906"/>
                    <a:pt x="3343" y="934"/>
                  </a:cubicBezTo>
                  <a:cubicBezTo>
                    <a:pt x="3366" y="958"/>
                    <a:pt x="3403" y="967"/>
                    <a:pt x="3446" y="967"/>
                  </a:cubicBezTo>
                  <a:cubicBezTo>
                    <a:pt x="3476" y="967"/>
                    <a:pt x="3509" y="962"/>
                    <a:pt x="3542" y="954"/>
                  </a:cubicBezTo>
                  <a:cubicBezTo>
                    <a:pt x="3741" y="954"/>
                    <a:pt x="3880" y="855"/>
                    <a:pt x="4039" y="755"/>
                  </a:cubicBezTo>
                  <a:cubicBezTo>
                    <a:pt x="4218" y="616"/>
                    <a:pt x="4457" y="536"/>
                    <a:pt x="4477" y="258"/>
                  </a:cubicBezTo>
                  <a:cubicBezTo>
                    <a:pt x="4477" y="158"/>
                    <a:pt x="4457" y="119"/>
                    <a:pt x="4417" y="39"/>
                  </a:cubicBezTo>
                  <a:cubicBezTo>
                    <a:pt x="4362" y="12"/>
                    <a:pt x="4309" y="1"/>
                    <a:pt x="425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"/>
            <p:cNvSpPr/>
            <p:nvPr/>
          </p:nvSpPr>
          <p:spPr>
            <a:xfrm>
              <a:off x="2721600" y="1469850"/>
              <a:ext cx="65675" cy="34825"/>
            </a:xfrm>
            <a:custGeom>
              <a:avLst/>
              <a:gdLst/>
              <a:ahLst/>
              <a:cxnLst/>
              <a:rect l="l" t="t" r="r" b="b"/>
              <a:pathLst>
                <a:path w="2627" h="1393" extrusionOk="0">
                  <a:moveTo>
                    <a:pt x="2219" y="0"/>
                  </a:moveTo>
                  <a:cubicBezTo>
                    <a:pt x="2124" y="0"/>
                    <a:pt x="2030" y="25"/>
                    <a:pt x="1930" y="65"/>
                  </a:cubicBezTo>
                  <a:cubicBezTo>
                    <a:pt x="1632" y="145"/>
                    <a:pt x="1354" y="184"/>
                    <a:pt x="1095" y="264"/>
                  </a:cubicBezTo>
                  <a:cubicBezTo>
                    <a:pt x="956" y="423"/>
                    <a:pt x="717" y="284"/>
                    <a:pt x="558" y="443"/>
                  </a:cubicBezTo>
                  <a:cubicBezTo>
                    <a:pt x="458" y="562"/>
                    <a:pt x="319" y="523"/>
                    <a:pt x="220" y="582"/>
                  </a:cubicBezTo>
                  <a:cubicBezTo>
                    <a:pt x="180" y="622"/>
                    <a:pt x="140" y="642"/>
                    <a:pt x="80" y="642"/>
                  </a:cubicBezTo>
                  <a:cubicBezTo>
                    <a:pt x="21" y="662"/>
                    <a:pt x="1" y="702"/>
                    <a:pt x="1" y="801"/>
                  </a:cubicBezTo>
                  <a:cubicBezTo>
                    <a:pt x="266" y="1204"/>
                    <a:pt x="424" y="1393"/>
                    <a:pt x="686" y="1393"/>
                  </a:cubicBezTo>
                  <a:cubicBezTo>
                    <a:pt x="915" y="1393"/>
                    <a:pt x="1223" y="1249"/>
                    <a:pt x="1751" y="980"/>
                  </a:cubicBezTo>
                  <a:cubicBezTo>
                    <a:pt x="1867" y="914"/>
                    <a:pt x="1968" y="876"/>
                    <a:pt x="2079" y="876"/>
                  </a:cubicBezTo>
                  <a:cubicBezTo>
                    <a:pt x="2102" y="876"/>
                    <a:pt x="2125" y="877"/>
                    <a:pt x="2149" y="881"/>
                  </a:cubicBezTo>
                  <a:cubicBezTo>
                    <a:pt x="2190" y="892"/>
                    <a:pt x="2227" y="897"/>
                    <a:pt x="2262" y="897"/>
                  </a:cubicBezTo>
                  <a:cubicBezTo>
                    <a:pt x="2347" y="897"/>
                    <a:pt x="2417" y="869"/>
                    <a:pt x="2487" y="841"/>
                  </a:cubicBezTo>
                  <a:cubicBezTo>
                    <a:pt x="2527" y="781"/>
                    <a:pt x="2587" y="702"/>
                    <a:pt x="2587" y="642"/>
                  </a:cubicBezTo>
                  <a:cubicBezTo>
                    <a:pt x="2587" y="463"/>
                    <a:pt x="2627" y="264"/>
                    <a:pt x="2507" y="85"/>
                  </a:cubicBezTo>
                  <a:cubicBezTo>
                    <a:pt x="2408" y="25"/>
                    <a:pt x="2313" y="0"/>
                    <a:pt x="221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"/>
            <p:cNvSpPr/>
            <p:nvPr/>
          </p:nvSpPr>
          <p:spPr>
            <a:xfrm>
              <a:off x="2849425" y="956250"/>
              <a:ext cx="70150" cy="27150"/>
            </a:xfrm>
            <a:custGeom>
              <a:avLst/>
              <a:gdLst/>
              <a:ahLst/>
              <a:cxnLst/>
              <a:rect l="l" t="t" r="r" b="b"/>
              <a:pathLst>
                <a:path w="2806" h="1086" extrusionOk="0">
                  <a:moveTo>
                    <a:pt x="2089" y="0"/>
                  </a:moveTo>
                  <a:cubicBezTo>
                    <a:pt x="1393" y="100"/>
                    <a:pt x="697" y="219"/>
                    <a:pt x="0" y="318"/>
                  </a:cubicBezTo>
                  <a:cubicBezTo>
                    <a:pt x="137" y="835"/>
                    <a:pt x="414" y="1085"/>
                    <a:pt x="838" y="1085"/>
                  </a:cubicBezTo>
                  <a:cubicBezTo>
                    <a:pt x="969" y="1085"/>
                    <a:pt x="1114" y="1061"/>
                    <a:pt x="1273" y="1015"/>
                  </a:cubicBezTo>
                  <a:cubicBezTo>
                    <a:pt x="1791" y="975"/>
                    <a:pt x="2308" y="895"/>
                    <a:pt x="2805" y="676"/>
                  </a:cubicBezTo>
                  <a:cubicBezTo>
                    <a:pt x="2646" y="398"/>
                    <a:pt x="2387" y="179"/>
                    <a:pt x="208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"/>
            <p:cNvSpPr/>
            <p:nvPr/>
          </p:nvSpPr>
          <p:spPr>
            <a:xfrm>
              <a:off x="2762400" y="1207375"/>
              <a:ext cx="33825" cy="90575"/>
            </a:xfrm>
            <a:custGeom>
              <a:avLst/>
              <a:gdLst/>
              <a:ahLst/>
              <a:cxnLst/>
              <a:rect l="l" t="t" r="r" b="b"/>
              <a:pathLst>
                <a:path w="1353" h="3623" extrusionOk="0">
                  <a:moveTo>
                    <a:pt x="696" y="1"/>
                  </a:moveTo>
                  <a:cubicBezTo>
                    <a:pt x="676" y="41"/>
                    <a:pt x="676" y="100"/>
                    <a:pt x="637" y="140"/>
                  </a:cubicBezTo>
                  <a:cubicBezTo>
                    <a:pt x="0" y="518"/>
                    <a:pt x="378" y="1095"/>
                    <a:pt x="398" y="1612"/>
                  </a:cubicBezTo>
                  <a:cubicBezTo>
                    <a:pt x="259" y="1871"/>
                    <a:pt x="458" y="2110"/>
                    <a:pt x="418" y="2368"/>
                  </a:cubicBezTo>
                  <a:cubicBezTo>
                    <a:pt x="398" y="2627"/>
                    <a:pt x="398" y="2925"/>
                    <a:pt x="159" y="3124"/>
                  </a:cubicBezTo>
                  <a:lnTo>
                    <a:pt x="159" y="3104"/>
                  </a:lnTo>
                  <a:cubicBezTo>
                    <a:pt x="100" y="3184"/>
                    <a:pt x="100" y="3263"/>
                    <a:pt x="119" y="3323"/>
                  </a:cubicBezTo>
                  <a:cubicBezTo>
                    <a:pt x="219" y="3482"/>
                    <a:pt x="398" y="3502"/>
                    <a:pt x="557" y="3582"/>
                  </a:cubicBezTo>
                  <a:cubicBezTo>
                    <a:pt x="612" y="3609"/>
                    <a:pt x="666" y="3622"/>
                    <a:pt x="719" y="3622"/>
                  </a:cubicBezTo>
                  <a:cubicBezTo>
                    <a:pt x="821" y="3622"/>
                    <a:pt x="916" y="3574"/>
                    <a:pt x="995" y="3482"/>
                  </a:cubicBezTo>
                  <a:cubicBezTo>
                    <a:pt x="1054" y="3422"/>
                    <a:pt x="1054" y="3363"/>
                    <a:pt x="1015" y="3303"/>
                  </a:cubicBezTo>
                  <a:cubicBezTo>
                    <a:pt x="915" y="3204"/>
                    <a:pt x="955" y="3064"/>
                    <a:pt x="875" y="2965"/>
                  </a:cubicBezTo>
                  <a:cubicBezTo>
                    <a:pt x="676" y="2388"/>
                    <a:pt x="716" y="1811"/>
                    <a:pt x="855" y="1234"/>
                  </a:cubicBezTo>
                  <a:cubicBezTo>
                    <a:pt x="915" y="936"/>
                    <a:pt x="975" y="677"/>
                    <a:pt x="1054" y="399"/>
                  </a:cubicBezTo>
                  <a:cubicBezTo>
                    <a:pt x="1114" y="279"/>
                    <a:pt x="1353" y="200"/>
                    <a:pt x="1213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"/>
            <p:cNvSpPr/>
            <p:nvPr/>
          </p:nvSpPr>
          <p:spPr>
            <a:xfrm>
              <a:off x="2434150" y="1498325"/>
              <a:ext cx="64675" cy="44775"/>
            </a:xfrm>
            <a:custGeom>
              <a:avLst/>
              <a:gdLst/>
              <a:ahLst/>
              <a:cxnLst/>
              <a:rect l="l" t="t" r="r" b="b"/>
              <a:pathLst>
                <a:path w="2587" h="1791" extrusionOk="0">
                  <a:moveTo>
                    <a:pt x="1990" y="0"/>
                  </a:moveTo>
                  <a:cubicBezTo>
                    <a:pt x="1811" y="219"/>
                    <a:pt x="1612" y="418"/>
                    <a:pt x="1354" y="497"/>
                  </a:cubicBezTo>
                  <a:cubicBezTo>
                    <a:pt x="1155" y="617"/>
                    <a:pt x="896" y="537"/>
                    <a:pt x="717" y="657"/>
                  </a:cubicBezTo>
                  <a:cubicBezTo>
                    <a:pt x="498" y="975"/>
                    <a:pt x="100" y="1094"/>
                    <a:pt x="1" y="1492"/>
                  </a:cubicBezTo>
                  <a:cubicBezTo>
                    <a:pt x="1" y="1572"/>
                    <a:pt x="1" y="1631"/>
                    <a:pt x="61" y="1711"/>
                  </a:cubicBezTo>
                  <a:cubicBezTo>
                    <a:pt x="120" y="1771"/>
                    <a:pt x="200" y="1791"/>
                    <a:pt x="279" y="1791"/>
                  </a:cubicBezTo>
                  <a:cubicBezTo>
                    <a:pt x="458" y="1791"/>
                    <a:pt x="598" y="1731"/>
                    <a:pt x="757" y="1711"/>
                  </a:cubicBezTo>
                  <a:cubicBezTo>
                    <a:pt x="1274" y="1512"/>
                    <a:pt x="1751" y="1234"/>
                    <a:pt x="2249" y="995"/>
                  </a:cubicBezTo>
                  <a:cubicBezTo>
                    <a:pt x="2368" y="875"/>
                    <a:pt x="2587" y="776"/>
                    <a:pt x="2547" y="517"/>
                  </a:cubicBezTo>
                  <a:cubicBezTo>
                    <a:pt x="2289" y="398"/>
                    <a:pt x="2269" y="80"/>
                    <a:pt x="199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"/>
            <p:cNvSpPr/>
            <p:nvPr/>
          </p:nvSpPr>
          <p:spPr>
            <a:xfrm>
              <a:off x="2599775" y="1379450"/>
              <a:ext cx="51250" cy="28875"/>
            </a:xfrm>
            <a:custGeom>
              <a:avLst/>
              <a:gdLst/>
              <a:ahLst/>
              <a:cxnLst/>
              <a:rect l="l" t="t" r="r" b="b"/>
              <a:pathLst>
                <a:path w="2050" h="1155" extrusionOk="0">
                  <a:moveTo>
                    <a:pt x="1890" y="1"/>
                  </a:moveTo>
                  <a:cubicBezTo>
                    <a:pt x="1731" y="1"/>
                    <a:pt x="1631" y="60"/>
                    <a:pt x="1512" y="100"/>
                  </a:cubicBezTo>
                  <a:cubicBezTo>
                    <a:pt x="1432" y="120"/>
                    <a:pt x="1333" y="180"/>
                    <a:pt x="1253" y="180"/>
                  </a:cubicBezTo>
                  <a:cubicBezTo>
                    <a:pt x="1214" y="180"/>
                    <a:pt x="1154" y="180"/>
                    <a:pt x="1114" y="160"/>
                  </a:cubicBezTo>
                  <a:cubicBezTo>
                    <a:pt x="1054" y="120"/>
                    <a:pt x="975" y="100"/>
                    <a:pt x="935" y="100"/>
                  </a:cubicBezTo>
                  <a:cubicBezTo>
                    <a:pt x="895" y="100"/>
                    <a:pt x="816" y="100"/>
                    <a:pt x="756" y="120"/>
                  </a:cubicBezTo>
                  <a:cubicBezTo>
                    <a:pt x="716" y="120"/>
                    <a:pt x="637" y="160"/>
                    <a:pt x="597" y="180"/>
                  </a:cubicBezTo>
                  <a:cubicBezTo>
                    <a:pt x="497" y="220"/>
                    <a:pt x="398" y="259"/>
                    <a:pt x="299" y="299"/>
                  </a:cubicBezTo>
                  <a:cubicBezTo>
                    <a:pt x="139" y="399"/>
                    <a:pt x="0" y="498"/>
                    <a:pt x="40" y="717"/>
                  </a:cubicBezTo>
                  <a:cubicBezTo>
                    <a:pt x="219" y="816"/>
                    <a:pt x="239" y="976"/>
                    <a:pt x="259" y="1155"/>
                  </a:cubicBezTo>
                  <a:cubicBezTo>
                    <a:pt x="816" y="1055"/>
                    <a:pt x="1393" y="995"/>
                    <a:pt x="1810" y="617"/>
                  </a:cubicBezTo>
                  <a:cubicBezTo>
                    <a:pt x="1830" y="518"/>
                    <a:pt x="1910" y="438"/>
                    <a:pt x="1989" y="399"/>
                  </a:cubicBezTo>
                  <a:cubicBezTo>
                    <a:pt x="2049" y="319"/>
                    <a:pt x="2049" y="220"/>
                    <a:pt x="2029" y="120"/>
                  </a:cubicBezTo>
                  <a:cubicBezTo>
                    <a:pt x="2009" y="80"/>
                    <a:pt x="1950" y="21"/>
                    <a:pt x="189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"/>
            <p:cNvSpPr/>
            <p:nvPr/>
          </p:nvSpPr>
          <p:spPr>
            <a:xfrm>
              <a:off x="2737525" y="1284975"/>
              <a:ext cx="51750" cy="43100"/>
            </a:xfrm>
            <a:custGeom>
              <a:avLst/>
              <a:gdLst/>
              <a:ahLst/>
              <a:cxnLst/>
              <a:rect l="l" t="t" r="r" b="b"/>
              <a:pathLst>
                <a:path w="2070" h="1724" extrusionOk="0">
                  <a:moveTo>
                    <a:pt x="1154" y="0"/>
                  </a:moveTo>
                  <a:cubicBezTo>
                    <a:pt x="816" y="239"/>
                    <a:pt x="319" y="80"/>
                    <a:pt x="0" y="458"/>
                  </a:cubicBezTo>
                  <a:cubicBezTo>
                    <a:pt x="186" y="523"/>
                    <a:pt x="363" y="540"/>
                    <a:pt x="533" y="540"/>
                  </a:cubicBezTo>
                  <a:cubicBezTo>
                    <a:pt x="728" y="540"/>
                    <a:pt x="914" y="517"/>
                    <a:pt x="1095" y="517"/>
                  </a:cubicBezTo>
                  <a:cubicBezTo>
                    <a:pt x="1313" y="557"/>
                    <a:pt x="1492" y="597"/>
                    <a:pt x="1512" y="856"/>
                  </a:cubicBezTo>
                  <a:cubicBezTo>
                    <a:pt x="1457" y="933"/>
                    <a:pt x="1401" y="974"/>
                    <a:pt x="1339" y="974"/>
                  </a:cubicBezTo>
                  <a:cubicBezTo>
                    <a:pt x="1290" y="974"/>
                    <a:pt x="1236" y="948"/>
                    <a:pt x="1174" y="895"/>
                  </a:cubicBezTo>
                  <a:lnTo>
                    <a:pt x="995" y="895"/>
                  </a:lnTo>
                  <a:cubicBezTo>
                    <a:pt x="896" y="995"/>
                    <a:pt x="896" y="1114"/>
                    <a:pt x="955" y="1253"/>
                  </a:cubicBezTo>
                  <a:cubicBezTo>
                    <a:pt x="1004" y="1302"/>
                    <a:pt x="1070" y="1309"/>
                    <a:pt x="1140" y="1309"/>
                  </a:cubicBezTo>
                  <a:cubicBezTo>
                    <a:pt x="1170" y="1309"/>
                    <a:pt x="1201" y="1308"/>
                    <a:pt x="1231" y="1308"/>
                  </a:cubicBezTo>
                  <a:cubicBezTo>
                    <a:pt x="1333" y="1308"/>
                    <a:pt x="1433" y="1323"/>
                    <a:pt x="1492" y="1452"/>
                  </a:cubicBezTo>
                  <a:cubicBezTo>
                    <a:pt x="1531" y="1657"/>
                    <a:pt x="1609" y="1723"/>
                    <a:pt x="1708" y="1723"/>
                  </a:cubicBezTo>
                  <a:cubicBezTo>
                    <a:pt x="1811" y="1723"/>
                    <a:pt x="1938" y="1652"/>
                    <a:pt x="2069" y="1592"/>
                  </a:cubicBezTo>
                  <a:cubicBezTo>
                    <a:pt x="2010" y="1353"/>
                    <a:pt x="1751" y="1114"/>
                    <a:pt x="2010" y="875"/>
                  </a:cubicBezTo>
                  <a:cubicBezTo>
                    <a:pt x="2010" y="696"/>
                    <a:pt x="1990" y="517"/>
                    <a:pt x="1990" y="358"/>
                  </a:cubicBezTo>
                  <a:lnTo>
                    <a:pt x="1492" y="358"/>
                  </a:lnTo>
                  <a:cubicBezTo>
                    <a:pt x="1413" y="219"/>
                    <a:pt x="1214" y="358"/>
                    <a:pt x="1154" y="199"/>
                  </a:cubicBezTo>
                  <a:lnTo>
                    <a:pt x="1154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"/>
            <p:cNvSpPr/>
            <p:nvPr/>
          </p:nvSpPr>
          <p:spPr>
            <a:xfrm>
              <a:off x="2826050" y="964200"/>
              <a:ext cx="54725" cy="27375"/>
            </a:xfrm>
            <a:custGeom>
              <a:avLst/>
              <a:gdLst/>
              <a:ahLst/>
              <a:cxnLst/>
              <a:rect l="l" t="t" r="r" b="b"/>
              <a:pathLst>
                <a:path w="2189" h="1095" extrusionOk="0">
                  <a:moveTo>
                    <a:pt x="935" y="0"/>
                  </a:moveTo>
                  <a:cubicBezTo>
                    <a:pt x="716" y="0"/>
                    <a:pt x="518" y="0"/>
                    <a:pt x="358" y="120"/>
                  </a:cubicBezTo>
                  <a:cubicBezTo>
                    <a:pt x="358" y="418"/>
                    <a:pt x="0" y="677"/>
                    <a:pt x="219" y="995"/>
                  </a:cubicBezTo>
                  <a:lnTo>
                    <a:pt x="259" y="1055"/>
                  </a:lnTo>
                  <a:cubicBezTo>
                    <a:pt x="617" y="1015"/>
                    <a:pt x="995" y="1094"/>
                    <a:pt x="1313" y="876"/>
                  </a:cubicBezTo>
                  <a:cubicBezTo>
                    <a:pt x="1612" y="876"/>
                    <a:pt x="1910" y="876"/>
                    <a:pt x="2188" y="697"/>
                  </a:cubicBezTo>
                  <a:cubicBezTo>
                    <a:pt x="1910" y="617"/>
                    <a:pt x="1532" y="776"/>
                    <a:pt x="1413" y="319"/>
                  </a:cubicBezTo>
                  <a:cubicBezTo>
                    <a:pt x="1353" y="120"/>
                    <a:pt x="1035" y="179"/>
                    <a:pt x="93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"/>
            <p:cNvSpPr/>
            <p:nvPr/>
          </p:nvSpPr>
          <p:spPr>
            <a:xfrm>
              <a:off x="2570850" y="1466700"/>
              <a:ext cx="58275" cy="27175"/>
            </a:xfrm>
            <a:custGeom>
              <a:avLst/>
              <a:gdLst/>
              <a:ahLst/>
              <a:cxnLst/>
              <a:rect l="l" t="t" r="r" b="b"/>
              <a:pathLst>
                <a:path w="2331" h="1087" extrusionOk="0">
                  <a:moveTo>
                    <a:pt x="2168" y="0"/>
                  </a:moveTo>
                  <a:cubicBezTo>
                    <a:pt x="2143" y="0"/>
                    <a:pt x="2117" y="14"/>
                    <a:pt x="2092" y="52"/>
                  </a:cubicBezTo>
                  <a:cubicBezTo>
                    <a:pt x="1456" y="211"/>
                    <a:pt x="779" y="410"/>
                    <a:pt x="123" y="609"/>
                  </a:cubicBezTo>
                  <a:cubicBezTo>
                    <a:pt x="83" y="609"/>
                    <a:pt x="63" y="688"/>
                    <a:pt x="23" y="748"/>
                  </a:cubicBezTo>
                  <a:cubicBezTo>
                    <a:pt x="1" y="793"/>
                    <a:pt x="46" y="798"/>
                    <a:pt x="97" y="798"/>
                  </a:cubicBezTo>
                  <a:cubicBezTo>
                    <a:pt x="114" y="798"/>
                    <a:pt x="131" y="798"/>
                    <a:pt x="148" y="798"/>
                  </a:cubicBezTo>
                  <a:cubicBezTo>
                    <a:pt x="212" y="798"/>
                    <a:pt x="252" y="808"/>
                    <a:pt x="123" y="907"/>
                  </a:cubicBezTo>
                  <a:cubicBezTo>
                    <a:pt x="123" y="987"/>
                    <a:pt x="143" y="1046"/>
                    <a:pt x="202" y="1086"/>
                  </a:cubicBezTo>
                  <a:cubicBezTo>
                    <a:pt x="918" y="987"/>
                    <a:pt x="1515" y="469"/>
                    <a:pt x="2231" y="370"/>
                  </a:cubicBezTo>
                  <a:cubicBezTo>
                    <a:pt x="2331" y="330"/>
                    <a:pt x="2331" y="290"/>
                    <a:pt x="2271" y="211"/>
                  </a:cubicBezTo>
                  <a:lnTo>
                    <a:pt x="2271" y="72"/>
                  </a:lnTo>
                  <a:cubicBezTo>
                    <a:pt x="2271" y="52"/>
                    <a:pt x="2251" y="52"/>
                    <a:pt x="2211" y="12"/>
                  </a:cubicBezTo>
                  <a:cubicBezTo>
                    <a:pt x="2197" y="5"/>
                    <a:pt x="2182" y="0"/>
                    <a:pt x="216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"/>
            <p:cNvSpPr/>
            <p:nvPr/>
          </p:nvSpPr>
          <p:spPr>
            <a:xfrm>
              <a:off x="2779800" y="1307350"/>
              <a:ext cx="39800" cy="41950"/>
            </a:xfrm>
            <a:custGeom>
              <a:avLst/>
              <a:gdLst/>
              <a:ahLst/>
              <a:cxnLst/>
              <a:rect l="l" t="t" r="r" b="b"/>
              <a:pathLst>
                <a:path w="1592" h="1678" extrusionOk="0">
                  <a:moveTo>
                    <a:pt x="319" y="0"/>
                  </a:moveTo>
                  <a:cubicBezTo>
                    <a:pt x="100" y="20"/>
                    <a:pt x="0" y="160"/>
                    <a:pt x="0" y="378"/>
                  </a:cubicBezTo>
                  <a:cubicBezTo>
                    <a:pt x="0" y="617"/>
                    <a:pt x="179" y="677"/>
                    <a:pt x="378" y="717"/>
                  </a:cubicBezTo>
                  <a:cubicBezTo>
                    <a:pt x="517" y="697"/>
                    <a:pt x="677" y="697"/>
                    <a:pt x="856" y="697"/>
                  </a:cubicBezTo>
                  <a:cubicBezTo>
                    <a:pt x="1114" y="975"/>
                    <a:pt x="895" y="1194"/>
                    <a:pt x="816" y="1453"/>
                  </a:cubicBezTo>
                  <a:cubicBezTo>
                    <a:pt x="816" y="1552"/>
                    <a:pt x="856" y="1592"/>
                    <a:pt x="915" y="1651"/>
                  </a:cubicBezTo>
                  <a:cubicBezTo>
                    <a:pt x="973" y="1668"/>
                    <a:pt x="1027" y="1678"/>
                    <a:pt x="1078" y="1678"/>
                  </a:cubicBezTo>
                  <a:cubicBezTo>
                    <a:pt x="1150" y="1678"/>
                    <a:pt x="1215" y="1658"/>
                    <a:pt x="1273" y="1612"/>
                  </a:cubicBezTo>
                  <a:cubicBezTo>
                    <a:pt x="1353" y="1552"/>
                    <a:pt x="1373" y="1492"/>
                    <a:pt x="1413" y="1413"/>
                  </a:cubicBezTo>
                  <a:cubicBezTo>
                    <a:pt x="1592" y="1154"/>
                    <a:pt x="1393" y="796"/>
                    <a:pt x="1552" y="518"/>
                  </a:cubicBezTo>
                  <a:cubicBezTo>
                    <a:pt x="1513" y="233"/>
                    <a:pt x="1365" y="176"/>
                    <a:pt x="1184" y="176"/>
                  </a:cubicBezTo>
                  <a:cubicBezTo>
                    <a:pt x="1087" y="176"/>
                    <a:pt x="980" y="192"/>
                    <a:pt x="876" y="199"/>
                  </a:cubicBezTo>
                  <a:cubicBezTo>
                    <a:pt x="781" y="231"/>
                    <a:pt x="680" y="279"/>
                    <a:pt x="589" y="279"/>
                  </a:cubicBezTo>
                  <a:cubicBezTo>
                    <a:pt x="508" y="279"/>
                    <a:pt x="434" y="241"/>
                    <a:pt x="378" y="120"/>
                  </a:cubicBezTo>
                  <a:cubicBezTo>
                    <a:pt x="378" y="80"/>
                    <a:pt x="358" y="20"/>
                    <a:pt x="31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"/>
            <p:cNvSpPr/>
            <p:nvPr/>
          </p:nvSpPr>
          <p:spPr>
            <a:xfrm>
              <a:off x="2814600" y="1119150"/>
              <a:ext cx="42300" cy="39525"/>
            </a:xfrm>
            <a:custGeom>
              <a:avLst/>
              <a:gdLst/>
              <a:ahLst/>
              <a:cxnLst/>
              <a:rect l="l" t="t" r="r" b="b"/>
              <a:pathLst>
                <a:path w="1692" h="1581" extrusionOk="0">
                  <a:moveTo>
                    <a:pt x="402" y="1"/>
                  </a:moveTo>
                  <a:cubicBezTo>
                    <a:pt x="262" y="1"/>
                    <a:pt x="175" y="83"/>
                    <a:pt x="100" y="188"/>
                  </a:cubicBezTo>
                  <a:cubicBezTo>
                    <a:pt x="1" y="347"/>
                    <a:pt x="1" y="526"/>
                    <a:pt x="60" y="685"/>
                  </a:cubicBezTo>
                  <a:cubicBezTo>
                    <a:pt x="100" y="825"/>
                    <a:pt x="160" y="944"/>
                    <a:pt x="220" y="1043"/>
                  </a:cubicBezTo>
                  <a:cubicBezTo>
                    <a:pt x="437" y="1405"/>
                    <a:pt x="752" y="1421"/>
                    <a:pt x="1092" y="1421"/>
                  </a:cubicBezTo>
                  <a:cubicBezTo>
                    <a:pt x="1126" y="1421"/>
                    <a:pt x="1160" y="1421"/>
                    <a:pt x="1194" y="1421"/>
                  </a:cubicBezTo>
                  <a:cubicBezTo>
                    <a:pt x="1194" y="1461"/>
                    <a:pt x="1214" y="1541"/>
                    <a:pt x="1214" y="1580"/>
                  </a:cubicBezTo>
                  <a:cubicBezTo>
                    <a:pt x="1692" y="1441"/>
                    <a:pt x="1612" y="1063"/>
                    <a:pt x="1652" y="685"/>
                  </a:cubicBezTo>
                  <a:cubicBezTo>
                    <a:pt x="1561" y="550"/>
                    <a:pt x="1455" y="513"/>
                    <a:pt x="1341" y="513"/>
                  </a:cubicBezTo>
                  <a:cubicBezTo>
                    <a:pt x="1204" y="513"/>
                    <a:pt x="1057" y="566"/>
                    <a:pt x="916" y="566"/>
                  </a:cubicBezTo>
                  <a:cubicBezTo>
                    <a:pt x="916" y="566"/>
                    <a:pt x="896" y="586"/>
                    <a:pt x="856" y="586"/>
                  </a:cubicBezTo>
                  <a:cubicBezTo>
                    <a:pt x="796" y="586"/>
                    <a:pt x="777" y="566"/>
                    <a:pt x="757" y="526"/>
                  </a:cubicBezTo>
                  <a:cubicBezTo>
                    <a:pt x="518" y="427"/>
                    <a:pt x="697" y="168"/>
                    <a:pt x="558" y="29"/>
                  </a:cubicBezTo>
                  <a:cubicBezTo>
                    <a:pt x="499" y="9"/>
                    <a:pt x="448" y="1"/>
                    <a:pt x="402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"/>
            <p:cNvSpPr/>
            <p:nvPr/>
          </p:nvSpPr>
          <p:spPr>
            <a:xfrm>
              <a:off x="2442625" y="1519200"/>
              <a:ext cx="51225" cy="32350"/>
            </a:xfrm>
            <a:custGeom>
              <a:avLst/>
              <a:gdLst/>
              <a:ahLst/>
              <a:cxnLst/>
              <a:rect l="l" t="t" r="r" b="b"/>
              <a:pathLst>
                <a:path w="2049" h="1294" extrusionOk="0">
                  <a:moveTo>
                    <a:pt x="1850" y="1"/>
                  </a:moveTo>
                  <a:cubicBezTo>
                    <a:pt x="1333" y="259"/>
                    <a:pt x="816" y="478"/>
                    <a:pt x="279" y="737"/>
                  </a:cubicBezTo>
                  <a:cubicBezTo>
                    <a:pt x="179" y="796"/>
                    <a:pt x="60" y="856"/>
                    <a:pt x="0" y="995"/>
                  </a:cubicBezTo>
                  <a:cubicBezTo>
                    <a:pt x="33" y="1144"/>
                    <a:pt x="39" y="1293"/>
                    <a:pt x="177" y="1293"/>
                  </a:cubicBezTo>
                  <a:cubicBezTo>
                    <a:pt x="205" y="1293"/>
                    <a:pt x="238" y="1287"/>
                    <a:pt x="279" y="1274"/>
                  </a:cubicBezTo>
                  <a:cubicBezTo>
                    <a:pt x="915" y="1055"/>
                    <a:pt x="1512" y="776"/>
                    <a:pt x="2049" y="399"/>
                  </a:cubicBezTo>
                  <a:lnTo>
                    <a:pt x="2049" y="299"/>
                  </a:lnTo>
                  <a:cubicBezTo>
                    <a:pt x="2029" y="200"/>
                    <a:pt x="1969" y="140"/>
                    <a:pt x="1930" y="60"/>
                  </a:cubicBezTo>
                  <a:cubicBezTo>
                    <a:pt x="1910" y="40"/>
                    <a:pt x="1870" y="40"/>
                    <a:pt x="185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"/>
            <p:cNvSpPr/>
            <p:nvPr/>
          </p:nvSpPr>
          <p:spPr>
            <a:xfrm>
              <a:off x="2774825" y="1340650"/>
              <a:ext cx="58700" cy="27900"/>
            </a:xfrm>
            <a:custGeom>
              <a:avLst/>
              <a:gdLst/>
              <a:ahLst/>
              <a:cxnLst/>
              <a:rect l="l" t="t" r="r" b="b"/>
              <a:pathLst>
                <a:path w="2348" h="1116" extrusionOk="0">
                  <a:moveTo>
                    <a:pt x="1737" y="1"/>
                  </a:moveTo>
                  <a:cubicBezTo>
                    <a:pt x="1629" y="1"/>
                    <a:pt x="1521" y="34"/>
                    <a:pt x="1413" y="121"/>
                  </a:cubicBezTo>
                  <a:cubicBezTo>
                    <a:pt x="1413" y="140"/>
                    <a:pt x="1393" y="180"/>
                    <a:pt x="1373" y="220"/>
                  </a:cubicBezTo>
                  <a:cubicBezTo>
                    <a:pt x="1331" y="279"/>
                    <a:pt x="1288" y="299"/>
                    <a:pt x="1243" y="299"/>
                  </a:cubicBezTo>
                  <a:cubicBezTo>
                    <a:pt x="1182" y="299"/>
                    <a:pt x="1115" y="263"/>
                    <a:pt x="1035" y="240"/>
                  </a:cubicBezTo>
                  <a:cubicBezTo>
                    <a:pt x="998" y="228"/>
                    <a:pt x="963" y="223"/>
                    <a:pt x="928" y="223"/>
                  </a:cubicBezTo>
                  <a:cubicBezTo>
                    <a:pt x="735" y="223"/>
                    <a:pt x="564" y="382"/>
                    <a:pt x="378" y="399"/>
                  </a:cubicBezTo>
                  <a:cubicBezTo>
                    <a:pt x="239" y="498"/>
                    <a:pt x="120" y="638"/>
                    <a:pt x="0" y="737"/>
                  </a:cubicBezTo>
                  <a:cubicBezTo>
                    <a:pt x="199" y="777"/>
                    <a:pt x="418" y="717"/>
                    <a:pt x="537" y="936"/>
                  </a:cubicBezTo>
                  <a:cubicBezTo>
                    <a:pt x="601" y="1013"/>
                    <a:pt x="674" y="1040"/>
                    <a:pt x="752" y="1040"/>
                  </a:cubicBezTo>
                  <a:cubicBezTo>
                    <a:pt x="920" y="1040"/>
                    <a:pt x="1111" y="915"/>
                    <a:pt x="1280" y="915"/>
                  </a:cubicBezTo>
                  <a:cubicBezTo>
                    <a:pt x="1374" y="915"/>
                    <a:pt x="1461" y="954"/>
                    <a:pt x="1532" y="1075"/>
                  </a:cubicBezTo>
                  <a:cubicBezTo>
                    <a:pt x="1711" y="1075"/>
                    <a:pt x="1890" y="1115"/>
                    <a:pt x="2069" y="1115"/>
                  </a:cubicBezTo>
                  <a:cubicBezTo>
                    <a:pt x="2288" y="757"/>
                    <a:pt x="2348" y="419"/>
                    <a:pt x="2010" y="61"/>
                  </a:cubicBezTo>
                  <a:cubicBezTo>
                    <a:pt x="1919" y="24"/>
                    <a:pt x="1828" y="1"/>
                    <a:pt x="173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"/>
            <p:cNvSpPr/>
            <p:nvPr/>
          </p:nvSpPr>
          <p:spPr>
            <a:xfrm>
              <a:off x="2807150" y="1064775"/>
              <a:ext cx="20400" cy="60075"/>
            </a:xfrm>
            <a:custGeom>
              <a:avLst/>
              <a:gdLst/>
              <a:ahLst/>
              <a:cxnLst/>
              <a:rect l="l" t="t" r="r" b="b"/>
              <a:pathLst>
                <a:path w="816" h="2403" extrusionOk="0">
                  <a:moveTo>
                    <a:pt x="403" y="1"/>
                  </a:moveTo>
                  <a:cubicBezTo>
                    <a:pt x="355" y="1"/>
                    <a:pt x="289" y="17"/>
                    <a:pt x="199" y="55"/>
                  </a:cubicBezTo>
                  <a:cubicBezTo>
                    <a:pt x="80" y="254"/>
                    <a:pt x="80" y="513"/>
                    <a:pt x="20" y="732"/>
                  </a:cubicBezTo>
                  <a:cubicBezTo>
                    <a:pt x="0" y="811"/>
                    <a:pt x="0" y="871"/>
                    <a:pt x="0" y="951"/>
                  </a:cubicBezTo>
                  <a:cubicBezTo>
                    <a:pt x="60" y="1169"/>
                    <a:pt x="80" y="1408"/>
                    <a:pt x="80" y="1627"/>
                  </a:cubicBezTo>
                  <a:cubicBezTo>
                    <a:pt x="80" y="1826"/>
                    <a:pt x="100" y="2025"/>
                    <a:pt x="179" y="2204"/>
                  </a:cubicBezTo>
                  <a:cubicBezTo>
                    <a:pt x="259" y="2303"/>
                    <a:pt x="358" y="2363"/>
                    <a:pt x="478" y="2403"/>
                  </a:cubicBezTo>
                  <a:cubicBezTo>
                    <a:pt x="597" y="2323"/>
                    <a:pt x="697" y="2263"/>
                    <a:pt x="816" y="2204"/>
                  </a:cubicBezTo>
                  <a:cubicBezTo>
                    <a:pt x="756" y="1627"/>
                    <a:pt x="697" y="1050"/>
                    <a:pt x="617" y="513"/>
                  </a:cubicBezTo>
                  <a:cubicBezTo>
                    <a:pt x="433" y="446"/>
                    <a:pt x="656" y="1"/>
                    <a:pt x="403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"/>
            <p:cNvSpPr/>
            <p:nvPr/>
          </p:nvSpPr>
          <p:spPr>
            <a:xfrm>
              <a:off x="2804175" y="994025"/>
              <a:ext cx="19400" cy="82600"/>
            </a:xfrm>
            <a:custGeom>
              <a:avLst/>
              <a:gdLst/>
              <a:ahLst/>
              <a:cxnLst/>
              <a:rect l="l" t="t" r="r" b="b"/>
              <a:pathLst>
                <a:path w="776" h="3304" extrusionOk="0">
                  <a:moveTo>
                    <a:pt x="736" y="1"/>
                  </a:moveTo>
                  <a:lnTo>
                    <a:pt x="736" y="1"/>
                  </a:lnTo>
                  <a:cubicBezTo>
                    <a:pt x="617" y="21"/>
                    <a:pt x="497" y="21"/>
                    <a:pt x="378" y="61"/>
                  </a:cubicBezTo>
                  <a:cubicBezTo>
                    <a:pt x="0" y="976"/>
                    <a:pt x="179" y="1950"/>
                    <a:pt x="219" y="2905"/>
                  </a:cubicBezTo>
                  <a:cubicBezTo>
                    <a:pt x="219" y="2945"/>
                    <a:pt x="318" y="2965"/>
                    <a:pt x="378" y="2965"/>
                  </a:cubicBezTo>
                  <a:cubicBezTo>
                    <a:pt x="400" y="2921"/>
                    <a:pt x="434" y="2890"/>
                    <a:pt x="466" y="2890"/>
                  </a:cubicBezTo>
                  <a:cubicBezTo>
                    <a:pt x="493" y="2890"/>
                    <a:pt x="519" y="2911"/>
                    <a:pt x="537" y="2965"/>
                  </a:cubicBezTo>
                  <a:cubicBezTo>
                    <a:pt x="597" y="3084"/>
                    <a:pt x="617" y="3243"/>
                    <a:pt x="736" y="3303"/>
                  </a:cubicBezTo>
                  <a:cubicBezTo>
                    <a:pt x="696" y="2607"/>
                    <a:pt x="776" y="1891"/>
                    <a:pt x="637" y="1175"/>
                  </a:cubicBezTo>
                  <a:cubicBezTo>
                    <a:pt x="577" y="797"/>
                    <a:pt x="517" y="379"/>
                    <a:pt x="73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"/>
            <p:cNvSpPr/>
            <p:nvPr/>
          </p:nvSpPr>
          <p:spPr>
            <a:xfrm>
              <a:off x="2421225" y="1473950"/>
              <a:ext cx="56725" cy="31050"/>
            </a:xfrm>
            <a:custGeom>
              <a:avLst/>
              <a:gdLst/>
              <a:ahLst/>
              <a:cxnLst/>
              <a:rect l="l" t="t" r="r" b="b"/>
              <a:pathLst>
                <a:path w="2269" h="1242" extrusionOk="0">
                  <a:moveTo>
                    <a:pt x="1473" y="0"/>
                  </a:moveTo>
                  <a:cubicBezTo>
                    <a:pt x="1015" y="80"/>
                    <a:pt x="597" y="199"/>
                    <a:pt x="219" y="478"/>
                  </a:cubicBezTo>
                  <a:cubicBezTo>
                    <a:pt x="140" y="557"/>
                    <a:pt x="80" y="657"/>
                    <a:pt x="21" y="776"/>
                  </a:cubicBezTo>
                  <a:cubicBezTo>
                    <a:pt x="1" y="876"/>
                    <a:pt x="1" y="955"/>
                    <a:pt x="21" y="1015"/>
                  </a:cubicBezTo>
                  <a:cubicBezTo>
                    <a:pt x="136" y="1183"/>
                    <a:pt x="263" y="1241"/>
                    <a:pt x="395" y="1241"/>
                  </a:cubicBezTo>
                  <a:cubicBezTo>
                    <a:pt x="559" y="1241"/>
                    <a:pt x="730" y="1152"/>
                    <a:pt x="896" y="1075"/>
                  </a:cubicBezTo>
                  <a:cubicBezTo>
                    <a:pt x="1113" y="984"/>
                    <a:pt x="1331" y="811"/>
                    <a:pt x="1593" y="811"/>
                  </a:cubicBezTo>
                  <a:cubicBezTo>
                    <a:pt x="1619" y="811"/>
                    <a:pt x="1645" y="812"/>
                    <a:pt x="1672" y="816"/>
                  </a:cubicBezTo>
                  <a:cubicBezTo>
                    <a:pt x="1731" y="816"/>
                    <a:pt x="1791" y="816"/>
                    <a:pt x="1871" y="776"/>
                  </a:cubicBezTo>
                  <a:cubicBezTo>
                    <a:pt x="1970" y="597"/>
                    <a:pt x="2268" y="577"/>
                    <a:pt x="2189" y="279"/>
                  </a:cubicBezTo>
                  <a:cubicBezTo>
                    <a:pt x="2010" y="259"/>
                    <a:pt x="1811" y="299"/>
                    <a:pt x="1672" y="120"/>
                  </a:cubicBezTo>
                  <a:cubicBezTo>
                    <a:pt x="1612" y="60"/>
                    <a:pt x="1572" y="20"/>
                    <a:pt x="1473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"/>
            <p:cNvSpPr/>
            <p:nvPr/>
          </p:nvSpPr>
          <p:spPr>
            <a:xfrm>
              <a:off x="2488375" y="1502300"/>
              <a:ext cx="48250" cy="26375"/>
            </a:xfrm>
            <a:custGeom>
              <a:avLst/>
              <a:gdLst/>
              <a:ahLst/>
              <a:cxnLst/>
              <a:rect l="l" t="t" r="r" b="b"/>
              <a:pathLst>
                <a:path w="1930" h="1055" extrusionOk="0">
                  <a:moveTo>
                    <a:pt x="1731" y="0"/>
                  </a:moveTo>
                  <a:cubicBezTo>
                    <a:pt x="1356" y="214"/>
                    <a:pt x="966" y="364"/>
                    <a:pt x="530" y="364"/>
                  </a:cubicBezTo>
                  <a:cubicBezTo>
                    <a:pt x="480" y="364"/>
                    <a:pt x="429" y="362"/>
                    <a:pt x="378" y="358"/>
                  </a:cubicBezTo>
                  <a:cubicBezTo>
                    <a:pt x="239" y="458"/>
                    <a:pt x="120" y="577"/>
                    <a:pt x="0" y="677"/>
                  </a:cubicBezTo>
                  <a:lnTo>
                    <a:pt x="0" y="736"/>
                  </a:lnTo>
                  <a:cubicBezTo>
                    <a:pt x="100" y="776"/>
                    <a:pt x="120" y="895"/>
                    <a:pt x="120" y="995"/>
                  </a:cubicBezTo>
                  <a:lnTo>
                    <a:pt x="199" y="1055"/>
                  </a:lnTo>
                  <a:cubicBezTo>
                    <a:pt x="776" y="836"/>
                    <a:pt x="1413" y="756"/>
                    <a:pt x="1930" y="378"/>
                  </a:cubicBezTo>
                  <a:cubicBezTo>
                    <a:pt x="1930" y="219"/>
                    <a:pt x="1830" y="120"/>
                    <a:pt x="173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"/>
            <p:cNvSpPr/>
            <p:nvPr/>
          </p:nvSpPr>
          <p:spPr>
            <a:xfrm>
              <a:off x="2545050" y="1419250"/>
              <a:ext cx="45800" cy="22400"/>
            </a:xfrm>
            <a:custGeom>
              <a:avLst/>
              <a:gdLst/>
              <a:ahLst/>
              <a:cxnLst/>
              <a:rect l="l" t="t" r="r" b="b"/>
              <a:pathLst>
                <a:path w="1832" h="896" extrusionOk="0">
                  <a:moveTo>
                    <a:pt x="1354" y="0"/>
                  </a:moveTo>
                  <a:cubicBezTo>
                    <a:pt x="856" y="0"/>
                    <a:pt x="419" y="179"/>
                    <a:pt x="1" y="378"/>
                  </a:cubicBezTo>
                  <a:lnTo>
                    <a:pt x="1" y="895"/>
                  </a:lnTo>
                  <a:cubicBezTo>
                    <a:pt x="518" y="816"/>
                    <a:pt x="956" y="577"/>
                    <a:pt x="1413" y="398"/>
                  </a:cubicBezTo>
                  <a:cubicBezTo>
                    <a:pt x="1831" y="219"/>
                    <a:pt x="1314" y="159"/>
                    <a:pt x="1354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"/>
            <p:cNvSpPr/>
            <p:nvPr/>
          </p:nvSpPr>
          <p:spPr>
            <a:xfrm>
              <a:off x="2403825" y="1539600"/>
              <a:ext cx="37825" cy="58700"/>
            </a:xfrm>
            <a:custGeom>
              <a:avLst/>
              <a:gdLst/>
              <a:ahLst/>
              <a:cxnLst/>
              <a:rect l="l" t="t" r="r" b="b"/>
              <a:pathLst>
                <a:path w="1513" h="2348" extrusionOk="0">
                  <a:moveTo>
                    <a:pt x="776" y="0"/>
                  </a:moveTo>
                  <a:cubicBezTo>
                    <a:pt x="697" y="0"/>
                    <a:pt x="617" y="40"/>
                    <a:pt x="557" y="80"/>
                  </a:cubicBezTo>
                  <a:cubicBezTo>
                    <a:pt x="518" y="140"/>
                    <a:pt x="498" y="199"/>
                    <a:pt x="478" y="279"/>
                  </a:cubicBezTo>
                  <a:cubicBezTo>
                    <a:pt x="418" y="478"/>
                    <a:pt x="418" y="657"/>
                    <a:pt x="418" y="856"/>
                  </a:cubicBezTo>
                  <a:cubicBezTo>
                    <a:pt x="398" y="1134"/>
                    <a:pt x="478" y="1433"/>
                    <a:pt x="398" y="1711"/>
                  </a:cubicBezTo>
                  <a:cubicBezTo>
                    <a:pt x="319" y="1751"/>
                    <a:pt x="219" y="1751"/>
                    <a:pt x="120" y="1771"/>
                  </a:cubicBezTo>
                  <a:cubicBezTo>
                    <a:pt x="40" y="1811"/>
                    <a:pt x="20" y="1850"/>
                    <a:pt x="0" y="1930"/>
                  </a:cubicBezTo>
                  <a:cubicBezTo>
                    <a:pt x="20" y="2228"/>
                    <a:pt x="160" y="2348"/>
                    <a:pt x="438" y="2348"/>
                  </a:cubicBezTo>
                  <a:cubicBezTo>
                    <a:pt x="915" y="2328"/>
                    <a:pt x="1035" y="1731"/>
                    <a:pt x="1512" y="1671"/>
                  </a:cubicBezTo>
                  <a:cubicBezTo>
                    <a:pt x="1492" y="1651"/>
                    <a:pt x="1472" y="1612"/>
                    <a:pt x="1433" y="1592"/>
                  </a:cubicBezTo>
                  <a:cubicBezTo>
                    <a:pt x="1313" y="1472"/>
                    <a:pt x="1114" y="1472"/>
                    <a:pt x="995" y="1333"/>
                  </a:cubicBezTo>
                  <a:lnTo>
                    <a:pt x="935" y="1273"/>
                  </a:lnTo>
                  <a:lnTo>
                    <a:pt x="796" y="1134"/>
                  </a:lnTo>
                  <a:cubicBezTo>
                    <a:pt x="796" y="995"/>
                    <a:pt x="816" y="895"/>
                    <a:pt x="816" y="776"/>
                  </a:cubicBezTo>
                  <a:cubicBezTo>
                    <a:pt x="856" y="736"/>
                    <a:pt x="896" y="677"/>
                    <a:pt x="935" y="637"/>
                  </a:cubicBezTo>
                  <a:cubicBezTo>
                    <a:pt x="1015" y="557"/>
                    <a:pt x="1035" y="478"/>
                    <a:pt x="1055" y="378"/>
                  </a:cubicBezTo>
                  <a:cubicBezTo>
                    <a:pt x="1055" y="299"/>
                    <a:pt x="1035" y="239"/>
                    <a:pt x="1015" y="179"/>
                  </a:cubicBezTo>
                  <a:lnTo>
                    <a:pt x="935" y="100"/>
                  </a:lnTo>
                  <a:cubicBezTo>
                    <a:pt x="896" y="60"/>
                    <a:pt x="836" y="40"/>
                    <a:pt x="776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"/>
            <p:cNvSpPr/>
            <p:nvPr/>
          </p:nvSpPr>
          <p:spPr>
            <a:xfrm>
              <a:off x="2769850" y="1356275"/>
              <a:ext cx="48350" cy="19750"/>
            </a:xfrm>
            <a:custGeom>
              <a:avLst/>
              <a:gdLst/>
              <a:ahLst/>
              <a:cxnLst/>
              <a:rect l="l" t="t" r="r" b="b"/>
              <a:pathLst>
                <a:path w="1934" h="790" extrusionOk="0">
                  <a:moveTo>
                    <a:pt x="1627" y="0"/>
                  </a:moveTo>
                  <a:cubicBezTo>
                    <a:pt x="1587" y="0"/>
                    <a:pt x="1542" y="4"/>
                    <a:pt x="1492" y="13"/>
                  </a:cubicBezTo>
                  <a:cubicBezTo>
                    <a:pt x="1262" y="51"/>
                    <a:pt x="1033" y="292"/>
                    <a:pt x="749" y="292"/>
                  </a:cubicBezTo>
                  <a:cubicBezTo>
                    <a:pt x="739" y="292"/>
                    <a:pt x="728" y="292"/>
                    <a:pt x="717" y="291"/>
                  </a:cubicBezTo>
                  <a:cubicBezTo>
                    <a:pt x="518" y="450"/>
                    <a:pt x="199" y="411"/>
                    <a:pt x="0" y="629"/>
                  </a:cubicBezTo>
                  <a:cubicBezTo>
                    <a:pt x="80" y="749"/>
                    <a:pt x="259" y="709"/>
                    <a:pt x="339" y="789"/>
                  </a:cubicBezTo>
                  <a:cubicBezTo>
                    <a:pt x="357" y="789"/>
                    <a:pt x="375" y="790"/>
                    <a:pt x="393" y="790"/>
                  </a:cubicBezTo>
                  <a:cubicBezTo>
                    <a:pt x="868" y="790"/>
                    <a:pt x="1290" y="545"/>
                    <a:pt x="1711" y="430"/>
                  </a:cubicBezTo>
                  <a:cubicBezTo>
                    <a:pt x="1934" y="156"/>
                    <a:pt x="1876" y="0"/>
                    <a:pt x="1627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"/>
            <p:cNvSpPr/>
            <p:nvPr/>
          </p:nvSpPr>
          <p:spPr>
            <a:xfrm>
              <a:off x="2613225" y="1498325"/>
              <a:ext cx="42750" cy="18450"/>
            </a:xfrm>
            <a:custGeom>
              <a:avLst/>
              <a:gdLst/>
              <a:ahLst/>
              <a:cxnLst/>
              <a:rect l="l" t="t" r="r" b="b"/>
              <a:pathLst>
                <a:path w="1710" h="738" extrusionOk="0">
                  <a:moveTo>
                    <a:pt x="1611" y="0"/>
                  </a:moveTo>
                  <a:cubicBezTo>
                    <a:pt x="1093" y="80"/>
                    <a:pt x="516" y="0"/>
                    <a:pt x="59" y="338"/>
                  </a:cubicBezTo>
                  <a:cubicBezTo>
                    <a:pt x="59" y="509"/>
                    <a:pt x="1" y="737"/>
                    <a:pt x="233" y="737"/>
                  </a:cubicBezTo>
                  <a:cubicBezTo>
                    <a:pt x="272" y="737"/>
                    <a:pt x="320" y="731"/>
                    <a:pt x="377" y="716"/>
                  </a:cubicBezTo>
                  <a:cubicBezTo>
                    <a:pt x="616" y="637"/>
                    <a:pt x="875" y="617"/>
                    <a:pt x="1093" y="517"/>
                  </a:cubicBezTo>
                  <a:lnTo>
                    <a:pt x="1272" y="517"/>
                  </a:lnTo>
                  <a:cubicBezTo>
                    <a:pt x="1312" y="438"/>
                    <a:pt x="1312" y="338"/>
                    <a:pt x="1451" y="338"/>
                  </a:cubicBezTo>
                  <a:lnTo>
                    <a:pt x="1611" y="338"/>
                  </a:lnTo>
                  <a:cubicBezTo>
                    <a:pt x="1710" y="239"/>
                    <a:pt x="1710" y="120"/>
                    <a:pt x="161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"/>
            <p:cNvSpPr/>
            <p:nvPr/>
          </p:nvSpPr>
          <p:spPr>
            <a:xfrm>
              <a:off x="2648500" y="1365375"/>
              <a:ext cx="48275" cy="24775"/>
            </a:xfrm>
            <a:custGeom>
              <a:avLst/>
              <a:gdLst/>
              <a:ahLst/>
              <a:cxnLst/>
              <a:rect l="l" t="t" r="r" b="b"/>
              <a:pathLst>
                <a:path w="1931" h="991" extrusionOk="0">
                  <a:moveTo>
                    <a:pt x="1279" y="0"/>
                  </a:moveTo>
                  <a:cubicBezTo>
                    <a:pt x="1165" y="0"/>
                    <a:pt x="1074" y="36"/>
                    <a:pt x="995" y="146"/>
                  </a:cubicBezTo>
                  <a:cubicBezTo>
                    <a:pt x="975" y="186"/>
                    <a:pt x="995" y="265"/>
                    <a:pt x="975" y="285"/>
                  </a:cubicBezTo>
                  <a:cubicBezTo>
                    <a:pt x="964" y="308"/>
                    <a:pt x="957" y="316"/>
                    <a:pt x="954" y="316"/>
                  </a:cubicBezTo>
                  <a:cubicBezTo>
                    <a:pt x="944" y="316"/>
                    <a:pt x="950" y="265"/>
                    <a:pt x="936" y="265"/>
                  </a:cubicBezTo>
                  <a:cubicBezTo>
                    <a:pt x="856" y="246"/>
                    <a:pt x="796" y="226"/>
                    <a:pt x="717" y="226"/>
                  </a:cubicBezTo>
                  <a:cubicBezTo>
                    <a:pt x="478" y="265"/>
                    <a:pt x="259" y="365"/>
                    <a:pt x="60" y="544"/>
                  </a:cubicBezTo>
                  <a:cubicBezTo>
                    <a:pt x="60" y="584"/>
                    <a:pt x="40" y="623"/>
                    <a:pt x="1" y="643"/>
                  </a:cubicBezTo>
                  <a:cubicBezTo>
                    <a:pt x="40" y="743"/>
                    <a:pt x="40" y="862"/>
                    <a:pt x="40" y="982"/>
                  </a:cubicBezTo>
                  <a:cubicBezTo>
                    <a:pt x="95" y="988"/>
                    <a:pt x="148" y="990"/>
                    <a:pt x="201" y="990"/>
                  </a:cubicBezTo>
                  <a:cubicBezTo>
                    <a:pt x="839" y="990"/>
                    <a:pt x="1342" y="575"/>
                    <a:pt x="1930" y="464"/>
                  </a:cubicBezTo>
                  <a:lnTo>
                    <a:pt x="1871" y="405"/>
                  </a:lnTo>
                  <a:cubicBezTo>
                    <a:pt x="1711" y="265"/>
                    <a:pt x="1572" y="126"/>
                    <a:pt x="1373" y="7"/>
                  </a:cubicBezTo>
                  <a:cubicBezTo>
                    <a:pt x="1340" y="3"/>
                    <a:pt x="1309" y="0"/>
                    <a:pt x="127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"/>
            <p:cNvSpPr/>
            <p:nvPr/>
          </p:nvSpPr>
          <p:spPr>
            <a:xfrm>
              <a:off x="2447100" y="1492850"/>
              <a:ext cx="39800" cy="22900"/>
            </a:xfrm>
            <a:custGeom>
              <a:avLst/>
              <a:gdLst/>
              <a:ahLst/>
              <a:cxnLst/>
              <a:rect l="l" t="t" r="r" b="b"/>
              <a:pathLst>
                <a:path w="1592" h="916" extrusionOk="0">
                  <a:moveTo>
                    <a:pt x="935" y="0"/>
                  </a:moveTo>
                  <a:cubicBezTo>
                    <a:pt x="895" y="0"/>
                    <a:pt x="855" y="0"/>
                    <a:pt x="796" y="40"/>
                  </a:cubicBezTo>
                  <a:cubicBezTo>
                    <a:pt x="497" y="140"/>
                    <a:pt x="100" y="60"/>
                    <a:pt x="0" y="518"/>
                  </a:cubicBezTo>
                  <a:cubicBezTo>
                    <a:pt x="0" y="597"/>
                    <a:pt x="40" y="657"/>
                    <a:pt x="60" y="736"/>
                  </a:cubicBezTo>
                  <a:cubicBezTo>
                    <a:pt x="279" y="896"/>
                    <a:pt x="577" y="756"/>
                    <a:pt x="796" y="915"/>
                  </a:cubicBezTo>
                  <a:cubicBezTo>
                    <a:pt x="1154" y="816"/>
                    <a:pt x="1591" y="796"/>
                    <a:pt x="1472" y="219"/>
                  </a:cubicBezTo>
                  <a:cubicBezTo>
                    <a:pt x="1293" y="199"/>
                    <a:pt x="1094" y="239"/>
                    <a:pt x="975" y="40"/>
                  </a:cubicBezTo>
                  <a:cubicBezTo>
                    <a:pt x="975" y="20"/>
                    <a:pt x="975" y="20"/>
                    <a:pt x="93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"/>
            <p:cNvSpPr/>
            <p:nvPr/>
          </p:nvSpPr>
          <p:spPr>
            <a:xfrm>
              <a:off x="2569775" y="1513675"/>
              <a:ext cx="40450" cy="20700"/>
            </a:xfrm>
            <a:custGeom>
              <a:avLst/>
              <a:gdLst/>
              <a:ahLst/>
              <a:cxnLst/>
              <a:rect l="l" t="t" r="r" b="b"/>
              <a:pathLst>
                <a:path w="1618" h="828" extrusionOk="0">
                  <a:moveTo>
                    <a:pt x="1451" y="0"/>
                  </a:moveTo>
                  <a:cubicBezTo>
                    <a:pt x="1394" y="0"/>
                    <a:pt x="1341" y="30"/>
                    <a:pt x="1300" y="82"/>
                  </a:cubicBezTo>
                  <a:cubicBezTo>
                    <a:pt x="842" y="122"/>
                    <a:pt x="424" y="202"/>
                    <a:pt x="46" y="421"/>
                  </a:cubicBezTo>
                  <a:cubicBezTo>
                    <a:pt x="62" y="565"/>
                    <a:pt x="0" y="827"/>
                    <a:pt x="197" y="827"/>
                  </a:cubicBezTo>
                  <a:cubicBezTo>
                    <a:pt x="244" y="827"/>
                    <a:pt x="305" y="813"/>
                    <a:pt x="385" y="779"/>
                  </a:cubicBezTo>
                  <a:cubicBezTo>
                    <a:pt x="762" y="620"/>
                    <a:pt x="1101" y="301"/>
                    <a:pt x="1538" y="301"/>
                  </a:cubicBezTo>
                  <a:cubicBezTo>
                    <a:pt x="1558" y="301"/>
                    <a:pt x="1598" y="162"/>
                    <a:pt x="1618" y="82"/>
                  </a:cubicBezTo>
                  <a:cubicBezTo>
                    <a:pt x="1561" y="25"/>
                    <a:pt x="1504" y="0"/>
                    <a:pt x="145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"/>
            <p:cNvSpPr/>
            <p:nvPr/>
          </p:nvSpPr>
          <p:spPr>
            <a:xfrm>
              <a:off x="2788750" y="1186550"/>
              <a:ext cx="28375" cy="30300"/>
            </a:xfrm>
            <a:custGeom>
              <a:avLst/>
              <a:gdLst/>
              <a:ahLst/>
              <a:cxnLst/>
              <a:rect l="l" t="t" r="r" b="b"/>
              <a:pathLst>
                <a:path w="1135" h="1212" extrusionOk="0">
                  <a:moveTo>
                    <a:pt x="590" y="0"/>
                  </a:moveTo>
                  <a:cubicBezTo>
                    <a:pt x="567" y="0"/>
                    <a:pt x="543" y="6"/>
                    <a:pt x="518" y="18"/>
                  </a:cubicBezTo>
                  <a:cubicBezTo>
                    <a:pt x="339" y="58"/>
                    <a:pt x="299" y="177"/>
                    <a:pt x="339" y="337"/>
                  </a:cubicBezTo>
                  <a:cubicBezTo>
                    <a:pt x="438" y="555"/>
                    <a:pt x="418" y="734"/>
                    <a:pt x="159" y="814"/>
                  </a:cubicBezTo>
                  <a:cubicBezTo>
                    <a:pt x="80" y="933"/>
                    <a:pt x="40" y="1073"/>
                    <a:pt x="0" y="1212"/>
                  </a:cubicBezTo>
                  <a:cubicBezTo>
                    <a:pt x="140" y="1152"/>
                    <a:pt x="319" y="1112"/>
                    <a:pt x="498" y="1073"/>
                  </a:cubicBezTo>
                  <a:cubicBezTo>
                    <a:pt x="1035" y="894"/>
                    <a:pt x="1134" y="575"/>
                    <a:pt x="796" y="158"/>
                  </a:cubicBezTo>
                  <a:cubicBezTo>
                    <a:pt x="749" y="79"/>
                    <a:pt x="677" y="0"/>
                    <a:pt x="59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"/>
            <p:cNvSpPr/>
            <p:nvPr/>
          </p:nvSpPr>
          <p:spPr>
            <a:xfrm>
              <a:off x="2771350" y="1389400"/>
              <a:ext cx="46275" cy="26375"/>
            </a:xfrm>
            <a:custGeom>
              <a:avLst/>
              <a:gdLst/>
              <a:ahLst/>
              <a:cxnLst/>
              <a:rect l="l" t="t" r="r" b="b"/>
              <a:pathLst>
                <a:path w="1851" h="1055" extrusionOk="0">
                  <a:moveTo>
                    <a:pt x="1731" y="1"/>
                  </a:moveTo>
                  <a:lnTo>
                    <a:pt x="1731" y="1"/>
                  </a:lnTo>
                  <a:cubicBezTo>
                    <a:pt x="1412" y="100"/>
                    <a:pt x="1094" y="219"/>
                    <a:pt x="756" y="319"/>
                  </a:cubicBezTo>
                  <a:cubicBezTo>
                    <a:pt x="358" y="418"/>
                    <a:pt x="119" y="677"/>
                    <a:pt x="0" y="1055"/>
                  </a:cubicBezTo>
                  <a:cubicBezTo>
                    <a:pt x="476" y="936"/>
                    <a:pt x="895" y="540"/>
                    <a:pt x="1429" y="540"/>
                  </a:cubicBezTo>
                  <a:cubicBezTo>
                    <a:pt x="1519" y="540"/>
                    <a:pt x="1613" y="552"/>
                    <a:pt x="1711" y="578"/>
                  </a:cubicBezTo>
                  <a:cubicBezTo>
                    <a:pt x="1850" y="379"/>
                    <a:pt x="1830" y="200"/>
                    <a:pt x="173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"/>
            <p:cNvSpPr/>
            <p:nvPr/>
          </p:nvSpPr>
          <p:spPr>
            <a:xfrm>
              <a:off x="2822575" y="1441275"/>
              <a:ext cx="36825" cy="27225"/>
            </a:xfrm>
            <a:custGeom>
              <a:avLst/>
              <a:gdLst/>
              <a:ahLst/>
              <a:cxnLst/>
              <a:rect l="l" t="t" r="r" b="b"/>
              <a:pathLst>
                <a:path w="1473" h="1089" extrusionOk="0">
                  <a:moveTo>
                    <a:pt x="504" y="0"/>
                  </a:moveTo>
                  <a:cubicBezTo>
                    <a:pt x="464" y="0"/>
                    <a:pt x="422" y="5"/>
                    <a:pt x="378" y="14"/>
                  </a:cubicBezTo>
                  <a:cubicBezTo>
                    <a:pt x="438" y="293"/>
                    <a:pt x="139" y="333"/>
                    <a:pt x="0" y="512"/>
                  </a:cubicBezTo>
                  <a:cubicBezTo>
                    <a:pt x="40" y="969"/>
                    <a:pt x="338" y="1069"/>
                    <a:pt x="736" y="1089"/>
                  </a:cubicBezTo>
                  <a:cubicBezTo>
                    <a:pt x="1094" y="949"/>
                    <a:pt x="1472" y="850"/>
                    <a:pt x="1233" y="313"/>
                  </a:cubicBezTo>
                  <a:cubicBezTo>
                    <a:pt x="989" y="225"/>
                    <a:pt x="791" y="0"/>
                    <a:pt x="504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"/>
            <p:cNvSpPr/>
            <p:nvPr/>
          </p:nvSpPr>
          <p:spPr>
            <a:xfrm>
              <a:off x="2816800" y="1419400"/>
              <a:ext cx="40100" cy="31625"/>
            </a:xfrm>
            <a:custGeom>
              <a:avLst/>
              <a:gdLst/>
              <a:ahLst/>
              <a:cxnLst/>
              <a:rect l="l" t="t" r="r" b="b"/>
              <a:pathLst>
                <a:path w="1604" h="1265" extrusionOk="0">
                  <a:moveTo>
                    <a:pt x="176" y="1"/>
                  </a:moveTo>
                  <a:cubicBezTo>
                    <a:pt x="55" y="1"/>
                    <a:pt x="1" y="66"/>
                    <a:pt x="32" y="253"/>
                  </a:cubicBezTo>
                  <a:cubicBezTo>
                    <a:pt x="112" y="551"/>
                    <a:pt x="390" y="690"/>
                    <a:pt x="589" y="889"/>
                  </a:cubicBezTo>
                  <a:cubicBezTo>
                    <a:pt x="800" y="960"/>
                    <a:pt x="934" y="1264"/>
                    <a:pt x="1182" y="1264"/>
                  </a:cubicBezTo>
                  <a:cubicBezTo>
                    <a:pt x="1215" y="1264"/>
                    <a:pt x="1249" y="1259"/>
                    <a:pt x="1285" y="1247"/>
                  </a:cubicBezTo>
                  <a:cubicBezTo>
                    <a:pt x="1385" y="1148"/>
                    <a:pt x="1524" y="1188"/>
                    <a:pt x="1604" y="1108"/>
                  </a:cubicBezTo>
                  <a:lnTo>
                    <a:pt x="1604" y="949"/>
                  </a:lnTo>
                  <a:cubicBezTo>
                    <a:pt x="1027" y="850"/>
                    <a:pt x="609" y="492"/>
                    <a:pt x="291" y="14"/>
                  </a:cubicBezTo>
                  <a:cubicBezTo>
                    <a:pt x="248" y="6"/>
                    <a:pt x="210" y="1"/>
                    <a:pt x="17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"/>
            <p:cNvSpPr/>
            <p:nvPr/>
          </p:nvSpPr>
          <p:spPr>
            <a:xfrm>
              <a:off x="2666900" y="1398350"/>
              <a:ext cx="47775" cy="14950"/>
            </a:xfrm>
            <a:custGeom>
              <a:avLst/>
              <a:gdLst/>
              <a:ahLst/>
              <a:cxnLst/>
              <a:rect l="l" t="t" r="r" b="b"/>
              <a:pathLst>
                <a:path w="1911" h="598" extrusionOk="0">
                  <a:moveTo>
                    <a:pt x="1197" y="9"/>
                  </a:moveTo>
                  <a:cubicBezTo>
                    <a:pt x="787" y="9"/>
                    <a:pt x="431" y="176"/>
                    <a:pt x="1" y="538"/>
                  </a:cubicBezTo>
                  <a:cubicBezTo>
                    <a:pt x="737" y="399"/>
                    <a:pt x="1353" y="598"/>
                    <a:pt x="1910" y="200"/>
                  </a:cubicBezTo>
                  <a:cubicBezTo>
                    <a:pt x="1791" y="1"/>
                    <a:pt x="1532" y="160"/>
                    <a:pt x="1393" y="21"/>
                  </a:cubicBezTo>
                  <a:cubicBezTo>
                    <a:pt x="1326" y="13"/>
                    <a:pt x="1261" y="9"/>
                    <a:pt x="1197" y="9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"/>
            <p:cNvSpPr/>
            <p:nvPr/>
          </p:nvSpPr>
          <p:spPr>
            <a:xfrm>
              <a:off x="2535600" y="1489050"/>
              <a:ext cx="35350" cy="17750"/>
            </a:xfrm>
            <a:custGeom>
              <a:avLst/>
              <a:gdLst/>
              <a:ahLst/>
              <a:cxnLst/>
              <a:rect l="l" t="t" r="r" b="b"/>
              <a:pathLst>
                <a:path w="1414" h="710" extrusionOk="0">
                  <a:moveTo>
                    <a:pt x="1031" y="1"/>
                  </a:moveTo>
                  <a:cubicBezTo>
                    <a:pt x="611" y="1"/>
                    <a:pt x="276" y="166"/>
                    <a:pt x="1" y="510"/>
                  </a:cubicBezTo>
                  <a:cubicBezTo>
                    <a:pt x="140" y="709"/>
                    <a:pt x="379" y="590"/>
                    <a:pt x="518" y="689"/>
                  </a:cubicBezTo>
                  <a:cubicBezTo>
                    <a:pt x="817" y="550"/>
                    <a:pt x="1175" y="610"/>
                    <a:pt x="1413" y="371"/>
                  </a:cubicBezTo>
                  <a:cubicBezTo>
                    <a:pt x="1413" y="212"/>
                    <a:pt x="1334" y="113"/>
                    <a:pt x="1234" y="13"/>
                  </a:cubicBezTo>
                  <a:cubicBezTo>
                    <a:pt x="1164" y="5"/>
                    <a:pt x="1096" y="1"/>
                    <a:pt x="103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"/>
            <p:cNvSpPr/>
            <p:nvPr/>
          </p:nvSpPr>
          <p:spPr>
            <a:xfrm>
              <a:off x="2672875" y="1215350"/>
              <a:ext cx="51750" cy="12950"/>
            </a:xfrm>
            <a:custGeom>
              <a:avLst/>
              <a:gdLst/>
              <a:ahLst/>
              <a:cxnLst/>
              <a:rect l="l" t="t" r="r" b="b"/>
              <a:pathLst>
                <a:path w="2070" h="518" extrusionOk="0">
                  <a:moveTo>
                    <a:pt x="1313" y="0"/>
                  </a:moveTo>
                  <a:cubicBezTo>
                    <a:pt x="1179" y="78"/>
                    <a:pt x="1034" y="95"/>
                    <a:pt x="887" y="95"/>
                  </a:cubicBezTo>
                  <a:cubicBezTo>
                    <a:pt x="767" y="95"/>
                    <a:pt x="646" y="84"/>
                    <a:pt x="526" y="84"/>
                  </a:cubicBezTo>
                  <a:cubicBezTo>
                    <a:pt x="379" y="84"/>
                    <a:pt x="234" y="101"/>
                    <a:pt x="100" y="179"/>
                  </a:cubicBezTo>
                  <a:cubicBezTo>
                    <a:pt x="40" y="219"/>
                    <a:pt x="0" y="279"/>
                    <a:pt x="0" y="358"/>
                  </a:cubicBezTo>
                  <a:cubicBezTo>
                    <a:pt x="0" y="418"/>
                    <a:pt x="40" y="478"/>
                    <a:pt x="100" y="517"/>
                  </a:cubicBezTo>
                  <a:cubicBezTo>
                    <a:pt x="540" y="375"/>
                    <a:pt x="1001" y="355"/>
                    <a:pt x="1453" y="355"/>
                  </a:cubicBezTo>
                  <a:cubicBezTo>
                    <a:pt x="1634" y="355"/>
                    <a:pt x="1813" y="358"/>
                    <a:pt x="1990" y="358"/>
                  </a:cubicBezTo>
                  <a:cubicBezTo>
                    <a:pt x="2069" y="299"/>
                    <a:pt x="2069" y="239"/>
                    <a:pt x="2029" y="159"/>
                  </a:cubicBezTo>
                  <a:cubicBezTo>
                    <a:pt x="1970" y="80"/>
                    <a:pt x="1830" y="60"/>
                    <a:pt x="1731" y="20"/>
                  </a:cubicBezTo>
                  <a:cubicBezTo>
                    <a:pt x="1592" y="0"/>
                    <a:pt x="1472" y="0"/>
                    <a:pt x="1313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"/>
            <p:cNvSpPr/>
            <p:nvPr/>
          </p:nvSpPr>
          <p:spPr>
            <a:xfrm>
              <a:off x="2717725" y="1381450"/>
              <a:ext cx="40200" cy="17725"/>
            </a:xfrm>
            <a:custGeom>
              <a:avLst/>
              <a:gdLst/>
              <a:ahLst/>
              <a:cxnLst/>
              <a:rect l="l" t="t" r="r" b="b"/>
              <a:pathLst>
                <a:path w="1608" h="709" extrusionOk="0">
                  <a:moveTo>
                    <a:pt x="1091" y="0"/>
                  </a:moveTo>
                  <a:cubicBezTo>
                    <a:pt x="792" y="120"/>
                    <a:pt x="494" y="219"/>
                    <a:pt x="196" y="319"/>
                  </a:cubicBezTo>
                  <a:cubicBezTo>
                    <a:pt x="156" y="398"/>
                    <a:pt x="96" y="438"/>
                    <a:pt x="17" y="498"/>
                  </a:cubicBezTo>
                  <a:cubicBezTo>
                    <a:pt x="1" y="642"/>
                    <a:pt x="10" y="708"/>
                    <a:pt x="118" y="708"/>
                  </a:cubicBezTo>
                  <a:cubicBezTo>
                    <a:pt x="144" y="708"/>
                    <a:pt x="176" y="704"/>
                    <a:pt x="216" y="697"/>
                  </a:cubicBezTo>
                  <a:cubicBezTo>
                    <a:pt x="295" y="697"/>
                    <a:pt x="355" y="697"/>
                    <a:pt x="395" y="677"/>
                  </a:cubicBezTo>
                  <a:cubicBezTo>
                    <a:pt x="514" y="577"/>
                    <a:pt x="673" y="597"/>
                    <a:pt x="773" y="518"/>
                  </a:cubicBezTo>
                  <a:cubicBezTo>
                    <a:pt x="1071" y="498"/>
                    <a:pt x="1389" y="418"/>
                    <a:pt x="1608" y="179"/>
                  </a:cubicBezTo>
                  <a:cubicBezTo>
                    <a:pt x="1588" y="120"/>
                    <a:pt x="1568" y="100"/>
                    <a:pt x="1509" y="80"/>
                  </a:cubicBezTo>
                  <a:cubicBezTo>
                    <a:pt x="1466" y="52"/>
                    <a:pt x="1416" y="46"/>
                    <a:pt x="1364" y="46"/>
                  </a:cubicBezTo>
                  <a:cubicBezTo>
                    <a:pt x="1329" y="46"/>
                    <a:pt x="1294" y="48"/>
                    <a:pt x="1259" y="48"/>
                  </a:cubicBezTo>
                  <a:cubicBezTo>
                    <a:pt x="1198" y="48"/>
                    <a:pt x="1140" y="41"/>
                    <a:pt x="109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"/>
            <p:cNvSpPr/>
            <p:nvPr/>
          </p:nvSpPr>
          <p:spPr>
            <a:xfrm>
              <a:off x="2705200" y="1211675"/>
              <a:ext cx="50750" cy="12925"/>
            </a:xfrm>
            <a:custGeom>
              <a:avLst/>
              <a:gdLst/>
              <a:ahLst/>
              <a:cxnLst/>
              <a:rect l="l" t="t" r="r" b="b"/>
              <a:pathLst>
                <a:path w="2030" h="517" extrusionOk="0">
                  <a:moveTo>
                    <a:pt x="1635" y="0"/>
                  </a:moveTo>
                  <a:cubicBezTo>
                    <a:pt x="1417" y="0"/>
                    <a:pt x="1201" y="45"/>
                    <a:pt x="995" y="127"/>
                  </a:cubicBezTo>
                  <a:cubicBezTo>
                    <a:pt x="934" y="155"/>
                    <a:pt x="874" y="168"/>
                    <a:pt x="818" y="168"/>
                  </a:cubicBezTo>
                  <a:cubicBezTo>
                    <a:pt x="709" y="168"/>
                    <a:pt x="609" y="119"/>
                    <a:pt x="518" y="28"/>
                  </a:cubicBezTo>
                  <a:cubicBezTo>
                    <a:pt x="458" y="48"/>
                    <a:pt x="378" y="48"/>
                    <a:pt x="299" y="68"/>
                  </a:cubicBezTo>
                  <a:cubicBezTo>
                    <a:pt x="0" y="227"/>
                    <a:pt x="319" y="247"/>
                    <a:pt x="358" y="346"/>
                  </a:cubicBezTo>
                  <a:lnTo>
                    <a:pt x="717" y="346"/>
                  </a:lnTo>
                  <a:cubicBezTo>
                    <a:pt x="994" y="405"/>
                    <a:pt x="1251" y="517"/>
                    <a:pt x="1533" y="517"/>
                  </a:cubicBezTo>
                  <a:cubicBezTo>
                    <a:pt x="1635" y="517"/>
                    <a:pt x="1740" y="502"/>
                    <a:pt x="1850" y="465"/>
                  </a:cubicBezTo>
                  <a:cubicBezTo>
                    <a:pt x="1910" y="446"/>
                    <a:pt x="1990" y="366"/>
                    <a:pt x="2010" y="267"/>
                  </a:cubicBezTo>
                  <a:cubicBezTo>
                    <a:pt x="2029" y="167"/>
                    <a:pt x="2010" y="107"/>
                    <a:pt x="1930" y="28"/>
                  </a:cubicBezTo>
                  <a:cubicBezTo>
                    <a:pt x="1831" y="9"/>
                    <a:pt x="1733" y="0"/>
                    <a:pt x="163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"/>
            <p:cNvSpPr/>
            <p:nvPr/>
          </p:nvSpPr>
          <p:spPr>
            <a:xfrm>
              <a:off x="2807650" y="1453800"/>
              <a:ext cx="33825" cy="24125"/>
            </a:xfrm>
            <a:custGeom>
              <a:avLst/>
              <a:gdLst/>
              <a:ahLst/>
              <a:cxnLst/>
              <a:rect l="l" t="t" r="r" b="b"/>
              <a:pathLst>
                <a:path w="1353" h="965" extrusionOk="0">
                  <a:moveTo>
                    <a:pt x="366" y="1"/>
                  </a:moveTo>
                  <a:cubicBezTo>
                    <a:pt x="333" y="1"/>
                    <a:pt x="299" y="11"/>
                    <a:pt x="259" y="31"/>
                  </a:cubicBezTo>
                  <a:cubicBezTo>
                    <a:pt x="179" y="90"/>
                    <a:pt x="140" y="170"/>
                    <a:pt x="60" y="210"/>
                  </a:cubicBezTo>
                  <a:cubicBezTo>
                    <a:pt x="140" y="409"/>
                    <a:pt x="0" y="588"/>
                    <a:pt x="0" y="747"/>
                  </a:cubicBezTo>
                  <a:cubicBezTo>
                    <a:pt x="40" y="826"/>
                    <a:pt x="60" y="906"/>
                    <a:pt x="100" y="946"/>
                  </a:cubicBezTo>
                  <a:cubicBezTo>
                    <a:pt x="149" y="959"/>
                    <a:pt x="197" y="964"/>
                    <a:pt x="244" y="964"/>
                  </a:cubicBezTo>
                  <a:cubicBezTo>
                    <a:pt x="483" y="964"/>
                    <a:pt x="702" y="820"/>
                    <a:pt x="935" y="787"/>
                  </a:cubicBezTo>
                  <a:cubicBezTo>
                    <a:pt x="1094" y="707"/>
                    <a:pt x="1333" y="687"/>
                    <a:pt x="1353" y="409"/>
                  </a:cubicBezTo>
                  <a:lnTo>
                    <a:pt x="1353" y="409"/>
                  </a:lnTo>
                  <a:cubicBezTo>
                    <a:pt x="1317" y="415"/>
                    <a:pt x="1283" y="417"/>
                    <a:pt x="1251" y="417"/>
                  </a:cubicBezTo>
                  <a:cubicBezTo>
                    <a:pt x="955" y="417"/>
                    <a:pt x="776" y="190"/>
                    <a:pt x="597" y="11"/>
                  </a:cubicBezTo>
                  <a:cubicBezTo>
                    <a:pt x="557" y="11"/>
                    <a:pt x="498" y="11"/>
                    <a:pt x="458" y="31"/>
                  </a:cubicBezTo>
                  <a:cubicBezTo>
                    <a:pt x="428" y="11"/>
                    <a:pt x="398" y="1"/>
                    <a:pt x="36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"/>
            <p:cNvSpPr/>
            <p:nvPr/>
          </p:nvSpPr>
          <p:spPr>
            <a:xfrm>
              <a:off x="2822575" y="1336700"/>
              <a:ext cx="14425" cy="36025"/>
            </a:xfrm>
            <a:custGeom>
              <a:avLst/>
              <a:gdLst/>
              <a:ahLst/>
              <a:cxnLst/>
              <a:rect l="l" t="t" r="r" b="b"/>
              <a:pathLst>
                <a:path w="577" h="1441" extrusionOk="0">
                  <a:moveTo>
                    <a:pt x="199" y="0"/>
                  </a:moveTo>
                  <a:cubicBezTo>
                    <a:pt x="100" y="20"/>
                    <a:pt x="40" y="80"/>
                    <a:pt x="0" y="199"/>
                  </a:cubicBezTo>
                  <a:cubicBezTo>
                    <a:pt x="338" y="497"/>
                    <a:pt x="40" y="915"/>
                    <a:pt x="159" y="1233"/>
                  </a:cubicBezTo>
                  <a:cubicBezTo>
                    <a:pt x="215" y="1289"/>
                    <a:pt x="212" y="1440"/>
                    <a:pt x="273" y="1440"/>
                  </a:cubicBezTo>
                  <a:cubicBezTo>
                    <a:pt x="299" y="1440"/>
                    <a:pt x="337" y="1411"/>
                    <a:pt x="398" y="1333"/>
                  </a:cubicBezTo>
                  <a:cubicBezTo>
                    <a:pt x="477" y="1213"/>
                    <a:pt x="577" y="1054"/>
                    <a:pt x="537" y="895"/>
                  </a:cubicBezTo>
                  <a:cubicBezTo>
                    <a:pt x="438" y="776"/>
                    <a:pt x="438" y="656"/>
                    <a:pt x="537" y="537"/>
                  </a:cubicBezTo>
                  <a:cubicBezTo>
                    <a:pt x="557" y="279"/>
                    <a:pt x="438" y="100"/>
                    <a:pt x="19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"/>
            <p:cNvSpPr/>
            <p:nvPr/>
          </p:nvSpPr>
          <p:spPr>
            <a:xfrm>
              <a:off x="2724600" y="1416250"/>
              <a:ext cx="28850" cy="14950"/>
            </a:xfrm>
            <a:custGeom>
              <a:avLst/>
              <a:gdLst/>
              <a:ahLst/>
              <a:cxnLst/>
              <a:rect l="l" t="t" r="r" b="b"/>
              <a:pathLst>
                <a:path w="1154" h="598" extrusionOk="0">
                  <a:moveTo>
                    <a:pt x="836" y="1"/>
                  </a:moveTo>
                  <a:cubicBezTo>
                    <a:pt x="537" y="180"/>
                    <a:pt x="139" y="140"/>
                    <a:pt x="0" y="598"/>
                  </a:cubicBezTo>
                  <a:cubicBezTo>
                    <a:pt x="696" y="538"/>
                    <a:pt x="696" y="538"/>
                    <a:pt x="1154" y="180"/>
                  </a:cubicBezTo>
                  <a:cubicBezTo>
                    <a:pt x="1114" y="1"/>
                    <a:pt x="935" y="41"/>
                    <a:pt x="83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"/>
            <p:cNvSpPr/>
            <p:nvPr/>
          </p:nvSpPr>
          <p:spPr>
            <a:xfrm>
              <a:off x="2836000" y="1137275"/>
              <a:ext cx="22900" cy="35325"/>
            </a:xfrm>
            <a:custGeom>
              <a:avLst/>
              <a:gdLst/>
              <a:ahLst/>
              <a:cxnLst/>
              <a:rect l="l" t="t" r="r" b="b"/>
              <a:pathLst>
                <a:path w="916" h="1413" extrusionOk="0">
                  <a:moveTo>
                    <a:pt x="716" y="0"/>
                  </a:moveTo>
                  <a:lnTo>
                    <a:pt x="716" y="0"/>
                  </a:lnTo>
                  <a:cubicBezTo>
                    <a:pt x="617" y="279"/>
                    <a:pt x="617" y="617"/>
                    <a:pt x="358" y="855"/>
                  </a:cubicBezTo>
                  <a:cubicBezTo>
                    <a:pt x="239" y="1034"/>
                    <a:pt x="120" y="1214"/>
                    <a:pt x="0" y="1412"/>
                  </a:cubicBezTo>
                  <a:cubicBezTo>
                    <a:pt x="756" y="1233"/>
                    <a:pt x="915" y="935"/>
                    <a:pt x="716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"/>
            <p:cNvSpPr/>
            <p:nvPr/>
          </p:nvSpPr>
          <p:spPr>
            <a:xfrm>
              <a:off x="2688300" y="1471925"/>
              <a:ext cx="23875" cy="17475"/>
            </a:xfrm>
            <a:custGeom>
              <a:avLst/>
              <a:gdLst/>
              <a:ahLst/>
              <a:cxnLst/>
              <a:rect l="l" t="t" r="r" b="b"/>
              <a:pathLst>
                <a:path w="955" h="699" extrusionOk="0">
                  <a:moveTo>
                    <a:pt x="714" y="1"/>
                  </a:moveTo>
                  <a:cubicBezTo>
                    <a:pt x="442" y="1"/>
                    <a:pt x="166" y="28"/>
                    <a:pt x="0" y="360"/>
                  </a:cubicBezTo>
                  <a:cubicBezTo>
                    <a:pt x="0" y="499"/>
                    <a:pt x="40" y="638"/>
                    <a:pt x="179" y="698"/>
                  </a:cubicBezTo>
                  <a:cubicBezTo>
                    <a:pt x="239" y="638"/>
                    <a:pt x="298" y="579"/>
                    <a:pt x="358" y="519"/>
                  </a:cubicBezTo>
                  <a:lnTo>
                    <a:pt x="696" y="519"/>
                  </a:lnTo>
                  <a:lnTo>
                    <a:pt x="875" y="360"/>
                  </a:lnTo>
                  <a:lnTo>
                    <a:pt x="875" y="181"/>
                  </a:lnTo>
                  <a:cubicBezTo>
                    <a:pt x="955" y="141"/>
                    <a:pt x="955" y="62"/>
                    <a:pt x="875" y="2"/>
                  </a:cubicBezTo>
                  <a:cubicBezTo>
                    <a:pt x="822" y="2"/>
                    <a:pt x="768" y="1"/>
                    <a:pt x="714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"/>
            <p:cNvSpPr/>
            <p:nvPr/>
          </p:nvSpPr>
          <p:spPr>
            <a:xfrm>
              <a:off x="2901150" y="954350"/>
              <a:ext cx="21900" cy="19125"/>
            </a:xfrm>
            <a:custGeom>
              <a:avLst/>
              <a:gdLst/>
              <a:ahLst/>
              <a:cxnLst/>
              <a:rect l="l" t="t" r="r" b="b"/>
              <a:pathLst>
                <a:path w="876" h="765" extrusionOk="0">
                  <a:moveTo>
                    <a:pt x="511" y="0"/>
                  </a:moveTo>
                  <a:cubicBezTo>
                    <a:pt x="337" y="0"/>
                    <a:pt x="165" y="17"/>
                    <a:pt x="0" y="76"/>
                  </a:cubicBezTo>
                  <a:cubicBezTo>
                    <a:pt x="100" y="454"/>
                    <a:pt x="378" y="653"/>
                    <a:pt x="716" y="752"/>
                  </a:cubicBezTo>
                  <a:cubicBezTo>
                    <a:pt x="738" y="760"/>
                    <a:pt x="757" y="764"/>
                    <a:pt x="776" y="764"/>
                  </a:cubicBezTo>
                  <a:cubicBezTo>
                    <a:pt x="808" y="764"/>
                    <a:pt x="838" y="751"/>
                    <a:pt x="875" y="713"/>
                  </a:cubicBezTo>
                  <a:cubicBezTo>
                    <a:pt x="696" y="494"/>
                    <a:pt x="716" y="255"/>
                    <a:pt x="875" y="16"/>
                  </a:cubicBezTo>
                  <a:cubicBezTo>
                    <a:pt x="754" y="8"/>
                    <a:pt x="632" y="0"/>
                    <a:pt x="51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"/>
            <p:cNvSpPr/>
            <p:nvPr/>
          </p:nvSpPr>
          <p:spPr>
            <a:xfrm>
              <a:off x="2770350" y="1463500"/>
              <a:ext cx="33850" cy="16700"/>
            </a:xfrm>
            <a:custGeom>
              <a:avLst/>
              <a:gdLst/>
              <a:ahLst/>
              <a:cxnLst/>
              <a:rect l="l" t="t" r="r" b="b"/>
              <a:pathLst>
                <a:path w="1354" h="668" extrusionOk="0">
                  <a:moveTo>
                    <a:pt x="1075" y="1"/>
                  </a:moveTo>
                  <a:cubicBezTo>
                    <a:pt x="677" y="1"/>
                    <a:pt x="358" y="140"/>
                    <a:pt x="0" y="319"/>
                  </a:cubicBezTo>
                  <a:cubicBezTo>
                    <a:pt x="179" y="379"/>
                    <a:pt x="438" y="299"/>
                    <a:pt x="557" y="518"/>
                  </a:cubicBezTo>
                  <a:cubicBezTo>
                    <a:pt x="672" y="613"/>
                    <a:pt x="791" y="667"/>
                    <a:pt x="908" y="667"/>
                  </a:cubicBezTo>
                  <a:cubicBezTo>
                    <a:pt x="1035" y="667"/>
                    <a:pt x="1159" y="603"/>
                    <a:pt x="1273" y="458"/>
                  </a:cubicBezTo>
                  <a:cubicBezTo>
                    <a:pt x="1353" y="259"/>
                    <a:pt x="1194" y="140"/>
                    <a:pt x="1075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"/>
            <p:cNvSpPr/>
            <p:nvPr/>
          </p:nvSpPr>
          <p:spPr>
            <a:xfrm>
              <a:off x="2627125" y="1460225"/>
              <a:ext cx="20900" cy="15850"/>
            </a:xfrm>
            <a:custGeom>
              <a:avLst/>
              <a:gdLst/>
              <a:ahLst/>
              <a:cxnLst/>
              <a:rect l="l" t="t" r="r" b="b"/>
              <a:pathLst>
                <a:path w="836" h="634" extrusionOk="0">
                  <a:moveTo>
                    <a:pt x="581" y="1"/>
                  </a:moveTo>
                  <a:cubicBezTo>
                    <a:pt x="288" y="1"/>
                    <a:pt x="212" y="358"/>
                    <a:pt x="20" y="470"/>
                  </a:cubicBezTo>
                  <a:cubicBezTo>
                    <a:pt x="20" y="530"/>
                    <a:pt x="0" y="569"/>
                    <a:pt x="0" y="629"/>
                  </a:cubicBezTo>
                  <a:cubicBezTo>
                    <a:pt x="32" y="632"/>
                    <a:pt x="63" y="633"/>
                    <a:pt x="93" y="633"/>
                  </a:cubicBezTo>
                  <a:cubicBezTo>
                    <a:pt x="470" y="633"/>
                    <a:pt x="670" y="404"/>
                    <a:pt x="836" y="72"/>
                  </a:cubicBezTo>
                  <a:cubicBezTo>
                    <a:pt x="735" y="22"/>
                    <a:pt x="651" y="1"/>
                    <a:pt x="58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"/>
            <p:cNvSpPr/>
            <p:nvPr/>
          </p:nvSpPr>
          <p:spPr>
            <a:xfrm>
              <a:off x="2640775" y="1220325"/>
              <a:ext cx="34600" cy="8975"/>
            </a:xfrm>
            <a:custGeom>
              <a:avLst/>
              <a:gdLst/>
              <a:ahLst/>
              <a:cxnLst/>
              <a:rect l="l" t="t" r="r" b="b"/>
              <a:pathLst>
                <a:path w="1384" h="359" extrusionOk="0">
                  <a:moveTo>
                    <a:pt x="170" y="0"/>
                  </a:moveTo>
                  <a:cubicBezTo>
                    <a:pt x="0" y="217"/>
                    <a:pt x="59" y="325"/>
                    <a:pt x="205" y="325"/>
                  </a:cubicBezTo>
                  <a:cubicBezTo>
                    <a:pt x="247" y="325"/>
                    <a:pt x="296" y="316"/>
                    <a:pt x="349" y="299"/>
                  </a:cubicBezTo>
                  <a:cubicBezTo>
                    <a:pt x="509" y="259"/>
                    <a:pt x="658" y="224"/>
                    <a:pt x="799" y="224"/>
                  </a:cubicBezTo>
                  <a:cubicBezTo>
                    <a:pt x="941" y="224"/>
                    <a:pt x="1075" y="259"/>
                    <a:pt x="1205" y="358"/>
                  </a:cubicBezTo>
                  <a:cubicBezTo>
                    <a:pt x="1264" y="299"/>
                    <a:pt x="1344" y="259"/>
                    <a:pt x="1384" y="199"/>
                  </a:cubicBezTo>
                  <a:lnTo>
                    <a:pt x="1384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"/>
            <p:cNvSpPr/>
            <p:nvPr/>
          </p:nvSpPr>
          <p:spPr>
            <a:xfrm>
              <a:off x="2748950" y="1372000"/>
              <a:ext cx="30375" cy="12950"/>
            </a:xfrm>
            <a:custGeom>
              <a:avLst/>
              <a:gdLst/>
              <a:ahLst/>
              <a:cxnLst/>
              <a:rect l="l" t="t" r="r" b="b"/>
              <a:pathLst>
                <a:path w="1215" h="518" extrusionOk="0">
                  <a:moveTo>
                    <a:pt x="856" y="0"/>
                  </a:moveTo>
                  <a:cubicBezTo>
                    <a:pt x="618" y="219"/>
                    <a:pt x="220" y="100"/>
                    <a:pt x="1" y="319"/>
                  </a:cubicBezTo>
                  <a:cubicBezTo>
                    <a:pt x="61" y="478"/>
                    <a:pt x="220" y="398"/>
                    <a:pt x="339" y="458"/>
                  </a:cubicBezTo>
                  <a:lnTo>
                    <a:pt x="359" y="518"/>
                  </a:lnTo>
                  <a:cubicBezTo>
                    <a:pt x="677" y="518"/>
                    <a:pt x="956" y="378"/>
                    <a:pt x="1214" y="160"/>
                  </a:cubicBezTo>
                  <a:cubicBezTo>
                    <a:pt x="1135" y="20"/>
                    <a:pt x="1015" y="0"/>
                    <a:pt x="856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"/>
            <p:cNvSpPr/>
            <p:nvPr/>
          </p:nvSpPr>
          <p:spPr>
            <a:xfrm>
              <a:off x="2811125" y="1389350"/>
              <a:ext cx="17650" cy="19625"/>
            </a:xfrm>
            <a:custGeom>
              <a:avLst/>
              <a:gdLst/>
              <a:ahLst/>
              <a:cxnLst/>
              <a:rect l="l" t="t" r="r" b="b"/>
              <a:pathLst>
                <a:path w="706" h="785" extrusionOk="0">
                  <a:moveTo>
                    <a:pt x="367" y="1"/>
                  </a:moveTo>
                  <a:cubicBezTo>
                    <a:pt x="345" y="1"/>
                    <a:pt x="323" y="1"/>
                    <a:pt x="299" y="3"/>
                  </a:cubicBezTo>
                  <a:lnTo>
                    <a:pt x="120" y="3"/>
                  </a:lnTo>
                  <a:cubicBezTo>
                    <a:pt x="1" y="202"/>
                    <a:pt x="40" y="381"/>
                    <a:pt x="100" y="580"/>
                  </a:cubicBezTo>
                  <a:cubicBezTo>
                    <a:pt x="100" y="599"/>
                    <a:pt x="120" y="659"/>
                    <a:pt x="120" y="699"/>
                  </a:cubicBezTo>
                  <a:cubicBezTo>
                    <a:pt x="175" y="754"/>
                    <a:pt x="235" y="784"/>
                    <a:pt x="295" y="784"/>
                  </a:cubicBezTo>
                  <a:cubicBezTo>
                    <a:pt x="345" y="784"/>
                    <a:pt x="393" y="764"/>
                    <a:pt x="438" y="719"/>
                  </a:cubicBezTo>
                  <a:cubicBezTo>
                    <a:pt x="498" y="599"/>
                    <a:pt x="518" y="500"/>
                    <a:pt x="558" y="401"/>
                  </a:cubicBezTo>
                  <a:cubicBezTo>
                    <a:pt x="705" y="123"/>
                    <a:pt x="647" y="1"/>
                    <a:pt x="36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"/>
            <p:cNvSpPr/>
            <p:nvPr/>
          </p:nvSpPr>
          <p:spPr>
            <a:xfrm>
              <a:off x="2465500" y="1480900"/>
              <a:ext cx="30350" cy="12975"/>
            </a:xfrm>
            <a:custGeom>
              <a:avLst/>
              <a:gdLst/>
              <a:ahLst/>
              <a:cxnLst/>
              <a:rect l="l" t="t" r="r" b="b"/>
              <a:pathLst>
                <a:path w="1214" h="519" extrusionOk="0">
                  <a:moveTo>
                    <a:pt x="418" y="1"/>
                  </a:moveTo>
                  <a:cubicBezTo>
                    <a:pt x="259" y="140"/>
                    <a:pt x="0" y="200"/>
                    <a:pt x="40" y="498"/>
                  </a:cubicBezTo>
                  <a:cubicBezTo>
                    <a:pt x="119" y="518"/>
                    <a:pt x="159" y="518"/>
                    <a:pt x="239" y="518"/>
                  </a:cubicBezTo>
                  <a:cubicBezTo>
                    <a:pt x="298" y="518"/>
                    <a:pt x="338" y="518"/>
                    <a:pt x="398" y="498"/>
                  </a:cubicBezTo>
                  <a:cubicBezTo>
                    <a:pt x="438" y="439"/>
                    <a:pt x="497" y="399"/>
                    <a:pt x="557" y="339"/>
                  </a:cubicBezTo>
                  <a:cubicBezTo>
                    <a:pt x="557" y="319"/>
                    <a:pt x="577" y="319"/>
                    <a:pt x="617" y="299"/>
                  </a:cubicBezTo>
                  <a:cubicBezTo>
                    <a:pt x="633" y="291"/>
                    <a:pt x="650" y="286"/>
                    <a:pt x="666" y="286"/>
                  </a:cubicBezTo>
                  <a:cubicBezTo>
                    <a:pt x="690" y="286"/>
                    <a:pt x="713" y="296"/>
                    <a:pt x="736" y="319"/>
                  </a:cubicBezTo>
                  <a:cubicBezTo>
                    <a:pt x="796" y="369"/>
                    <a:pt x="851" y="394"/>
                    <a:pt x="905" y="394"/>
                  </a:cubicBezTo>
                  <a:cubicBezTo>
                    <a:pt x="960" y="394"/>
                    <a:pt x="1015" y="369"/>
                    <a:pt x="1074" y="319"/>
                  </a:cubicBezTo>
                  <a:cubicBezTo>
                    <a:pt x="1174" y="220"/>
                    <a:pt x="1214" y="100"/>
                    <a:pt x="1074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"/>
            <p:cNvSpPr/>
            <p:nvPr/>
          </p:nvSpPr>
          <p:spPr>
            <a:xfrm>
              <a:off x="2810125" y="1319775"/>
              <a:ext cx="17425" cy="23525"/>
            </a:xfrm>
            <a:custGeom>
              <a:avLst/>
              <a:gdLst/>
              <a:ahLst/>
              <a:cxnLst/>
              <a:rect l="l" t="t" r="r" b="b"/>
              <a:pathLst>
                <a:path w="697" h="941" extrusionOk="0">
                  <a:moveTo>
                    <a:pt x="299" y="1"/>
                  </a:moveTo>
                  <a:cubicBezTo>
                    <a:pt x="41" y="259"/>
                    <a:pt x="180" y="657"/>
                    <a:pt x="1" y="916"/>
                  </a:cubicBezTo>
                  <a:cubicBezTo>
                    <a:pt x="55" y="934"/>
                    <a:pt x="110" y="941"/>
                    <a:pt x="163" y="941"/>
                  </a:cubicBezTo>
                  <a:cubicBezTo>
                    <a:pt x="285" y="941"/>
                    <a:pt x="401" y="904"/>
                    <a:pt x="498" y="876"/>
                  </a:cubicBezTo>
                  <a:cubicBezTo>
                    <a:pt x="578" y="816"/>
                    <a:pt x="637" y="757"/>
                    <a:pt x="697" y="677"/>
                  </a:cubicBezTo>
                  <a:cubicBezTo>
                    <a:pt x="538" y="478"/>
                    <a:pt x="239" y="359"/>
                    <a:pt x="29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"/>
            <p:cNvSpPr/>
            <p:nvPr/>
          </p:nvSpPr>
          <p:spPr>
            <a:xfrm>
              <a:off x="2797200" y="1458525"/>
              <a:ext cx="22900" cy="15325"/>
            </a:xfrm>
            <a:custGeom>
              <a:avLst/>
              <a:gdLst/>
              <a:ahLst/>
              <a:cxnLst/>
              <a:rect l="l" t="t" r="r" b="b"/>
              <a:pathLst>
                <a:path w="916" h="613" extrusionOk="0">
                  <a:moveTo>
                    <a:pt x="498" y="1"/>
                  </a:moveTo>
                  <a:cubicBezTo>
                    <a:pt x="319" y="80"/>
                    <a:pt x="180" y="120"/>
                    <a:pt x="1" y="200"/>
                  </a:cubicBezTo>
                  <a:cubicBezTo>
                    <a:pt x="1" y="339"/>
                    <a:pt x="20" y="478"/>
                    <a:pt x="180" y="538"/>
                  </a:cubicBezTo>
                  <a:cubicBezTo>
                    <a:pt x="229" y="588"/>
                    <a:pt x="284" y="612"/>
                    <a:pt x="341" y="612"/>
                  </a:cubicBezTo>
                  <a:cubicBezTo>
                    <a:pt x="398" y="612"/>
                    <a:pt x="458" y="588"/>
                    <a:pt x="518" y="538"/>
                  </a:cubicBezTo>
                  <a:cubicBezTo>
                    <a:pt x="916" y="140"/>
                    <a:pt x="916" y="140"/>
                    <a:pt x="49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"/>
            <p:cNvSpPr/>
            <p:nvPr/>
          </p:nvSpPr>
          <p:spPr>
            <a:xfrm>
              <a:off x="2776325" y="1237725"/>
              <a:ext cx="7975" cy="42800"/>
            </a:xfrm>
            <a:custGeom>
              <a:avLst/>
              <a:gdLst/>
              <a:ahLst/>
              <a:cxnLst/>
              <a:rect l="l" t="t" r="r" b="b"/>
              <a:pathLst>
                <a:path w="319" h="1712" extrusionOk="0">
                  <a:moveTo>
                    <a:pt x="298" y="0"/>
                  </a:moveTo>
                  <a:cubicBezTo>
                    <a:pt x="40" y="577"/>
                    <a:pt x="0" y="1134"/>
                    <a:pt x="318" y="1711"/>
                  </a:cubicBezTo>
                  <a:cubicBezTo>
                    <a:pt x="318" y="1154"/>
                    <a:pt x="318" y="577"/>
                    <a:pt x="29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"/>
            <p:cNvSpPr/>
            <p:nvPr/>
          </p:nvSpPr>
          <p:spPr>
            <a:xfrm>
              <a:off x="2744975" y="1411275"/>
              <a:ext cx="25400" cy="9975"/>
            </a:xfrm>
            <a:custGeom>
              <a:avLst/>
              <a:gdLst/>
              <a:ahLst/>
              <a:cxnLst/>
              <a:rect l="l" t="t" r="r" b="b"/>
              <a:pathLst>
                <a:path w="1016" h="399" extrusionOk="0">
                  <a:moveTo>
                    <a:pt x="359" y="1"/>
                  </a:moveTo>
                  <a:cubicBezTo>
                    <a:pt x="240" y="1"/>
                    <a:pt x="120" y="41"/>
                    <a:pt x="1" y="160"/>
                  </a:cubicBezTo>
                  <a:cubicBezTo>
                    <a:pt x="80" y="319"/>
                    <a:pt x="220" y="339"/>
                    <a:pt x="339" y="379"/>
                  </a:cubicBezTo>
                  <a:cubicBezTo>
                    <a:pt x="598" y="319"/>
                    <a:pt x="836" y="399"/>
                    <a:pt x="1015" y="160"/>
                  </a:cubicBezTo>
                  <a:cubicBezTo>
                    <a:pt x="797" y="134"/>
                    <a:pt x="578" y="1"/>
                    <a:pt x="35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"/>
            <p:cNvSpPr/>
            <p:nvPr/>
          </p:nvSpPr>
          <p:spPr>
            <a:xfrm>
              <a:off x="2426700" y="1538950"/>
              <a:ext cx="22900" cy="16750"/>
            </a:xfrm>
            <a:custGeom>
              <a:avLst/>
              <a:gdLst/>
              <a:ahLst/>
              <a:cxnLst/>
              <a:rect l="l" t="t" r="r" b="b"/>
              <a:pathLst>
                <a:path w="916" h="670" extrusionOk="0">
                  <a:moveTo>
                    <a:pt x="221" y="0"/>
                  </a:moveTo>
                  <a:cubicBezTo>
                    <a:pt x="176" y="0"/>
                    <a:pt x="129" y="10"/>
                    <a:pt x="80" y="26"/>
                  </a:cubicBezTo>
                  <a:cubicBezTo>
                    <a:pt x="0" y="86"/>
                    <a:pt x="0" y="166"/>
                    <a:pt x="60" y="245"/>
                  </a:cubicBezTo>
                  <a:lnTo>
                    <a:pt x="80" y="285"/>
                  </a:lnTo>
                  <a:cubicBezTo>
                    <a:pt x="160" y="364"/>
                    <a:pt x="219" y="444"/>
                    <a:pt x="299" y="484"/>
                  </a:cubicBezTo>
                  <a:cubicBezTo>
                    <a:pt x="359" y="504"/>
                    <a:pt x="378" y="504"/>
                    <a:pt x="398" y="524"/>
                  </a:cubicBezTo>
                  <a:cubicBezTo>
                    <a:pt x="458" y="524"/>
                    <a:pt x="518" y="583"/>
                    <a:pt x="577" y="603"/>
                  </a:cubicBezTo>
                  <a:cubicBezTo>
                    <a:pt x="601" y="650"/>
                    <a:pt x="638" y="669"/>
                    <a:pt x="676" y="669"/>
                  </a:cubicBezTo>
                  <a:cubicBezTo>
                    <a:pt x="704" y="669"/>
                    <a:pt x="732" y="659"/>
                    <a:pt x="756" y="643"/>
                  </a:cubicBezTo>
                  <a:lnTo>
                    <a:pt x="916" y="464"/>
                  </a:lnTo>
                  <a:cubicBezTo>
                    <a:pt x="776" y="384"/>
                    <a:pt x="756" y="265"/>
                    <a:pt x="756" y="106"/>
                  </a:cubicBezTo>
                  <a:cubicBezTo>
                    <a:pt x="756" y="86"/>
                    <a:pt x="717" y="66"/>
                    <a:pt x="717" y="66"/>
                  </a:cubicBezTo>
                  <a:cubicBezTo>
                    <a:pt x="708" y="48"/>
                    <a:pt x="695" y="38"/>
                    <a:pt x="678" y="38"/>
                  </a:cubicBezTo>
                  <a:cubicBezTo>
                    <a:pt x="657" y="38"/>
                    <a:pt x="630" y="53"/>
                    <a:pt x="597" y="86"/>
                  </a:cubicBezTo>
                  <a:cubicBezTo>
                    <a:pt x="518" y="66"/>
                    <a:pt x="478" y="66"/>
                    <a:pt x="418" y="66"/>
                  </a:cubicBezTo>
                  <a:cubicBezTo>
                    <a:pt x="348" y="19"/>
                    <a:pt x="285" y="0"/>
                    <a:pt x="22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"/>
            <p:cNvSpPr/>
            <p:nvPr/>
          </p:nvSpPr>
          <p:spPr>
            <a:xfrm>
              <a:off x="2531625" y="1500400"/>
              <a:ext cx="16950" cy="10875"/>
            </a:xfrm>
            <a:custGeom>
              <a:avLst/>
              <a:gdLst/>
              <a:ahLst/>
              <a:cxnLst/>
              <a:rect l="l" t="t" r="r" b="b"/>
              <a:pathLst>
                <a:path w="678" h="435" extrusionOk="0">
                  <a:moveTo>
                    <a:pt x="538" y="1"/>
                  </a:moveTo>
                  <a:cubicBezTo>
                    <a:pt x="445" y="1"/>
                    <a:pt x="325" y="85"/>
                    <a:pt x="234" y="85"/>
                  </a:cubicBezTo>
                  <a:cubicBezTo>
                    <a:pt x="206" y="85"/>
                    <a:pt x="181" y="77"/>
                    <a:pt x="160" y="56"/>
                  </a:cubicBezTo>
                  <a:cubicBezTo>
                    <a:pt x="120" y="56"/>
                    <a:pt x="89" y="74"/>
                    <a:pt x="55" y="74"/>
                  </a:cubicBezTo>
                  <a:cubicBezTo>
                    <a:pt x="38" y="74"/>
                    <a:pt x="21" y="70"/>
                    <a:pt x="1" y="56"/>
                  </a:cubicBezTo>
                  <a:lnTo>
                    <a:pt x="1" y="56"/>
                  </a:lnTo>
                  <a:cubicBezTo>
                    <a:pt x="1" y="235"/>
                    <a:pt x="61" y="355"/>
                    <a:pt x="200" y="434"/>
                  </a:cubicBezTo>
                  <a:cubicBezTo>
                    <a:pt x="359" y="355"/>
                    <a:pt x="538" y="295"/>
                    <a:pt x="677" y="216"/>
                  </a:cubicBezTo>
                  <a:cubicBezTo>
                    <a:pt x="663" y="48"/>
                    <a:pt x="608" y="1"/>
                    <a:pt x="53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"/>
            <p:cNvSpPr/>
            <p:nvPr/>
          </p:nvSpPr>
          <p:spPr>
            <a:xfrm>
              <a:off x="2608225" y="1196825"/>
              <a:ext cx="27875" cy="15050"/>
            </a:xfrm>
            <a:custGeom>
              <a:avLst/>
              <a:gdLst/>
              <a:ahLst/>
              <a:cxnLst/>
              <a:rect l="l" t="t" r="r" b="b"/>
              <a:pathLst>
                <a:path w="1115" h="602" extrusionOk="0">
                  <a:moveTo>
                    <a:pt x="657" y="0"/>
                  </a:moveTo>
                  <a:cubicBezTo>
                    <a:pt x="617" y="0"/>
                    <a:pt x="577" y="15"/>
                    <a:pt x="537" y="45"/>
                  </a:cubicBezTo>
                  <a:cubicBezTo>
                    <a:pt x="378" y="224"/>
                    <a:pt x="0" y="224"/>
                    <a:pt x="80" y="602"/>
                  </a:cubicBezTo>
                  <a:cubicBezTo>
                    <a:pt x="299" y="602"/>
                    <a:pt x="498" y="562"/>
                    <a:pt x="716" y="562"/>
                  </a:cubicBezTo>
                  <a:cubicBezTo>
                    <a:pt x="816" y="423"/>
                    <a:pt x="975" y="423"/>
                    <a:pt x="1114" y="403"/>
                  </a:cubicBezTo>
                  <a:cubicBezTo>
                    <a:pt x="995" y="304"/>
                    <a:pt x="895" y="164"/>
                    <a:pt x="776" y="45"/>
                  </a:cubicBezTo>
                  <a:cubicBezTo>
                    <a:pt x="736" y="15"/>
                    <a:pt x="697" y="0"/>
                    <a:pt x="657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"/>
            <p:cNvSpPr/>
            <p:nvPr/>
          </p:nvSpPr>
          <p:spPr>
            <a:xfrm>
              <a:off x="2812125" y="1406800"/>
              <a:ext cx="11950" cy="17950"/>
            </a:xfrm>
            <a:custGeom>
              <a:avLst/>
              <a:gdLst/>
              <a:ahLst/>
              <a:cxnLst/>
              <a:rect l="l" t="t" r="r" b="b"/>
              <a:pathLst>
                <a:path w="478" h="718" extrusionOk="0">
                  <a:moveTo>
                    <a:pt x="80" y="1"/>
                  </a:moveTo>
                  <a:cubicBezTo>
                    <a:pt x="60" y="260"/>
                    <a:pt x="0" y="518"/>
                    <a:pt x="219" y="717"/>
                  </a:cubicBezTo>
                  <a:cubicBezTo>
                    <a:pt x="319" y="657"/>
                    <a:pt x="398" y="578"/>
                    <a:pt x="478" y="498"/>
                  </a:cubicBezTo>
                  <a:cubicBezTo>
                    <a:pt x="458" y="359"/>
                    <a:pt x="418" y="180"/>
                    <a:pt x="398" y="21"/>
                  </a:cubicBezTo>
                  <a:cubicBezTo>
                    <a:pt x="299" y="1"/>
                    <a:pt x="179" y="1"/>
                    <a:pt x="8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"/>
            <p:cNvSpPr/>
            <p:nvPr/>
          </p:nvSpPr>
          <p:spPr>
            <a:xfrm>
              <a:off x="2788750" y="1173525"/>
              <a:ext cx="21400" cy="8275"/>
            </a:xfrm>
            <a:custGeom>
              <a:avLst/>
              <a:gdLst/>
              <a:ahLst/>
              <a:cxnLst/>
              <a:rect l="l" t="t" r="r" b="b"/>
              <a:pathLst>
                <a:path w="856" h="331" extrusionOk="0">
                  <a:moveTo>
                    <a:pt x="559" y="0"/>
                  </a:moveTo>
                  <a:cubicBezTo>
                    <a:pt x="351" y="0"/>
                    <a:pt x="181" y="204"/>
                    <a:pt x="0" y="301"/>
                  </a:cubicBezTo>
                  <a:cubicBezTo>
                    <a:pt x="113" y="316"/>
                    <a:pt x="226" y="331"/>
                    <a:pt x="337" y="331"/>
                  </a:cubicBezTo>
                  <a:cubicBezTo>
                    <a:pt x="519" y="331"/>
                    <a:pt x="695" y="290"/>
                    <a:pt x="856" y="141"/>
                  </a:cubicBezTo>
                  <a:cubicBezTo>
                    <a:pt x="747" y="39"/>
                    <a:pt x="650" y="0"/>
                    <a:pt x="55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"/>
            <p:cNvSpPr/>
            <p:nvPr/>
          </p:nvSpPr>
          <p:spPr>
            <a:xfrm>
              <a:off x="2492350" y="1476425"/>
              <a:ext cx="13450" cy="12925"/>
            </a:xfrm>
            <a:custGeom>
              <a:avLst/>
              <a:gdLst/>
              <a:ahLst/>
              <a:cxnLst/>
              <a:rect l="l" t="t" r="r" b="b"/>
              <a:pathLst>
                <a:path w="538" h="517" extrusionOk="0">
                  <a:moveTo>
                    <a:pt x="358" y="1"/>
                  </a:moveTo>
                  <a:cubicBezTo>
                    <a:pt x="259" y="41"/>
                    <a:pt x="140" y="120"/>
                    <a:pt x="0" y="180"/>
                  </a:cubicBezTo>
                  <a:lnTo>
                    <a:pt x="0" y="498"/>
                  </a:lnTo>
                  <a:cubicBezTo>
                    <a:pt x="84" y="506"/>
                    <a:pt x="165" y="516"/>
                    <a:pt x="240" y="516"/>
                  </a:cubicBezTo>
                  <a:cubicBezTo>
                    <a:pt x="360" y="516"/>
                    <a:pt x="464" y="489"/>
                    <a:pt x="537" y="379"/>
                  </a:cubicBezTo>
                  <a:cubicBezTo>
                    <a:pt x="537" y="220"/>
                    <a:pt x="458" y="100"/>
                    <a:pt x="35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"/>
            <p:cNvSpPr/>
            <p:nvPr/>
          </p:nvSpPr>
          <p:spPr>
            <a:xfrm>
              <a:off x="2701725" y="1393875"/>
              <a:ext cx="21400" cy="9975"/>
            </a:xfrm>
            <a:custGeom>
              <a:avLst/>
              <a:gdLst/>
              <a:ahLst/>
              <a:cxnLst/>
              <a:rect l="l" t="t" r="r" b="b"/>
              <a:pathLst>
                <a:path w="856" h="399" extrusionOk="0">
                  <a:moveTo>
                    <a:pt x="657" y="1"/>
                  </a:moveTo>
                  <a:cubicBezTo>
                    <a:pt x="458" y="120"/>
                    <a:pt x="239" y="200"/>
                    <a:pt x="0" y="200"/>
                  </a:cubicBezTo>
                  <a:cubicBezTo>
                    <a:pt x="119" y="399"/>
                    <a:pt x="338" y="339"/>
                    <a:pt x="517" y="379"/>
                  </a:cubicBezTo>
                  <a:cubicBezTo>
                    <a:pt x="657" y="339"/>
                    <a:pt x="796" y="319"/>
                    <a:pt x="856" y="200"/>
                  </a:cubicBezTo>
                  <a:lnTo>
                    <a:pt x="657" y="1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"/>
            <p:cNvSpPr/>
            <p:nvPr/>
          </p:nvSpPr>
          <p:spPr>
            <a:xfrm>
              <a:off x="2770350" y="1178925"/>
              <a:ext cx="17425" cy="5850"/>
            </a:xfrm>
            <a:custGeom>
              <a:avLst/>
              <a:gdLst/>
              <a:ahLst/>
              <a:cxnLst/>
              <a:rect l="l" t="t" r="r" b="b"/>
              <a:pathLst>
                <a:path w="697" h="234" extrusionOk="0">
                  <a:moveTo>
                    <a:pt x="290" y="0"/>
                  </a:moveTo>
                  <a:cubicBezTo>
                    <a:pt x="182" y="0"/>
                    <a:pt x="79" y="46"/>
                    <a:pt x="0" y="204"/>
                  </a:cubicBezTo>
                  <a:cubicBezTo>
                    <a:pt x="130" y="204"/>
                    <a:pt x="254" y="234"/>
                    <a:pt x="371" y="234"/>
                  </a:cubicBezTo>
                  <a:cubicBezTo>
                    <a:pt x="488" y="234"/>
                    <a:pt x="597" y="204"/>
                    <a:pt x="697" y="85"/>
                  </a:cubicBezTo>
                  <a:cubicBezTo>
                    <a:pt x="574" y="74"/>
                    <a:pt x="427" y="0"/>
                    <a:pt x="29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"/>
            <p:cNvSpPr/>
            <p:nvPr/>
          </p:nvSpPr>
          <p:spPr>
            <a:xfrm>
              <a:off x="2566450" y="1487425"/>
              <a:ext cx="9475" cy="10925"/>
            </a:xfrm>
            <a:custGeom>
              <a:avLst/>
              <a:gdLst/>
              <a:ahLst/>
              <a:cxnLst/>
              <a:rect l="l" t="t" r="r" b="b"/>
              <a:pathLst>
                <a:path w="379" h="437" extrusionOk="0">
                  <a:moveTo>
                    <a:pt x="260" y="1"/>
                  </a:moveTo>
                  <a:cubicBezTo>
                    <a:pt x="225" y="1"/>
                    <a:pt x="187" y="21"/>
                    <a:pt x="140" y="58"/>
                  </a:cubicBezTo>
                  <a:cubicBezTo>
                    <a:pt x="80" y="58"/>
                    <a:pt x="40" y="58"/>
                    <a:pt x="0" y="78"/>
                  </a:cubicBezTo>
                  <a:cubicBezTo>
                    <a:pt x="0" y="237"/>
                    <a:pt x="20" y="357"/>
                    <a:pt x="179" y="436"/>
                  </a:cubicBezTo>
                  <a:cubicBezTo>
                    <a:pt x="259" y="376"/>
                    <a:pt x="299" y="337"/>
                    <a:pt x="378" y="257"/>
                  </a:cubicBezTo>
                  <a:lnTo>
                    <a:pt x="378" y="78"/>
                  </a:lnTo>
                  <a:cubicBezTo>
                    <a:pt x="336" y="26"/>
                    <a:pt x="300" y="1"/>
                    <a:pt x="26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"/>
            <p:cNvSpPr/>
            <p:nvPr/>
          </p:nvSpPr>
          <p:spPr>
            <a:xfrm>
              <a:off x="2501800" y="1475950"/>
              <a:ext cx="10950" cy="9450"/>
            </a:xfrm>
            <a:custGeom>
              <a:avLst/>
              <a:gdLst/>
              <a:ahLst/>
              <a:cxnLst/>
              <a:rect l="l" t="t" r="r" b="b"/>
              <a:pathLst>
                <a:path w="438" h="378" extrusionOk="0">
                  <a:moveTo>
                    <a:pt x="0" y="0"/>
                  </a:moveTo>
                  <a:cubicBezTo>
                    <a:pt x="0" y="139"/>
                    <a:pt x="40" y="298"/>
                    <a:pt x="179" y="378"/>
                  </a:cubicBezTo>
                  <a:cubicBezTo>
                    <a:pt x="438" y="119"/>
                    <a:pt x="259" y="40"/>
                    <a:pt x="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"/>
            <p:cNvSpPr/>
            <p:nvPr/>
          </p:nvSpPr>
          <p:spPr>
            <a:xfrm>
              <a:off x="2712650" y="1465625"/>
              <a:ext cx="10475" cy="11575"/>
            </a:xfrm>
            <a:custGeom>
              <a:avLst/>
              <a:gdLst/>
              <a:ahLst/>
              <a:cxnLst/>
              <a:rect l="l" t="t" r="r" b="b"/>
              <a:pathLst>
                <a:path w="419" h="463" extrusionOk="0">
                  <a:moveTo>
                    <a:pt x="259" y="1"/>
                  </a:moveTo>
                  <a:cubicBezTo>
                    <a:pt x="156" y="1"/>
                    <a:pt x="123" y="168"/>
                    <a:pt x="80" y="254"/>
                  </a:cubicBezTo>
                  <a:cubicBezTo>
                    <a:pt x="1" y="314"/>
                    <a:pt x="1" y="393"/>
                    <a:pt x="80" y="433"/>
                  </a:cubicBezTo>
                  <a:cubicBezTo>
                    <a:pt x="100" y="453"/>
                    <a:pt x="130" y="463"/>
                    <a:pt x="162" y="463"/>
                  </a:cubicBezTo>
                  <a:cubicBezTo>
                    <a:pt x="195" y="463"/>
                    <a:pt x="230" y="453"/>
                    <a:pt x="259" y="433"/>
                  </a:cubicBezTo>
                  <a:cubicBezTo>
                    <a:pt x="299" y="353"/>
                    <a:pt x="359" y="314"/>
                    <a:pt x="419" y="254"/>
                  </a:cubicBezTo>
                  <a:lnTo>
                    <a:pt x="419" y="95"/>
                  </a:lnTo>
                  <a:cubicBezTo>
                    <a:pt x="351" y="27"/>
                    <a:pt x="299" y="1"/>
                    <a:pt x="25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"/>
            <p:cNvSpPr/>
            <p:nvPr/>
          </p:nvSpPr>
          <p:spPr>
            <a:xfrm>
              <a:off x="2658450" y="1456400"/>
              <a:ext cx="6500" cy="5150"/>
            </a:xfrm>
            <a:custGeom>
              <a:avLst/>
              <a:gdLst/>
              <a:ahLst/>
              <a:cxnLst/>
              <a:rect l="l" t="t" r="r" b="b"/>
              <a:pathLst>
                <a:path w="260" h="206" extrusionOk="0">
                  <a:moveTo>
                    <a:pt x="142" y="1"/>
                  </a:moveTo>
                  <a:cubicBezTo>
                    <a:pt x="107" y="1"/>
                    <a:pt x="40" y="33"/>
                    <a:pt x="40" y="66"/>
                  </a:cubicBezTo>
                  <a:cubicBezTo>
                    <a:pt x="0" y="126"/>
                    <a:pt x="60" y="205"/>
                    <a:pt x="160" y="205"/>
                  </a:cubicBezTo>
                  <a:cubicBezTo>
                    <a:pt x="179" y="205"/>
                    <a:pt x="239" y="126"/>
                    <a:pt x="259" y="106"/>
                  </a:cubicBezTo>
                  <a:cubicBezTo>
                    <a:pt x="241" y="70"/>
                    <a:pt x="208" y="3"/>
                    <a:pt x="172" y="3"/>
                  </a:cubicBezTo>
                  <a:cubicBezTo>
                    <a:pt x="168" y="3"/>
                    <a:pt x="164" y="4"/>
                    <a:pt x="160" y="6"/>
                  </a:cubicBezTo>
                  <a:cubicBezTo>
                    <a:pt x="156" y="3"/>
                    <a:pt x="150" y="1"/>
                    <a:pt x="142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"/>
            <p:cNvSpPr/>
            <p:nvPr/>
          </p:nvSpPr>
          <p:spPr>
            <a:xfrm>
              <a:off x="2662425" y="1484400"/>
              <a:ext cx="8475" cy="7475"/>
            </a:xfrm>
            <a:custGeom>
              <a:avLst/>
              <a:gdLst/>
              <a:ahLst/>
              <a:cxnLst/>
              <a:rect l="l" t="t" r="r" b="b"/>
              <a:pathLst>
                <a:path w="339" h="299" extrusionOk="0">
                  <a:moveTo>
                    <a:pt x="160" y="0"/>
                  </a:moveTo>
                  <a:cubicBezTo>
                    <a:pt x="120" y="40"/>
                    <a:pt x="80" y="40"/>
                    <a:pt x="20" y="40"/>
                  </a:cubicBezTo>
                  <a:cubicBezTo>
                    <a:pt x="1" y="139"/>
                    <a:pt x="1" y="259"/>
                    <a:pt x="120" y="299"/>
                  </a:cubicBezTo>
                  <a:cubicBezTo>
                    <a:pt x="160" y="299"/>
                    <a:pt x="239" y="279"/>
                    <a:pt x="259" y="259"/>
                  </a:cubicBezTo>
                  <a:cubicBezTo>
                    <a:pt x="339" y="159"/>
                    <a:pt x="259" y="60"/>
                    <a:pt x="16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"/>
            <p:cNvSpPr/>
            <p:nvPr/>
          </p:nvSpPr>
          <p:spPr>
            <a:xfrm>
              <a:off x="2448575" y="1468850"/>
              <a:ext cx="17425" cy="9100"/>
            </a:xfrm>
            <a:custGeom>
              <a:avLst/>
              <a:gdLst/>
              <a:ahLst/>
              <a:cxnLst/>
              <a:rect l="l" t="t" r="r" b="b"/>
              <a:pathLst>
                <a:path w="697" h="364" extrusionOk="0">
                  <a:moveTo>
                    <a:pt x="259" y="1"/>
                  </a:moveTo>
                  <a:cubicBezTo>
                    <a:pt x="175" y="1"/>
                    <a:pt x="90" y="35"/>
                    <a:pt x="1" y="105"/>
                  </a:cubicBezTo>
                  <a:cubicBezTo>
                    <a:pt x="13" y="294"/>
                    <a:pt x="90" y="363"/>
                    <a:pt x="195" y="363"/>
                  </a:cubicBezTo>
                  <a:cubicBezTo>
                    <a:pt x="256" y="363"/>
                    <a:pt x="326" y="340"/>
                    <a:pt x="399" y="304"/>
                  </a:cubicBezTo>
                  <a:cubicBezTo>
                    <a:pt x="478" y="304"/>
                    <a:pt x="518" y="304"/>
                    <a:pt x="578" y="324"/>
                  </a:cubicBezTo>
                  <a:cubicBezTo>
                    <a:pt x="617" y="304"/>
                    <a:pt x="677" y="284"/>
                    <a:pt x="697" y="264"/>
                  </a:cubicBezTo>
                  <a:cubicBezTo>
                    <a:pt x="617" y="204"/>
                    <a:pt x="578" y="165"/>
                    <a:pt x="518" y="105"/>
                  </a:cubicBezTo>
                  <a:cubicBezTo>
                    <a:pt x="428" y="35"/>
                    <a:pt x="344" y="1"/>
                    <a:pt x="25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"/>
            <p:cNvSpPr/>
            <p:nvPr/>
          </p:nvSpPr>
          <p:spPr>
            <a:xfrm>
              <a:off x="2744975" y="1380950"/>
              <a:ext cx="11975" cy="4600"/>
            </a:xfrm>
            <a:custGeom>
              <a:avLst/>
              <a:gdLst/>
              <a:ahLst/>
              <a:cxnLst/>
              <a:rect l="l" t="t" r="r" b="b"/>
              <a:pathLst>
                <a:path w="479" h="184" extrusionOk="0">
                  <a:moveTo>
                    <a:pt x="120" y="0"/>
                  </a:moveTo>
                  <a:cubicBezTo>
                    <a:pt x="100" y="0"/>
                    <a:pt x="60" y="0"/>
                    <a:pt x="1" y="20"/>
                  </a:cubicBezTo>
                  <a:cubicBezTo>
                    <a:pt x="67" y="141"/>
                    <a:pt x="151" y="183"/>
                    <a:pt x="243" y="183"/>
                  </a:cubicBezTo>
                  <a:cubicBezTo>
                    <a:pt x="318" y="183"/>
                    <a:pt x="398" y="155"/>
                    <a:pt x="478" y="120"/>
                  </a:cubicBezTo>
                  <a:cubicBezTo>
                    <a:pt x="379" y="20"/>
                    <a:pt x="259" y="20"/>
                    <a:pt x="12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"/>
            <p:cNvSpPr/>
            <p:nvPr/>
          </p:nvSpPr>
          <p:spPr>
            <a:xfrm>
              <a:off x="2826550" y="1120350"/>
              <a:ext cx="5975" cy="12475"/>
            </a:xfrm>
            <a:custGeom>
              <a:avLst/>
              <a:gdLst/>
              <a:ahLst/>
              <a:cxnLst/>
              <a:rect l="l" t="t" r="r" b="b"/>
              <a:pathLst>
                <a:path w="239" h="499" extrusionOk="0">
                  <a:moveTo>
                    <a:pt x="40" y="1"/>
                  </a:moveTo>
                  <a:cubicBezTo>
                    <a:pt x="20" y="200"/>
                    <a:pt x="0" y="399"/>
                    <a:pt x="239" y="498"/>
                  </a:cubicBezTo>
                  <a:cubicBezTo>
                    <a:pt x="199" y="319"/>
                    <a:pt x="199" y="120"/>
                    <a:pt x="4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"/>
            <p:cNvSpPr/>
            <p:nvPr/>
          </p:nvSpPr>
          <p:spPr>
            <a:xfrm>
              <a:off x="2789250" y="1309825"/>
              <a:ext cx="12450" cy="5700"/>
            </a:xfrm>
            <a:custGeom>
              <a:avLst/>
              <a:gdLst/>
              <a:ahLst/>
              <a:cxnLst/>
              <a:rect l="l" t="t" r="r" b="b"/>
              <a:pathLst>
                <a:path w="498" h="228" extrusionOk="0">
                  <a:moveTo>
                    <a:pt x="0" y="1"/>
                  </a:moveTo>
                  <a:lnTo>
                    <a:pt x="0" y="1"/>
                  </a:lnTo>
                  <a:cubicBezTo>
                    <a:pt x="56" y="169"/>
                    <a:pt x="126" y="228"/>
                    <a:pt x="204" y="228"/>
                  </a:cubicBezTo>
                  <a:cubicBezTo>
                    <a:pt x="293" y="228"/>
                    <a:pt x="392" y="154"/>
                    <a:pt x="498" y="80"/>
                  </a:cubicBezTo>
                  <a:cubicBezTo>
                    <a:pt x="319" y="61"/>
                    <a:pt x="139" y="21"/>
                    <a:pt x="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"/>
            <p:cNvSpPr/>
            <p:nvPr/>
          </p:nvSpPr>
          <p:spPr>
            <a:xfrm>
              <a:off x="2423725" y="1552100"/>
              <a:ext cx="12950" cy="6925"/>
            </a:xfrm>
            <a:custGeom>
              <a:avLst/>
              <a:gdLst/>
              <a:ahLst/>
              <a:cxnLst/>
              <a:rect l="l" t="t" r="r" b="b"/>
              <a:pathLst>
                <a:path w="518" h="277" extrusionOk="0">
                  <a:moveTo>
                    <a:pt x="276" y="1"/>
                  </a:moveTo>
                  <a:cubicBezTo>
                    <a:pt x="171" y="1"/>
                    <a:pt x="81" y="50"/>
                    <a:pt x="0" y="117"/>
                  </a:cubicBezTo>
                  <a:cubicBezTo>
                    <a:pt x="20" y="157"/>
                    <a:pt x="20" y="236"/>
                    <a:pt x="20" y="276"/>
                  </a:cubicBezTo>
                  <a:cubicBezTo>
                    <a:pt x="199" y="256"/>
                    <a:pt x="398" y="276"/>
                    <a:pt x="517" y="117"/>
                  </a:cubicBezTo>
                  <a:lnTo>
                    <a:pt x="438" y="37"/>
                  </a:lnTo>
                  <a:cubicBezTo>
                    <a:pt x="380" y="12"/>
                    <a:pt x="326" y="1"/>
                    <a:pt x="27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"/>
            <p:cNvSpPr/>
            <p:nvPr/>
          </p:nvSpPr>
          <p:spPr>
            <a:xfrm>
              <a:off x="2705700" y="1212675"/>
              <a:ext cx="8975" cy="717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211" y="1"/>
                  </a:moveTo>
                  <a:cubicBezTo>
                    <a:pt x="117" y="1"/>
                    <a:pt x="47" y="30"/>
                    <a:pt x="0" y="107"/>
                  </a:cubicBezTo>
                  <a:cubicBezTo>
                    <a:pt x="80" y="266"/>
                    <a:pt x="199" y="286"/>
                    <a:pt x="358" y="286"/>
                  </a:cubicBezTo>
                  <a:cubicBezTo>
                    <a:pt x="338" y="207"/>
                    <a:pt x="338" y="107"/>
                    <a:pt x="299" y="8"/>
                  </a:cubicBezTo>
                  <a:cubicBezTo>
                    <a:pt x="267" y="3"/>
                    <a:pt x="238" y="1"/>
                    <a:pt x="21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"/>
            <p:cNvSpPr/>
            <p:nvPr/>
          </p:nvSpPr>
          <p:spPr>
            <a:xfrm>
              <a:off x="2569925" y="1485500"/>
              <a:ext cx="8400" cy="4875"/>
            </a:xfrm>
            <a:custGeom>
              <a:avLst/>
              <a:gdLst/>
              <a:ahLst/>
              <a:cxnLst/>
              <a:rect l="l" t="t" r="r" b="b"/>
              <a:pathLst>
                <a:path w="336" h="195" extrusionOk="0">
                  <a:moveTo>
                    <a:pt x="230" y="0"/>
                  </a:moveTo>
                  <a:cubicBezTo>
                    <a:pt x="179" y="0"/>
                    <a:pt x="112" y="18"/>
                    <a:pt x="64" y="18"/>
                  </a:cubicBezTo>
                  <a:cubicBezTo>
                    <a:pt x="56" y="18"/>
                    <a:pt x="48" y="17"/>
                    <a:pt x="40" y="16"/>
                  </a:cubicBezTo>
                  <a:cubicBezTo>
                    <a:pt x="20" y="56"/>
                    <a:pt x="20" y="115"/>
                    <a:pt x="1" y="155"/>
                  </a:cubicBezTo>
                  <a:cubicBezTo>
                    <a:pt x="100" y="155"/>
                    <a:pt x="160" y="195"/>
                    <a:pt x="239" y="195"/>
                  </a:cubicBezTo>
                  <a:cubicBezTo>
                    <a:pt x="336" y="34"/>
                    <a:pt x="299" y="0"/>
                    <a:pt x="23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"/>
            <p:cNvSpPr/>
            <p:nvPr/>
          </p:nvSpPr>
          <p:spPr>
            <a:xfrm>
              <a:off x="2428200" y="1564125"/>
              <a:ext cx="8475" cy="3350"/>
            </a:xfrm>
            <a:custGeom>
              <a:avLst/>
              <a:gdLst/>
              <a:ahLst/>
              <a:cxnLst/>
              <a:rect l="l" t="t" r="r" b="b"/>
              <a:pathLst>
                <a:path w="339" h="134" extrusionOk="0">
                  <a:moveTo>
                    <a:pt x="164" y="0"/>
                  </a:moveTo>
                  <a:cubicBezTo>
                    <a:pt x="100" y="0"/>
                    <a:pt x="44" y="46"/>
                    <a:pt x="0" y="133"/>
                  </a:cubicBezTo>
                  <a:cubicBezTo>
                    <a:pt x="120" y="133"/>
                    <a:pt x="219" y="93"/>
                    <a:pt x="338" y="93"/>
                  </a:cubicBezTo>
                  <a:cubicBezTo>
                    <a:pt x="276" y="31"/>
                    <a:pt x="217" y="0"/>
                    <a:pt x="164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"/>
            <p:cNvSpPr/>
            <p:nvPr/>
          </p:nvSpPr>
          <p:spPr>
            <a:xfrm>
              <a:off x="2484400" y="1488875"/>
              <a:ext cx="8975" cy="3750"/>
            </a:xfrm>
            <a:custGeom>
              <a:avLst/>
              <a:gdLst/>
              <a:ahLst/>
              <a:cxnLst/>
              <a:rect l="l" t="t" r="r" b="b"/>
              <a:pathLst>
                <a:path w="359" h="150" extrusionOk="0">
                  <a:moveTo>
                    <a:pt x="0" y="0"/>
                  </a:moveTo>
                  <a:cubicBezTo>
                    <a:pt x="50" y="100"/>
                    <a:pt x="109" y="149"/>
                    <a:pt x="172" y="149"/>
                  </a:cubicBezTo>
                  <a:cubicBezTo>
                    <a:pt x="234" y="149"/>
                    <a:pt x="298" y="100"/>
                    <a:pt x="35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"/>
            <p:cNvSpPr/>
            <p:nvPr/>
          </p:nvSpPr>
          <p:spPr>
            <a:xfrm>
              <a:off x="2831525" y="1350125"/>
              <a:ext cx="4500" cy="8975"/>
            </a:xfrm>
            <a:custGeom>
              <a:avLst/>
              <a:gdLst/>
              <a:ahLst/>
              <a:cxnLst/>
              <a:rect l="l" t="t" r="r" b="b"/>
              <a:pathLst>
                <a:path w="180" h="359" extrusionOk="0">
                  <a:moveTo>
                    <a:pt x="179" y="0"/>
                  </a:moveTo>
                  <a:cubicBezTo>
                    <a:pt x="0" y="139"/>
                    <a:pt x="0" y="239"/>
                    <a:pt x="179" y="358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"/>
            <p:cNvSpPr/>
            <p:nvPr/>
          </p:nvSpPr>
          <p:spPr>
            <a:xfrm>
              <a:off x="2601250" y="1511250"/>
              <a:ext cx="8975" cy="4500"/>
            </a:xfrm>
            <a:custGeom>
              <a:avLst/>
              <a:gdLst/>
              <a:ahLst/>
              <a:cxnLst/>
              <a:rect l="l" t="t" r="r" b="b"/>
              <a:pathLst>
                <a:path w="359" h="180" extrusionOk="0">
                  <a:moveTo>
                    <a:pt x="359" y="0"/>
                  </a:moveTo>
                  <a:cubicBezTo>
                    <a:pt x="200" y="0"/>
                    <a:pt x="80" y="60"/>
                    <a:pt x="1" y="179"/>
                  </a:cubicBezTo>
                  <a:lnTo>
                    <a:pt x="359" y="179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"/>
            <p:cNvSpPr/>
            <p:nvPr/>
          </p:nvSpPr>
          <p:spPr>
            <a:xfrm>
              <a:off x="2727575" y="1393875"/>
              <a:ext cx="9475" cy="3875"/>
            </a:xfrm>
            <a:custGeom>
              <a:avLst/>
              <a:gdLst/>
              <a:ahLst/>
              <a:cxnLst/>
              <a:rect l="l" t="t" r="r" b="b"/>
              <a:pathLst>
                <a:path w="379" h="155" extrusionOk="0">
                  <a:moveTo>
                    <a:pt x="379" y="1"/>
                  </a:moveTo>
                  <a:cubicBezTo>
                    <a:pt x="219" y="1"/>
                    <a:pt x="100" y="21"/>
                    <a:pt x="1" y="140"/>
                  </a:cubicBezTo>
                  <a:cubicBezTo>
                    <a:pt x="30" y="150"/>
                    <a:pt x="61" y="155"/>
                    <a:pt x="93" y="155"/>
                  </a:cubicBezTo>
                  <a:cubicBezTo>
                    <a:pt x="194" y="155"/>
                    <a:pt x="303" y="106"/>
                    <a:pt x="37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"/>
            <p:cNvSpPr/>
            <p:nvPr/>
          </p:nvSpPr>
          <p:spPr>
            <a:xfrm>
              <a:off x="2784275" y="1280500"/>
              <a:ext cx="4500" cy="8975"/>
            </a:xfrm>
            <a:custGeom>
              <a:avLst/>
              <a:gdLst/>
              <a:ahLst/>
              <a:cxnLst/>
              <a:rect l="l" t="t" r="r" b="b"/>
              <a:pathLst>
                <a:path w="180" h="359" extrusionOk="0">
                  <a:moveTo>
                    <a:pt x="0" y="0"/>
                  </a:moveTo>
                  <a:cubicBezTo>
                    <a:pt x="0" y="139"/>
                    <a:pt x="20" y="259"/>
                    <a:pt x="140" y="358"/>
                  </a:cubicBezTo>
                  <a:cubicBezTo>
                    <a:pt x="179" y="199"/>
                    <a:pt x="179" y="80"/>
                    <a:pt x="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"/>
            <p:cNvSpPr/>
            <p:nvPr/>
          </p:nvSpPr>
          <p:spPr>
            <a:xfrm>
              <a:off x="2645525" y="1389400"/>
              <a:ext cx="4500" cy="5500"/>
            </a:xfrm>
            <a:custGeom>
              <a:avLst/>
              <a:gdLst/>
              <a:ahLst/>
              <a:cxnLst/>
              <a:rect l="l" t="t" r="r" b="b"/>
              <a:pathLst>
                <a:path w="180" h="220" extrusionOk="0">
                  <a:moveTo>
                    <a:pt x="179" y="1"/>
                  </a:moveTo>
                  <a:lnTo>
                    <a:pt x="179" y="1"/>
                  </a:lnTo>
                  <a:cubicBezTo>
                    <a:pt x="60" y="60"/>
                    <a:pt x="0" y="120"/>
                    <a:pt x="0" y="219"/>
                  </a:cubicBezTo>
                  <a:cubicBezTo>
                    <a:pt x="60" y="160"/>
                    <a:pt x="100" y="80"/>
                    <a:pt x="17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"/>
            <p:cNvSpPr/>
            <p:nvPr/>
          </p:nvSpPr>
          <p:spPr>
            <a:xfrm>
              <a:off x="2623150" y="1465225"/>
              <a:ext cx="4500" cy="2775"/>
            </a:xfrm>
            <a:custGeom>
              <a:avLst/>
              <a:gdLst/>
              <a:ahLst/>
              <a:cxnLst/>
              <a:rect l="l" t="t" r="r" b="b"/>
              <a:pathLst>
                <a:path w="180" h="111" extrusionOk="0">
                  <a:moveTo>
                    <a:pt x="90" y="1"/>
                  </a:moveTo>
                  <a:cubicBezTo>
                    <a:pt x="65" y="1"/>
                    <a:pt x="37" y="25"/>
                    <a:pt x="0" y="71"/>
                  </a:cubicBezTo>
                  <a:cubicBezTo>
                    <a:pt x="60" y="111"/>
                    <a:pt x="119" y="111"/>
                    <a:pt x="179" y="111"/>
                  </a:cubicBezTo>
                  <a:cubicBezTo>
                    <a:pt x="147" y="35"/>
                    <a:pt x="120" y="1"/>
                    <a:pt x="9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"/>
            <p:cNvSpPr/>
            <p:nvPr/>
          </p:nvSpPr>
          <p:spPr>
            <a:xfrm>
              <a:off x="2423225" y="1567450"/>
              <a:ext cx="4000" cy="3500"/>
            </a:xfrm>
            <a:custGeom>
              <a:avLst/>
              <a:gdLst/>
              <a:ahLst/>
              <a:cxnLst/>
              <a:rect l="l" t="t" r="r" b="b"/>
              <a:pathLst>
                <a:path w="160" h="140" extrusionOk="0">
                  <a:moveTo>
                    <a:pt x="0" y="0"/>
                  </a:moveTo>
                  <a:cubicBezTo>
                    <a:pt x="20" y="100"/>
                    <a:pt x="40" y="140"/>
                    <a:pt x="139" y="140"/>
                  </a:cubicBezTo>
                  <a:cubicBezTo>
                    <a:pt x="159" y="100"/>
                    <a:pt x="159" y="40"/>
                    <a:pt x="13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"/>
            <p:cNvSpPr/>
            <p:nvPr/>
          </p:nvSpPr>
          <p:spPr>
            <a:xfrm>
              <a:off x="2479900" y="1487050"/>
              <a:ext cx="4525" cy="2350"/>
            </a:xfrm>
            <a:custGeom>
              <a:avLst/>
              <a:gdLst/>
              <a:ahLst/>
              <a:cxnLst/>
              <a:rect l="l" t="t" r="r" b="b"/>
              <a:pathLst>
                <a:path w="181" h="94" extrusionOk="0">
                  <a:moveTo>
                    <a:pt x="87" y="1"/>
                  </a:moveTo>
                  <a:cubicBezTo>
                    <a:pt x="58" y="1"/>
                    <a:pt x="32" y="31"/>
                    <a:pt x="1" y="93"/>
                  </a:cubicBezTo>
                  <a:cubicBezTo>
                    <a:pt x="61" y="93"/>
                    <a:pt x="120" y="93"/>
                    <a:pt x="180" y="73"/>
                  </a:cubicBezTo>
                  <a:cubicBezTo>
                    <a:pt x="142" y="26"/>
                    <a:pt x="113" y="1"/>
                    <a:pt x="8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"/>
            <p:cNvSpPr/>
            <p:nvPr/>
          </p:nvSpPr>
          <p:spPr>
            <a:xfrm>
              <a:off x="2475425" y="1490350"/>
              <a:ext cx="4025" cy="3525"/>
            </a:xfrm>
            <a:custGeom>
              <a:avLst/>
              <a:gdLst/>
              <a:ahLst/>
              <a:cxnLst/>
              <a:rect l="l" t="t" r="r" b="b"/>
              <a:pathLst>
                <a:path w="161" h="141" extrusionOk="0">
                  <a:moveTo>
                    <a:pt x="160" y="1"/>
                  </a:moveTo>
                  <a:lnTo>
                    <a:pt x="160" y="1"/>
                  </a:lnTo>
                  <a:cubicBezTo>
                    <a:pt x="120" y="21"/>
                    <a:pt x="61" y="61"/>
                    <a:pt x="1" y="140"/>
                  </a:cubicBezTo>
                  <a:cubicBezTo>
                    <a:pt x="41" y="100"/>
                    <a:pt x="120" y="41"/>
                    <a:pt x="16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"/>
            <p:cNvSpPr/>
            <p:nvPr/>
          </p:nvSpPr>
          <p:spPr>
            <a:xfrm>
              <a:off x="2441125" y="1563475"/>
              <a:ext cx="5000" cy="3000"/>
            </a:xfrm>
            <a:custGeom>
              <a:avLst/>
              <a:gdLst/>
              <a:ahLst/>
              <a:cxnLst/>
              <a:rect l="l" t="t" r="r" b="b"/>
              <a:pathLst>
                <a:path w="200" h="120" extrusionOk="0">
                  <a:moveTo>
                    <a:pt x="199" y="0"/>
                  </a:moveTo>
                  <a:cubicBezTo>
                    <a:pt x="120" y="40"/>
                    <a:pt x="40" y="100"/>
                    <a:pt x="0" y="119"/>
                  </a:cubicBezTo>
                  <a:cubicBezTo>
                    <a:pt x="40" y="100"/>
                    <a:pt x="120" y="60"/>
                    <a:pt x="19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"/>
            <p:cNvSpPr/>
            <p:nvPr/>
          </p:nvSpPr>
          <p:spPr>
            <a:xfrm>
              <a:off x="2441125" y="1554025"/>
              <a:ext cx="4500" cy="2775"/>
            </a:xfrm>
            <a:custGeom>
              <a:avLst/>
              <a:gdLst/>
              <a:ahLst/>
              <a:cxnLst/>
              <a:rect l="l" t="t" r="r" b="b"/>
              <a:pathLst>
                <a:path w="180" h="111" extrusionOk="0">
                  <a:moveTo>
                    <a:pt x="0" y="0"/>
                  </a:moveTo>
                  <a:cubicBezTo>
                    <a:pt x="22" y="76"/>
                    <a:pt x="49" y="110"/>
                    <a:pt x="83" y="110"/>
                  </a:cubicBezTo>
                  <a:cubicBezTo>
                    <a:pt x="111" y="110"/>
                    <a:pt x="143" y="86"/>
                    <a:pt x="179" y="40"/>
                  </a:cubicBezTo>
                  <a:cubicBezTo>
                    <a:pt x="120" y="0"/>
                    <a:pt x="40" y="0"/>
                    <a:pt x="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"/>
            <p:cNvSpPr/>
            <p:nvPr/>
          </p:nvSpPr>
          <p:spPr>
            <a:xfrm>
              <a:off x="2434650" y="1551025"/>
              <a:ext cx="6500" cy="4000"/>
            </a:xfrm>
            <a:custGeom>
              <a:avLst/>
              <a:gdLst/>
              <a:ahLst/>
              <a:cxnLst/>
              <a:rect l="l" t="t" r="r" b="b"/>
              <a:pathLst>
                <a:path w="260" h="160" extrusionOk="0">
                  <a:moveTo>
                    <a:pt x="80" y="1"/>
                  </a:moveTo>
                  <a:cubicBezTo>
                    <a:pt x="1" y="60"/>
                    <a:pt x="1" y="80"/>
                    <a:pt x="60" y="120"/>
                  </a:cubicBezTo>
                  <a:lnTo>
                    <a:pt x="80" y="160"/>
                  </a:lnTo>
                  <a:cubicBezTo>
                    <a:pt x="160" y="120"/>
                    <a:pt x="200" y="120"/>
                    <a:pt x="259" y="120"/>
                  </a:cubicBezTo>
                  <a:cubicBezTo>
                    <a:pt x="200" y="41"/>
                    <a:pt x="180" y="1"/>
                    <a:pt x="8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"/>
            <p:cNvSpPr/>
            <p:nvPr/>
          </p:nvSpPr>
          <p:spPr>
            <a:xfrm>
              <a:off x="2458025" y="1558500"/>
              <a:ext cx="4000" cy="4000"/>
            </a:xfrm>
            <a:custGeom>
              <a:avLst/>
              <a:gdLst/>
              <a:ahLst/>
              <a:cxnLst/>
              <a:rect l="l" t="t" r="r" b="b"/>
              <a:pathLst>
                <a:path w="160" h="160" extrusionOk="0">
                  <a:moveTo>
                    <a:pt x="160" y="0"/>
                  </a:moveTo>
                  <a:lnTo>
                    <a:pt x="160" y="0"/>
                  </a:lnTo>
                  <a:cubicBezTo>
                    <a:pt x="120" y="60"/>
                    <a:pt x="60" y="100"/>
                    <a:pt x="1" y="159"/>
                  </a:cubicBezTo>
                  <a:cubicBezTo>
                    <a:pt x="100" y="120"/>
                    <a:pt x="140" y="80"/>
                    <a:pt x="16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"/>
            <p:cNvSpPr/>
            <p:nvPr/>
          </p:nvSpPr>
          <p:spPr>
            <a:xfrm>
              <a:off x="2718125" y="1389400"/>
              <a:ext cx="4500" cy="4500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180" y="1"/>
                  </a:moveTo>
                  <a:lnTo>
                    <a:pt x="1" y="18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"/>
            <p:cNvSpPr/>
            <p:nvPr/>
          </p:nvSpPr>
          <p:spPr>
            <a:xfrm>
              <a:off x="2832025" y="1132300"/>
              <a:ext cx="4000" cy="2975"/>
            </a:xfrm>
            <a:custGeom>
              <a:avLst/>
              <a:gdLst/>
              <a:ahLst/>
              <a:cxnLst/>
              <a:rect l="l" t="t" r="r" b="b"/>
              <a:pathLst>
                <a:path w="160" h="119" extrusionOk="0">
                  <a:moveTo>
                    <a:pt x="0" y="0"/>
                  </a:moveTo>
                  <a:cubicBezTo>
                    <a:pt x="11" y="78"/>
                    <a:pt x="35" y="118"/>
                    <a:pt x="67" y="118"/>
                  </a:cubicBezTo>
                  <a:cubicBezTo>
                    <a:pt x="93" y="118"/>
                    <a:pt x="124" y="93"/>
                    <a:pt x="159" y="40"/>
                  </a:cubicBezTo>
                  <a:cubicBezTo>
                    <a:pt x="99" y="20"/>
                    <a:pt x="60" y="0"/>
                    <a:pt x="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"/>
            <p:cNvSpPr/>
            <p:nvPr/>
          </p:nvSpPr>
          <p:spPr>
            <a:xfrm>
              <a:off x="2818575" y="1177050"/>
              <a:ext cx="5000" cy="1950"/>
            </a:xfrm>
            <a:custGeom>
              <a:avLst/>
              <a:gdLst/>
              <a:ahLst/>
              <a:cxnLst/>
              <a:rect l="l" t="t" r="r" b="b"/>
              <a:pathLst>
                <a:path w="200" h="78" extrusionOk="0">
                  <a:moveTo>
                    <a:pt x="1" y="0"/>
                  </a:moveTo>
                  <a:cubicBezTo>
                    <a:pt x="32" y="53"/>
                    <a:pt x="64" y="78"/>
                    <a:pt x="98" y="78"/>
                  </a:cubicBezTo>
                  <a:cubicBezTo>
                    <a:pt x="129" y="78"/>
                    <a:pt x="162" y="58"/>
                    <a:pt x="200" y="20"/>
                  </a:cubicBezTo>
                  <a:cubicBezTo>
                    <a:pt x="140" y="20"/>
                    <a:pt x="61" y="0"/>
                    <a:pt x="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"/>
            <p:cNvSpPr/>
            <p:nvPr/>
          </p:nvSpPr>
          <p:spPr>
            <a:xfrm>
              <a:off x="2814100" y="1452000"/>
              <a:ext cx="5000" cy="2075"/>
            </a:xfrm>
            <a:custGeom>
              <a:avLst/>
              <a:gdLst/>
              <a:ahLst/>
              <a:cxnLst/>
              <a:rect l="l" t="t" r="r" b="b"/>
              <a:pathLst>
                <a:path w="200" h="83" extrusionOk="0">
                  <a:moveTo>
                    <a:pt x="90" y="0"/>
                  </a:moveTo>
                  <a:cubicBezTo>
                    <a:pt x="53" y="0"/>
                    <a:pt x="22" y="31"/>
                    <a:pt x="1" y="83"/>
                  </a:cubicBezTo>
                  <a:lnTo>
                    <a:pt x="200" y="83"/>
                  </a:lnTo>
                  <a:cubicBezTo>
                    <a:pt x="162" y="26"/>
                    <a:pt x="124" y="0"/>
                    <a:pt x="9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"/>
            <p:cNvSpPr/>
            <p:nvPr/>
          </p:nvSpPr>
          <p:spPr>
            <a:xfrm>
              <a:off x="2814100" y="1174450"/>
              <a:ext cx="4500" cy="3000"/>
            </a:xfrm>
            <a:custGeom>
              <a:avLst/>
              <a:gdLst/>
              <a:ahLst/>
              <a:cxnLst/>
              <a:rect l="l" t="t" r="r" b="b"/>
              <a:pathLst>
                <a:path w="180" h="120" extrusionOk="0">
                  <a:moveTo>
                    <a:pt x="83" y="0"/>
                  </a:moveTo>
                  <a:cubicBezTo>
                    <a:pt x="51" y="0"/>
                    <a:pt x="21" y="35"/>
                    <a:pt x="1" y="104"/>
                  </a:cubicBezTo>
                  <a:cubicBezTo>
                    <a:pt x="41" y="114"/>
                    <a:pt x="71" y="119"/>
                    <a:pt x="98" y="119"/>
                  </a:cubicBezTo>
                  <a:cubicBezTo>
                    <a:pt x="125" y="119"/>
                    <a:pt x="150" y="114"/>
                    <a:pt x="180" y="104"/>
                  </a:cubicBezTo>
                  <a:cubicBezTo>
                    <a:pt x="150" y="35"/>
                    <a:pt x="115" y="0"/>
                    <a:pt x="83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"/>
            <p:cNvSpPr/>
            <p:nvPr/>
          </p:nvSpPr>
          <p:spPr>
            <a:xfrm>
              <a:off x="2725575" y="873675"/>
              <a:ext cx="98000" cy="29875"/>
            </a:xfrm>
            <a:custGeom>
              <a:avLst/>
              <a:gdLst/>
              <a:ahLst/>
              <a:cxnLst/>
              <a:rect l="l" t="t" r="r" b="b"/>
              <a:pathLst>
                <a:path w="3920" h="1195" extrusionOk="0">
                  <a:moveTo>
                    <a:pt x="3562" y="1"/>
                  </a:moveTo>
                  <a:cubicBezTo>
                    <a:pt x="2368" y="240"/>
                    <a:pt x="1175" y="518"/>
                    <a:pt x="81" y="1055"/>
                  </a:cubicBezTo>
                  <a:cubicBezTo>
                    <a:pt x="1" y="1095"/>
                    <a:pt x="1" y="1135"/>
                    <a:pt x="81" y="1194"/>
                  </a:cubicBezTo>
                  <a:cubicBezTo>
                    <a:pt x="1393" y="956"/>
                    <a:pt x="2647" y="518"/>
                    <a:pt x="3920" y="140"/>
                  </a:cubicBezTo>
                  <a:lnTo>
                    <a:pt x="3860" y="100"/>
                  </a:lnTo>
                  <a:cubicBezTo>
                    <a:pt x="3761" y="61"/>
                    <a:pt x="3641" y="61"/>
                    <a:pt x="3562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"/>
            <p:cNvSpPr/>
            <p:nvPr/>
          </p:nvSpPr>
          <p:spPr>
            <a:xfrm>
              <a:off x="2654475" y="842950"/>
              <a:ext cx="83075" cy="30875"/>
            </a:xfrm>
            <a:custGeom>
              <a:avLst/>
              <a:gdLst/>
              <a:ahLst/>
              <a:cxnLst/>
              <a:rect l="l" t="t" r="r" b="b"/>
              <a:pathLst>
                <a:path w="3323" h="1235" extrusionOk="0">
                  <a:moveTo>
                    <a:pt x="2727" y="1"/>
                  </a:moveTo>
                  <a:cubicBezTo>
                    <a:pt x="2078" y="1"/>
                    <a:pt x="1506" y="390"/>
                    <a:pt x="895" y="454"/>
                  </a:cubicBezTo>
                  <a:cubicBezTo>
                    <a:pt x="617" y="554"/>
                    <a:pt x="319" y="534"/>
                    <a:pt x="60" y="693"/>
                  </a:cubicBezTo>
                  <a:cubicBezTo>
                    <a:pt x="0" y="872"/>
                    <a:pt x="0" y="1051"/>
                    <a:pt x="100" y="1190"/>
                  </a:cubicBezTo>
                  <a:cubicBezTo>
                    <a:pt x="130" y="1220"/>
                    <a:pt x="164" y="1235"/>
                    <a:pt x="202" y="1235"/>
                  </a:cubicBezTo>
                  <a:cubicBezTo>
                    <a:pt x="239" y="1235"/>
                    <a:pt x="279" y="1220"/>
                    <a:pt x="319" y="1190"/>
                  </a:cubicBezTo>
                  <a:cubicBezTo>
                    <a:pt x="1254" y="792"/>
                    <a:pt x="2288" y="653"/>
                    <a:pt x="3243" y="295"/>
                  </a:cubicBezTo>
                  <a:cubicBezTo>
                    <a:pt x="3322" y="195"/>
                    <a:pt x="3303" y="136"/>
                    <a:pt x="3203" y="76"/>
                  </a:cubicBezTo>
                  <a:cubicBezTo>
                    <a:pt x="3039" y="23"/>
                    <a:pt x="2881" y="1"/>
                    <a:pt x="272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"/>
            <p:cNvSpPr/>
            <p:nvPr/>
          </p:nvSpPr>
          <p:spPr>
            <a:xfrm>
              <a:off x="2651000" y="867225"/>
              <a:ext cx="71625" cy="36825"/>
            </a:xfrm>
            <a:custGeom>
              <a:avLst/>
              <a:gdLst/>
              <a:ahLst/>
              <a:cxnLst/>
              <a:rect l="l" t="t" r="r" b="b"/>
              <a:pathLst>
                <a:path w="2865" h="1473" extrusionOk="0">
                  <a:moveTo>
                    <a:pt x="2865" y="0"/>
                  </a:moveTo>
                  <a:cubicBezTo>
                    <a:pt x="2188" y="398"/>
                    <a:pt x="1572" y="319"/>
                    <a:pt x="975" y="518"/>
                  </a:cubicBezTo>
                  <a:cubicBezTo>
                    <a:pt x="895" y="551"/>
                    <a:pt x="811" y="573"/>
                    <a:pt x="735" y="573"/>
                  </a:cubicBezTo>
                  <a:cubicBezTo>
                    <a:pt x="581" y="573"/>
                    <a:pt x="458" y="484"/>
                    <a:pt x="458" y="219"/>
                  </a:cubicBezTo>
                  <a:cubicBezTo>
                    <a:pt x="431" y="212"/>
                    <a:pt x="409" y="210"/>
                    <a:pt x="389" y="210"/>
                  </a:cubicBezTo>
                  <a:cubicBezTo>
                    <a:pt x="349" y="210"/>
                    <a:pt x="318" y="219"/>
                    <a:pt x="279" y="219"/>
                  </a:cubicBezTo>
                  <a:cubicBezTo>
                    <a:pt x="0" y="498"/>
                    <a:pt x="60" y="816"/>
                    <a:pt x="80" y="1154"/>
                  </a:cubicBezTo>
                  <a:cubicBezTo>
                    <a:pt x="100" y="1214"/>
                    <a:pt x="159" y="1313"/>
                    <a:pt x="199" y="1393"/>
                  </a:cubicBezTo>
                  <a:cubicBezTo>
                    <a:pt x="252" y="1446"/>
                    <a:pt x="305" y="1472"/>
                    <a:pt x="364" y="1472"/>
                  </a:cubicBezTo>
                  <a:cubicBezTo>
                    <a:pt x="394" y="1472"/>
                    <a:pt x="424" y="1466"/>
                    <a:pt x="458" y="1452"/>
                  </a:cubicBezTo>
                  <a:cubicBezTo>
                    <a:pt x="736" y="1194"/>
                    <a:pt x="1074" y="1055"/>
                    <a:pt x="1333" y="776"/>
                  </a:cubicBezTo>
                  <a:cubicBezTo>
                    <a:pt x="1751" y="418"/>
                    <a:pt x="2427" y="697"/>
                    <a:pt x="286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"/>
            <p:cNvSpPr/>
            <p:nvPr/>
          </p:nvSpPr>
          <p:spPr>
            <a:xfrm>
              <a:off x="2955350" y="777200"/>
              <a:ext cx="28375" cy="43300"/>
            </a:xfrm>
            <a:custGeom>
              <a:avLst/>
              <a:gdLst/>
              <a:ahLst/>
              <a:cxnLst/>
              <a:rect l="l" t="t" r="r" b="b"/>
              <a:pathLst>
                <a:path w="1135" h="1732" extrusionOk="0">
                  <a:moveTo>
                    <a:pt x="617" y="1"/>
                  </a:moveTo>
                  <a:cubicBezTo>
                    <a:pt x="557" y="41"/>
                    <a:pt x="518" y="60"/>
                    <a:pt x="438" y="60"/>
                  </a:cubicBezTo>
                  <a:cubicBezTo>
                    <a:pt x="358" y="60"/>
                    <a:pt x="319" y="60"/>
                    <a:pt x="259" y="21"/>
                  </a:cubicBezTo>
                  <a:cubicBezTo>
                    <a:pt x="199" y="41"/>
                    <a:pt x="140" y="100"/>
                    <a:pt x="60" y="120"/>
                  </a:cubicBezTo>
                  <a:cubicBezTo>
                    <a:pt x="0" y="200"/>
                    <a:pt x="0" y="259"/>
                    <a:pt x="100" y="319"/>
                  </a:cubicBezTo>
                  <a:cubicBezTo>
                    <a:pt x="122" y="319"/>
                    <a:pt x="144" y="319"/>
                    <a:pt x="167" y="319"/>
                  </a:cubicBezTo>
                  <a:cubicBezTo>
                    <a:pt x="445" y="319"/>
                    <a:pt x="722" y="336"/>
                    <a:pt x="538" y="796"/>
                  </a:cubicBezTo>
                  <a:cubicBezTo>
                    <a:pt x="458" y="975"/>
                    <a:pt x="438" y="1174"/>
                    <a:pt x="398" y="1334"/>
                  </a:cubicBezTo>
                  <a:cubicBezTo>
                    <a:pt x="418" y="1393"/>
                    <a:pt x="438" y="1413"/>
                    <a:pt x="458" y="1433"/>
                  </a:cubicBezTo>
                  <a:cubicBezTo>
                    <a:pt x="597" y="1532"/>
                    <a:pt x="657" y="1672"/>
                    <a:pt x="796" y="1731"/>
                  </a:cubicBezTo>
                  <a:cubicBezTo>
                    <a:pt x="1035" y="1373"/>
                    <a:pt x="915" y="896"/>
                    <a:pt x="1134" y="518"/>
                  </a:cubicBezTo>
                  <a:cubicBezTo>
                    <a:pt x="1095" y="319"/>
                    <a:pt x="935" y="140"/>
                    <a:pt x="77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"/>
            <p:cNvSpPr/>
            <p:nvPr/>
          </p:nvSpPr>
          <p:spPr>
            <a:xfrm>
              <a:off x="2668900" y="899550"/>
              <a:ext cx="58700" cy="22400"/>
            </a:xfrm>
            <a:custGeom>
              <a:avLst/>
              <a:gdLst/>
              <a:ahLst/>
              <a:cxnLst/>
              <a:rect l="l" t="t" r="r" b="b"/>
              <a:pathLst>
                <a:path w="2348" h="896" extrusionOk="0">
                  <a:moveTo>
                    <a:pt x="2348" y="0"/>
                  </a:moveTo>
                  <a:cubicBezTo>
                    <a:pt x="2049" y="60"/>
                    <a:pt x="1771" y="100"/>
                    <a:pt x="1492" y="140"/>
                  </a:cubicBezTo>
                  <a:cubicBezTo>
                    <a:pt x="1373" y="219"/>
                    <a:pt x="1253" y="219"/>
                    <a:pt x="1134" y="279"/>
                  </a:cubicBezTo>
                  <a:cubicBezTo>
                    <a:pt x="795" y="297"/>
                    <a:pt x="520" y="507"/>
                    <a:pt x="194" y="507"/>
                  </a:cubicBezTo>
                  <a:cubicBezTo>
                    <a:pt x="157" y="507"/>
                    <a:pt x="119" y="504"/>
                    <a:pt x="80" y="498"/>
                  </a:cubicBezTo>
                  <a:cubicBezTo>
                    <a:pt x="40" y="557"/>
                    <a:pt x="0" y="597"/>
                    <a:pt x="40" y="677"/>
                  </a:cubicBezTo>
                  <a:cubicBezTo>
                    <a:pt x="80" y="776"/>
                    <a:pt x="159" y="856"/>
                    <a:pt x="259" y="896"/>
                  </a:cubicBezTo>
                  <a:cubicBezTo>
                    <a:pt x="338" y="896"/>
                    <a:pt x="378" y="876"/>
                    <a:pt x="438" y="816"/>
                  </a:cubicBezTo>
                  <a:cubicBezTo>
                    <a:pt x="577" y="677"/>
                    <a:pt x="796" y="776"/>
                    <a:pt x="955" y="677"/>
                  </a:cubicBezTo>
                  <a:cubicBezTo>
                    <a:pt x="1432" y="518"/>
                    <a:pt x="1930" y="418"/>
                    <a:pt x="2348" y="120"/>
                  </a:cubicBezTo>
                  <a:lnTo>
                    <a:pt x="2348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"/>
            <p:cNvSpPr/>
            <p:nvPr/>
          </p:nvSpPr>
          <p:spPr>
            <a:xfrm>
              <a:off x="2751950" y="818200"/>
              <a:ext cx="57700" cy="22000"/>
            </a:xfrm>
            <a:custGeom>
              <a:avLst/>
              <a:gdLst/>
              <a:ahLst/>
              <a:cxnLst/>
              <a:rect l="l" t="t" r="r" b="b"/>
              <a:pathLst>
                <a:path w="2308" h="880" extrusionOk="0">
                  <a:moveTo>
                    <a:pt x="1881" y="0"/>
                  </a:moveTo>
                  <a:cubicBezTo>
                    <a:pt x="1733" y="0"/>
                    <a:pt x="1582" y="72"/>
                    <a:pt x="1436" y="72"/>
                  </a:cubicBezTo>
                  <a:cubicBezTo>
                    <a:pt x="1394" y="72"/>
                    <a:pt x="1354" y="66"/>
                    <a:pt x="1313" y="52"/>
                  </a:cubicBezTo>
                  <a:cubicBezTo>
                    <a:pt x="1015" y="91"/>
                    <a:pt x="716" y="191"/>
                    <a:pt x="438" y="270"/>
                  </a:cubicBezTo>
                  <a:cubicBezTo>
                    <a:pt x="279" y="350"/>
                    <a:pt x="120" y="430"/>
                    <a:pt x="20" y="569"/>
                  </a:cubicBezTo>
                  <a:cubicBezTo>
                    <a:pt x="0" y="668"/>
                    <a:pt x="20" y="748"/>
                    <a:pt x="80" y="827"/>
                  </a:cubicBezTo>
                  <a:cubicBezTo>
                    <a:pt x="156" y="865"/>
                    <a:pt x="231" y="879"/>
                    <a:pt x="307" y="879"/>
                  </a:cubicBezTo>
                  <a:cubicBezTo>
                    <a:pt x="351" y="879"/>
                    <a:pt x="394" y="874"/>
                    <a:pt x="438" y="867"/>
                  </a:cubicBezTo>
                  <a:cubicBezTo>
                    <a:pt x="577" y="867"/>
                    <a:pt x="697" y="867"/>
                    <a:pt x="816" y="827"/>
                  </a:cubicBezTo>
                  <a:cubicBezTo>
                    <a:pt x="1313" y="708"/>
                    <a:pt x="1830" y="648"/>
                    <a:pt x="2308" y="449"/>
                  </a:cubicBezTo>
                  <a:cubicBezTo>
                    <a:pt x="2268" y="350"/>
                    <a:pt x="2208" y="231"/>
                    <a:pt x="2169" y="131"/>
                  </a:cubicBezTo>
                  <a:cubicBezTo>
                    <a:pt x="2075" y="30"/>
                    <a:pt x="1978" y="0"/>
                    <a:pt x="188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"/>
            <p:cNvSpPr/>
            <p:nvPr/>
          </p:nvSpPr>
          <p:spPr>
            <a:xfrm>
              <a:off x="2778300" y="808050"/>
              <a:ext cx="58700" cy="16450"/>
            </a:xfrm>
            <a:custGeom>
              <a:avLst/>
              <a:gdLst/>
              <a:ahLst/>
              <a:cxnLst/>
              <a:rect l="l" t="t" r="r" b="b"/>
              <a:pathLst>
                <a:path w="2348" h="658" extrusionOk="0">
                  <a:moveTo>
                    <a:pt x="1970" y="0"/>
                  </a:moveTo>
                  <a:cubicBezTo>
                    <a:pt x="1393" y="100"/>
                    <a:pt x="816" y="239"/>
                    <a:pt x="239" y="338"/>
                  </a:cubicBezTo>
                  <a:cubicBezTo>
                    <a:pt x="204" y="318"/>
                    <a:pt x="175" y="309"/>
                    <a:pt x="150" y="309"/>
                  </a:cubicBezTo>
                  <a:cubicBezTo>
                    <a:pt x="79" y="309"/>
                    <a:pt x="45" y="383"/>
                    <a:pt x="1" y="458"/>
                  </a:cubicBezTo>
                  <a:cubicBezTo>
                    <a:pt x="1" y="577"/>
                    <a:pt x="120" y="637"/>
                    <a:pt x="219" y="657"/>
                  </a:cubicBezTo>
                  <a:cubicBezTo>
                    <a:pt x="233" y="657"/>
                    <a:pt x="246" y="658"/>
                    <a:pt x="258" y="658"/>
                  </a:cubicBezTo>
                  <a:cubicBezTo>
                    <a:pt x="495" y="658"/>
                    <a:pt x="709" y="520"/>
                    <a:pt x="963" y="520"/>
                  </a:cubicBezTo>
                  <a:cubicBezTo>
                    <a:pt x="1012" y="520"/>
                    <a:pt x="1062" y="525"/>
                    <a:pt x="1115" y="537"/>
                  </a:cubicBezTo>
                  <a:cubicBezTo>
                    <a:pt x="1473" y="338"/>
                    <a:pt x="1950" y="438"/>
                    <a:pt x="2348" y="179"/>
                  </a:cubicBezTo>
                  <a:cubicBezTo>
                    <a:pt x="2268" y="40"/>
                    <a:pt x="2069" y="100"/>
                    <a:pt x="197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"/>
            <p:cNvSpPr/>
            <p:nvPr/>
          </p:nvSpPr>
          <p:spPr>
            <a:xfrm>
              <a:off x="2820575" y="861250"/>
              <a:ext cx="51750" cy="16450"/>
            </a:xfrm>
            <a:custGeom>
              <a:avLst/>
              <a:gdLst/>
              <a:ahLst/>
              <a:cxnLst/>
              <a:rect l="l" t="t" r="r" b="b"/>
              <a:pathLst>
                <a:path w="2070" h="658" extrusionOk="0">
                  <a:moveTo>
                    <a:pt x="1990" y="1"/>
                  </a:moveTo>
                  <a:cubicBezTo>
                    <a:pt x="1373" y="239"/>
                    <a:pt x="657" y="40"/>
                    <a:pt x="80" y="438"/>
                  </a:cubicBezTo>
                  <a:cubicBezTo>
                    <a:pt x="0" y="498"/>
                    <a:pt x="0" y="558"/>
                    <a:pt x="80" y="617"/>
                  </a:cubicBezTo>
                  <a:lnTo>
                    <a:pt x="120" y="657"/>
                  </a:lnTo>
                  <a:cubicBezTo>
                    <a:pt x="737" y="498"/>
                    <a:pt x="1413" y="418"/>
                    <a:pt x="2010" y="120"/>
                  </a:cubicBezTo>
                  <a:cubicBezTo>
                    <a:pt x="2069" y="60"/>
                    <a:pt x="2069" y="20"/>
                    <a:pt x="199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"/>
            <p:cNvSpPr/>
            <p:nvPr/>
          </p:nvSpPr>
          <p:spPr>
            <a:xfrm>
              <a:off x="2909100" y="780200"/>
              <a:ext cx="48750" cy="14425"/>
            </a:xfrm>
            <a:custGeom>
              <a:avLst/>
              <a:gdLst/>
              <a:ahLst/>
              <a:cxnLst/>
              <a:rect l="l" t="t" r="r" b="b"/>
              <a:pathLst>
                <a:path w="1950" h="577" extrusionOk="0">
                  <a:moveTo>
                    <a:pt x="1910" y="0"/>
                  </a:moveTo>
                  <a:cubicBezTo>
                    <a:pt x="1274" y="20"/>
                    <a:pt x="617" y="199"/>
                    <a:pt x="0" y="378"/>
                  </a:cubicBezTo>
                  <a:cubicBezTo>
                    <a:pt x="20" y="478"/>
                    <a:pt x="120" y="497"/>
                    <a:pt x="199" y="577"/>
                  </a:cubicBezTo>
                  <a:cubicBezTo>
                    <a:pt x="816" y="577"/>
                    <a:pt x="1373" y="398"/>
                    <a:pt x="1950" y="199"/>
                  </a:cubicBezTo>
                  <a:cubicBezTo>
                    <a:pt x="1910" y="119"/>
                    <a:pt x="1910" y="80"/>
                    <a:pt x="191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"/>
            <p:cNvSpPr/>
            <p:nvPr/>
          </p:nvSpPr>
          <p:spPr>
            <a:xfrm>
              <a:off x="2662925" y="886625"/>
              <a:ext cx="27875" cy="16925"/>
            </a:xfrm>
            <a:custGeom>
              <a:avLst/>
              <a:gdLst/>
              <a:ahLst/>
              <a:cxnLst/>
              <a:rect l="l" t="t" r="r" b="b"/>
              <a:pathLst>
                <a:path w="1115" h="677" extrusionOk="0">
                  <a:moveTo>
                    <a:pt x="876" y="0"/>
                  </a:moveTo>
                  <a:cubicBezTo>
                    <a:pt x="418" y="0"/>
                    <a:pt x="120" y="219"/>
                    <a:pt x="0" y="676"/>
                  </a:cubicBezTo>
                  <a:cubicBezTo>
                    <a:pt x="398" y="637"/>
                    <a:pt x="756" y="497"/>
                    <a:pt x="1114" y="398"/>
                  </a:cubicBezTo>
                  <a:cubicBezTo>
                    <a:pt x="1114" y="179"/>
                    <a:pt x="916" y="119"/>
                    <a:pt x="876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"/>
            <p:cNvSpPr/>
            <p:nvPr/>
          </p:nvSpPr>
          <p:spPr>
            <a:xfrm>
              <a:off x="2812125" y="824350"/>
              <a:ext cx="37325" cy="9725"/>
            </a:xfrm>
            <a:custGeom>
              <a:avLst/>
              <a:gdLst/>
              <a:ahLst/>
              <a:cxnLst/>
              <a:rect l="l" t="t" r="r" b="b"/>
              <a:pathLst>
                <a:path w="1493" h="389" extrusionOk="0">
                  <a:moveTo>
                    <a:pt x="1186" y="1"/>
                  </a:moveTo>
                  <a:cubicBezTo>
                    <a:pt x="798" y="1"/>
                    <a:pt x="423" y="105"/>
                    <a:pt x="60" y="184"/>
                  </a:cubicBezTo>
                  <a:cubicBezTo>
                    <a:pt x="0" y="243"/>
                    <a:pt x="0" y="323"/>
                    <a:pt x="60" y="382"/>
                  </a:cubicBezTo>
                  <a:cubicBezTo>
                    <a:pt x="109" y="386"/>
                    <a:pt x="157" y="388"/>
                    <a:pt x="205" y="388"/>
                  </a:cubicBezTo>
                  <a:cubicBezTo>
                    <a:pt x="660" y="388"/>
                    <a:pt x="1060" y="223"/>
                    <a:pt x="1492" y="24"/>
                  </a:cubicBezTo>
                  <a:cubicBezTo>
                    <a:pt x="1389" y="8"/>
                    <a:pt x="1287" y="1"/>
                    <a:pt x="118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"/>
            <p:cNvSpPr/>
            <p:nvPr/>
          </p:nvSpPr>
          <p:spPr>
            <a:xfrm>
              <a:off x="2768850" y="829425"/>
              <a:ext cx="42800" cy="12950"/>
            </a:xfrm>
            <a:custGeom>
              <a:avLst/>
              <a:gdLst/>
              <a:ahLst/>
              <a:cxnLst/>
              <a:rect l="l" t="t" r="r" b="b"/>
              <a:pathLst>
                <a:path w="1712" h="518" extrusionOk="0">
                  <a:moveTo>
                    <a:pt x="1632" y="0"/>
                  </a:moveTo>
                  <a:cubicBezTo>
                    <a:pt x="1095" y="20"/>
                    <a:pt x="558" y="140"/>
                    <a:pt x="60" y="319"/>
                  </a:cubicBezTo>
                  <a:cubicBezTo>
                    <a:pt x="1" y="398"/>
                    <a:pt x="1" y="438"/>
                    <a:pt x="60" y="518"/>
                  </a:cubicBezTo>
                  <a:cubicBezTo>
                    <a:pt x="617" y="518"/>
                    <a:pt x="1115" y="279"/>
                    <a:pt x="1632" y="179"/>
                  </a:cubicBezTo>
                  <a:cubicBezTo>
                    <a:pt x="1711" y="120"/>
                    <a:pt x="1711" y="40"/>
                    <a:pt x="1632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"/>
            <p:cNvSpPr/>
            <p:nvPr/>
          </p:nvSpPr>
          <p:spPr>
            <a:xfrm>
              <a:off x="2869800" y="790625"/>
              <a:ext cx="41300" cy="13950"/>
            </a:xfrm>
            <a:custGeom>
              <a:avLst/>
              <a:gdLst/>
              <a:ahLst/>
              <a:cxnLst/>
              <a:rect l="l" t="t" r="r" b="b"/>
              <a:pathLst>
                <a:path w="1652" h="558" extrusionOk="0">
                  <a:moveTo>
                    <a:pt x="1453" y="1"/>
                  </a:moveTo>
                  <a:cubicBezTo>
                    <a:pt x="956" y="41"/>
                    <a:pt x="458" y="100"/>
                    <a:pt x="1" y="299"/>
                  </a:cubicBezTo>
                  <a:cubicBezTo>
                    <a:pt x="61" y="458"/>
                    <a:pt x="200" y="498"/>
                    <a:pt x="379" y="538"/>
                  </a:cubicBezTo>
                  <a:cubicBezTo>
                    <a:pt x="379" y="558"/>
                    <a:pt x="399" y="558"/>
                    <a:pt x="458" y="558"/>
                  </a:cubicBezTo>
                  <a:cubicBezTo>
                    <a:pt x="498" y="558"/>
                    <a:pt x="538" y="518"/>
                    <a:pt x="578" y="498"/>
                  </a:cubicBezTo>
                  <a:cubicBezTo>
                    <a:pt x="896" y="259"/>
                    <a:pt x="1334" y="438"/>
                    <a:pt x="1652" y="180"/>
                  </a:cubicBezTo>
                  <a:cubicBezTo>
                    <a:pt x="1632" y="80"/>
                    <a:pt x="1533" y="61"/>
                    <a:pt x="1453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"/>
            <p:cNvSpPr/>
            <p:nvPr/>
          </p:nvSpPr>
          <p:spPr>
            <a:xfrm>
              <a:off x="2827525" y="799575"/>
              <a:ext cx="41800" cy="13000"/>
            </a:xfrm>
            <a:custGeom>
              <a:avLst/>
              <a:gdLst/>
              <a:ahLst/>
              <a:cxnLst/>
              <a:rect l="l" t="t" r="r" b="b"/>
              <a:pathLst>
                <a:path w="1672" h="520" extrusionOk="0">
                  <a:moveTo>
                    <a:pt x="1573" y="1"/>
                  </a:moveTo>
                  <a:cubicBezTo>
                    <a:pt x="1055" y="120"/>
                    <a:pt x="538" y="220"/>
                    <a:pt x="1" y="339"/>
                  </a:cubicBezTo>
                  <a:cubicBezTo>
                    <a:pt x="81" y="498"/>
                    <a:pt x="240" y="498"/>
                    <a:pt x="379" y="518"/>
                  </a:cubicBezTo>
                  <a:cubicBezTo>
                    <a:pt x="392" y="519"/>
                    <a:pt x="405" y="519"/>
                    <a:pt x="417" y="519"/>
                  </a:cubicBezTo>
                  <a:cubicBezTo>
                    <a:pt x="751" y="519"/>
                    <a:pt x="1033" y="306"/>
                    <a:pt x="1396" y="306"/>
                  </a:cubicBezTo>
                  <a:cubicBezTo>
                    <a:pt x="1446" y="306"/>
                    <a:pt x="1499" y="310"/>
                    <a:pt x="1553" y="319"/>
                  </a:cubicBezTo>
                  <a:cubicBezTo>
                    <a:pt x="1632" y="299"/>
                    <a:pt x="1652" y="240"/>
                    <a:pt x="1672" y="180"/>
                  </a:cubicBezTo>
                  <a:cubicBezTo>
                    <a:pt x="1652" y="100"/>
                    <a:pt x="1632" y="41"/>
                    <a:pt x="1573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"/>
            <p:cNvSpPr/>
            <p:nvPr/>
          </p:nvSpPr>
          <p:spPr>
            <a:xfrm>
              <a:off x="2958825" y="811525"/>
              <a:ext cx="14450" cy="52725"/>
            </a:xfrm>
            <a:custGeom>
              <a:avLst/>
              <a:gdLst/>
              <a:ahLst/>
              <a:cxnLst/>
              <a:rect l="l" t="t" r="r" b="b"/>
              <a:pathLst>
                <a:path w="578" h="2109" extrusionOk="0">
                  <a:moveTo>
                    <a:pt x="279" y="0"/>
                  </a:moveTo>
                  <a:cubicBezTo>
                    <a:pt x="60" y="697"/>
                    <a:pt x="1" y="1413"/>
                    <a:pt x="279" y="2109"/>
                  </a:cubicBezTo>
                  <a:lnTo>
                    <a:pt x="359" y="2089"/>
                  </a:lnTo>
                  <a:cubicBezTo>
                    <a:pt x="558" y="1393"/>
                    <a:pt x="578" y="716"/>
                    <a:pt x="359" y="40"/>
                  </a:cubicBezTo>
                  <a:lnTo>
                    <a:pt x="279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"/>
            <p:cNvSpPr/>
            <p:nvPr/>
          </p:nvSpPr>
          <p:spPr>
            <a:xfrm>
              <a:off x="2736025" y="836800"/>
              <a:ext cx="28375" cy="13525"/>
            </a:xfrm>
            <a:custGeom>
              <a:avLst/>
              <a:gdLst/>
              <a:ahLst/>
              <a:cxnLst/>
              <a:rect l="l" t="t" r="r" b="b"/>
              <a:pathLst>
                <a:path w="1135" h="541" extrusionOk="0">
                  <a:moveTo>
                    <a:pt x="431" y="1"/>
                  </a:moveTo>
                  <a:cubicBezTo>
                    <a:pt x="225" y="1"/>
                    <a:pt x="57" y="71"/>
                    <a:pt x="1" y="382"/>
                  </a:cubicBezTo>
                  <a:lnTo>
                    <a:pt x="1" y="541"/>
                  </a:lnTo>
                  <a:cubicBezTo>
                    <a:pt x="359" y="501"/>
                    <a:pt x="737" y="422"/>
                    <a:pt x="1055" y="243"/>
                  </a:cubicBezTo>
                  <a:cubicBezTo>
                    <a:pt x="1135" y="183"/>
                    <a:pt x="1135" y="123"/>
                    <a:pt x="1055" y="44"/>
                  </a:cubicBezTo>
                  <a:cubicBezTo>
                    <a:pt x="956" y="44"/>
                    <a:pt x="836" y="24"/>
                    <a:pt x="697" y="24"/>
                  </a:cubicBezTo>
                  <a:cubicBezTo>
                    <a:pt x="605" y="12"/>
                    <a:pt x="515" y="1"/>
                    <a:pt x="43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"/>
            <p:cNvSpPr/>
            <p:nvPr/>
          </p:nvSpPr>
          <p:spPr>
            <a:xfrm>
              <a:off x="2653975" y="903525"/>
              <a:ext cx="16925" cy="15025"/>
            </a:xfrm>
            <a:custGeom>
              <a:avLst/>
              <a:gdLst/>
              <a:ahLst/>
              <a:cxnLst/>
              <a:rect l="l" t="t" r="r" b="b"/>
              <a:pathLst>
                <a:path w="677" h="601" extrusionOk="0">
                  <a:moveTo>
                    <a:pt x="219" y="0"/>
                  </a:moveTo>
                  <a:cubicBezTo>
                    <a:pt x="0" y="140"/>
                    <a:pt x="40" y="319"/>
                    <a:pt x="140" y="518"/>
                  </a:cubicBezTo>
                  <a:cubicBezTo>
                    <a:pt x="220" y="571"/>
                    <a:pt x="301" y="601"/>
                    <a:pt x="379" y="601"/>
                  </a:cubicBezTo>
                  <a:cubicBezTo>
                    <a:pt x="476" y="601"/>
                    <a:pt x="569" y="557"/>
                    <a:pt x="657" y="458"/>
                  </a:cubicBezTo>
                  <a:cubicBezTo>
                    <a:pt x="657" y="438"/>
                    <a:pt x="677" y="398"/>
                    <a:pt x="677" y="339"/>
                  </a:cubicBezTo>
                  <a:cubicBezTo>
                    <a:pt x="637" y="160"/>
                    <a:pt x="259" y="319"/>
                    <a:pt x="35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"/>
            <p:cNvSpPr/>
            <p:nvPr/>
          </p:nvSpPr>
          <p:spPr>
            <a:xfrm>
              <a:off x="2870800" y="859750"/>
              <a:ext cx="8475" cy="4500"/>
            </a:xfrm>
            <a:custGeom>
              <a:avLst/>
              <a:gdLst/>
              <a:ahLst/>
              <a:cxnLst/>
              <a:rect l="l" t="t" r="r" b="b"/>
              <a:pathLst>
                <a:path w="339" h="180" extrusionOk="0">
                  <a:moveTo>
                    <a:pt x="213" y="0"/>
                  </a:moveTo>
                  <a:cubicBezTo>
                    <a:pt x="137" y="0"/>
                    <a:pt x="65" y="22"/>
                    <a:pt x="1" y="61"/>
                  </a:cubicBezTo>
                  <a:lnTo>
                    <a:pt x="1" y="180"/>
                  </a:lnTo>
                  <a:cubicBezTo>
                    <a:pt x="120" y="160"/>
                    <a:pt x="219" y="160"/>
                    <a:pt x="339" y="160"/>
                  </a:cubicBezTo>
                  <a:lnTo>
                    <a:pt x="339" y="21"/>
                  </a:lnTo>
                  <a:cubicBezTo>
                    <a:pt x="297" y="7"/>
                    <a:pt x="254" y="0"/>
                    <a:pt x="213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"/>
            <p:cNvSpPr/>
            <p:nvPr/>
          </p:nvSpPr>
          <p:spPr>
            <a:xfrm>
              <a:off x="2814600" y="872200"/>
              <a:ext cx="8000" cy="4650"/>
            </a:xfrm>
            <a:custGeom>
              <a:avLst/>
              <a:gdLst/>
              <a:ahLst/>
              <a:cxnLst/>
              <a:rect l="l" t="t" r="r" b="b"/>
              <a:pathLst>
                <a:path w="320" h="186" extrusionOk="0">
                  <a:moveTo>
                    <a:pt x="319" y="0"/>
                  </a:moveTo>
                  <a:cubicBezTo>
                    <a:pt x="200" y="0"/>
                    <a:pt x="100" y="20"/>
                    <a:pt x="1" y="20"/>
                  </a:cubicBezTo>
                  <a:cubicBezTo>
                    <a:pt x="64" y="147"/>
                    <a:pt x="141" y="186"/>
                    <a:pt x="240" y="186"/>
                  </a:cubicBezTo>
                  <a:cubicBezTo>
                    <a:pt x="265" y="186"/>
                    <a:pt x="291" y="183"/>
                    <a:pt x="319" y="179"/>
                  </a:cubicBezTo>
                  <a:lnTo>
                    <a:pt x="319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"/>
            <p:cNvSpPr/>
            <p:nvPr/>
          </p:nvSpPr>
          <p:spPr>
            <a:xfrm>
              <a:off x="2905625" y="789650"/>
              <a:ext cx="7975" cy="5475"/>
            </a:xfrm>
            <a:custGeom>
              <a:avLst/>
              <a:gdLst/>
              <a:ahLst/>
              <a:cxnLst/>
              <a:rect l="l" t="t" r="r" b="b"/>
              <a:pathLst>
                <a:path w="319" h="219" extrusionOk="0">
                  <a:moveTo>
                    <a:pt x="119" y="0"/>
                  </a:moveTo>
                  <a:cubicBezTo>
                    <a:pt x="100" y="0"/>
                    <a:pt x="40" y="20"/>
                    <a:pt x="0" y="40"/>
                  </a:cubicBezTo>
                  <a:cubicBezTo>
                    <a:pt x="60" y="100"/>
                    <a:pt x="119" y="179"/>
                    <a:pt x="199" y="219"/>
                  </a:cubicBezTo>
                  <a:cubicBezTo>
                    <a:pt x="239" y="219"/>
                    <a:pt x="299" y="219"/>
                    <a:pt x="318" y="199"/>
                  </a:cubicBezTo>
                  <a:cubicBezTo>
                    <a:pt x="299" y="100"/>
                    <a:pt x="219" y="40"/>
                    <a:pt x="11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"/>
            <p:cNvSpPr/>
            <p:nvPr/>
          </p:nvSpPr>
          <p:spPr>
            <a:xfrm>
              <a:off x="2762400" y="837375"/>
              <a:ext cx="7975" cy="5500"/>
            </a:xfrm>
            <a:custGeom>
              <a:avLst/>
              <a:gdLst/>
              <a:ahLst/>
              <a:cxnLst/>
              <a:rect l="l" t="t" r="r" b="b"/>
              <a:pathLst>
                <a:path w="319" h="220" extrusionOk="0">
                  <a:moveTo>
                    <a:pt x="318" y="1"/>
                  </a:moveTo>
                  <a:cubicBezTo>
                    <a:pt x="219" y="1"/>
                    <a:pt x="100" y="21"/>
                    <a:pt x="0" y="21"/>
                  </a:cubicBezTo>
                  <a:lnTo>
                    <a:pt x="0" y="220"/>
                  </a:lnTo>
                  <a:cubicBezTo>
                    <a:pt x="100" y="220"/>
                    <a:pt x="219" y="200"/>
                    <a:pt x="318" y="200"/>
                  </a:cubicBezTo>
                  <a:lnTo>
                    <a:pt x="318" y="1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"/>
            <p:cNvSpPr/>
            <p:nvPr/>
          </p:nvSpPr>
          <p:spPr>
            <a:xfrm>
              <a:off x="2696750" y="903150"/>
              <a:ext cx="8975" cy="3550"/>
            </a:xfrm>
            <a:custGeom>
              <a:avLst/>
              <a:gdLst/>
              <a:ahLst/>
              <a:cxnLst/>
              <a:rect l="l" t="t" r="r" b="b"/>
              <a:pathLst>
                <a:path w="359" h="142" extrusionOk="0">
                  <a:moveTo>
                    <a:pt x="269" y="1"/>
                  </a:moveTo>
                  <a:cubicBezTo>
                    <a:pt x="179" y="1"/>
                    <a:pt x="90" y="45"/>
                    <a:pt x="0" y="135"/>
                  </a:cubicBezTo>
                  <a:cubicBezTo>
                    <a:pt x="30" y="139"/>
                    <a:pt x="59" y="142"/>
                    <a:pt x="87" y="142"/>
                  </a:cubicBezTo>
                  <a:cubicBezTo>
                    <a:pt x="190" y="142"/>
                    <a:pt x="280" y="109"/>
                    <a:pt x="358" y="15"/>
                  </a:cubicBezTo>
                  <a:cubicBezTo>
                    <a:pt x="328" y="6"/>
                    <a:pt x="299" y="1"/>
                    <a:pt x="26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"/>
            <p:cNvSpPr/>
            <p:nvPr/>
          </p:nvSpPr>
          <p:spPr>
            <a:xfrm>
              <a:off x="2810125" y="828925"/>
              <a:ext cx="4500" cy="5000"/>
            </a:xfrm>
            <a:custGeom>
              <a:avLst/>
              <a:gdLst/>
              <a:ahLst/>
              <a:cxnLst/>
              <a:rect l="l" t="t" r="r" b="b"/>
              <a:pathLst>
                <a:path w="180" h="200" extrusionOk="0">
                  <a:moveTo>
                    <a:pt x="160" y="1"/>
                  </a:moveTo>
                  <a:cubicBezTo>
                    <a:pt x="100" y="1"/>
                    <a:pt x="60" y="20"/>
                    <a:pt x="1" y="20"/>
                  </a:cubicBezTo>
                  <a:lnTo>
                    <a:pt x="1" y="199"/>
                  </a:lnTo>
                  <a:lnTo>
                    <a:pt x="180" y="199"/>
                  </a:lnTo>
                  <a:cubicBezTo>
                    <a:pt x="160" y="120"/>
                    <a:pt x="160" y="60"/>
                    <a:pt x="16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"/>
            <p:cNvSpPr/>
            <p:nvPr/>
          </p:nvSpPr>
          <p:spPr>
            <a:xfrm>
              <a:off x="2680825" y="916950"/>
              <a:ext cx="61200" cy="31625"/>
            </a:xfrm>
            <a:custGeom>
              <a:avLst/>
              <a:gdLst/>
              <a:ahLst/>
              <a:cxnLst/>
              <a:rect l="l" t="t" r="r" b="b"/>
              <a:pathLst>
                <a:path w="2448" h="1265" extrusionOk="0">
                  <a:moveTo>
                    <a:pt x="2348" y="1"/>
                  </a:moveTo>
                  <a:lnTo>
                    <a:pt x="100" y="518"/>
                  </a:lnTo>
                  <a:cubicBezTo>
                    <a:pt x="1" y="737"/>
                    <a:pt x="239" y="916"/>
                    <a:pt x="200" y="1115"/>
                  </a:cubicBezTo>
                  <a:cubicBezTo>
                    <a:pt x="283" y="1222"/>
                    <a:pt x="367" y="1265"/>
                    <a:pt x="459" y="1265"/>
                  </a:cubicBezTo>
                  <a:cubicBezTo>
                    <a:pt x="520" y="1265"/>
                    <a:pt x="585" y="1246"/>
                    <a:pt x="657" y="1214"/>
                  </a:cubicBezTo>
                  <a:cubicBezTo>
                    <a:pt x="896" y="1214"/>
                    <a:pt x="1135" y="1115"/>
                    <a:pt x="1353" y="1015"/>
                  </a:cubicBezTo>
                  <a:cubicBezTo>
                    <a:pt x="1378" y="815"/>
                    <a:pt x="1301" y="764"/>
                    <a:pt x="1165" y="764"/>
                  </a:cubicBezTo>
                  <a:cubicBezTo>
                    <a:pt x="1086" y="764"/>
                    <a:pt x="986" y="782"/>
                    <a:pt x="876" y="796"/>
                  </a:cubicBezTo>
                  <a:cubicBezTo>
                    <a:pt x="1294" y="717"/>
                    <a:pt x="1632" y="597"/>
                    <a:pt x="1970" y="558"/>
                  </a:cubicBezTo>
                  <a:cubicBezTo>
                    <a:pt x="2089" y="518"/>
                    <a:pt x="2229" y="478"/>
                    <a:pt x="2328" y="418"/>
                  </a:cubicBezTo>
                  <a:cubicBezTo>
                    <a:pt x="2368" y="379"/>
                    <a:pt x="2408" y="299"/>
                    <a:pt x="2447" y="219"/>
                  </a:cubicBezTo>
                  <a:cubicBezTo>
                    <a:pt x="2447" y="120"/>
                    <a:pt x="2388" y="60"/>
                    <a:pt x="234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"/>
            <p:cNvSpPr/>
            <p:nvPr/>
          </p:nvSpPr>
          <p:spPr>
            <a:xfrm>
              <a:off x="2812625" y="940025"/>
              <a:ext cx="49250" cy="14750"/>
            </a:xfrm>
            <a:custGeom>
              <a:avLst/>
              <a:gdLst/>
              <a:ahLst/>
              <a:cxnLst/>
              <a:rect l="l" t="t" r="r" b="b"/>
              <a:pathLst>
                <a:path w="1970" h="590" extrusionOk="0">
                  <a:moveTo>
                    <a:pt x="1502" y="1"/>
                  </a:moveTo>
                  <a:cubicBezTo>
                    <a:pt x="994" y="1"/>
                    <a:pt x="521" y="233"/>
                    <a:pt x="0" y="371"/>
                  </a:cubicBezTo>
                  <a:cubicBezTo>
                    <a:pt x="40" y="490"/>
                    <a:pt x="100" y="570"/>
                    <a:pt x="239" y="589"/>
                  </a:cubicBezTo>
                  <a:cubicBezTo>
                    <a:pt x="856" y="530"/>
                    <a:pt x="1432" y="351"/>
                    <a:pt x="1970" y="72"/>
                  </a:cubicBezTo>
                  <a:cubicBezTo>
                    <a:pt x="1809" y="22"/>
                    <a:pt x="1654" y="1"/>
                    <a:pt x="1502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"/>
            <p:cNvSpPr/>
            <p:nvPr/>
          </p:nvSpPr>
          <p:spPr>
            <a:xfrm>
              <a:off x="2760900" y="904725"/>
              <a:ext cx="50250" cy="20400"/>
            </a:xfrm>
            <a:custGeom>
              <a:avLst/>
              <a:gdLst/>
              <a:ahLst/>
              <a:cxnLst/>
              <a:rect l="l" t="t" r="r" b="b"/>
              <a:pathLst>
                <a:path w="2010" h="816" extrusionOk="0">
                  <a:moveTo>
                    <a:pt x="1460" y="1"/>
                  </a:moveTo>
                  <a:cubicBezTo>
                    <a:pt x="1265" y="1"/>
                    <a:pt x="1070" y="99"/>
                    <a:pt x="876" y="112"/>
                  </a:cubicBezTo>
                  <a:cubicBezTo>
                    <a:pt x="577" y="271"/>
                    <a:pt x="239" y="211"/>
                    <a:pt x="0" y="490"/>
                  </a:cubicBezTo>
                  <a:cubicBezTo>
                    <a:pt x="40" y="708"/>
                    <a:pt x="199" y="768"/>
                    <a:pt x="418" y="808"/>
                  </a:cubicBezTo>
                  <a:cubicBezTo>
                    <a:pt x="462" y="813"/>
                    <a:pt x="506" y="815"/>
                    <a:pt x="549" y="815"/>
                  </a:cubicBezTo>
                  <a:cubicBezTo>
                    <a:pt x="1011" y="815"/>
                    <a:pt x="1419" y="546"/>
                    <a:pt x="1910" y="509"/>
                  </a:cubicBezTo>
                  <a:cubicBezTo>
                    <a:pt x="1970" y="470"/>
                    <a:pt x="2010" y="390"/>
                    <a:pt x="1950" y="291"/>
                  </a:cubicBezTo>
                  <a:lnTo>
                    <a:pt x="1771" y="112"/>
                  </a:lnTo>
                  <a:cubicBezTo>
                    <a:pt x="1667" y="29"/>
                    <a:pt x="1563" y="1"/>
                    <a:pt x="146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"/>
            <p:cNvSpPr/>
            <p:nvPr/>
          </p:nvSpPr>
          <p:spPr>
            <a:xfrm>
              <a:off x="2740000" y="905375"/>
              <a:ext cx="42800" cy="19350"/>
            </a:xfrm>
            <a:custGeom>
              <a:avLst/>
              <a:gdLst/>
              <a:ahLst/>
              <a:cxnLst/>
              <a:rect l="l" t="t" r="r" b="b"/>
              <a:pathLst>
                <a:path w="1712" h="774" extrusionOk="0">
                  <a:moveTo>
                    <a:pt x="1577" y="1"/>
                  </a:moveTo>
                  <a:cubicBezTo>
                    <a:pt x="1507" y="1"/>
                    <a:pt x="1418" y="36"/>
                    <a:pt x="1334" y="46"/>
                  </a:cubicBezTo>
                  <a:cubicBezTo>
                    <a:pt x="876" y="125"/>
                    <a:pt x="399" y="165"/>
                    <a:pt x="1" y="444"/>
                  </a:cubicBezTo>
                  <a:lnTo>
                    <a:pt x="1" y="623"/>
                  </a:lnTo>
                  <a:cubicBezTo>
                    <a:pt x="150" y="722"/>
                    <a:pt x="289" y="773"/>
                    <a:pt x="417" y="773"/>
                  </a:cubicBezTo>
                  <a:cubicBezTo>
                    <a:pt x="597" y="773"/>
                    <a:pt x="757" y="673"/>
                    <a:pt x="896" y="464"/>
                  </a:cubicBezTo>
                  <a:cubicBezTo>
                    <a:pt x="1175" y="364"/>
                    <a:pt x="1453" y="285"/>
                    <a:pt x="1712" y="225"/>
                  </a:cubicBezTo>
                  <a:cubicBezTo>
                    <a:pt x="1712" y="46"/>
                    <a:pt x="1656" y="1"/>
                    <a:pt x="157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"/>
            <p:cNvSpPr/>
            <p:nvPr/>
          </p:nvSpPr>
          <p:spPr>
            <a:xfrm>
              <a:off x="2814100" y="890100"/>
              <a:ext cx="40325" cy="12725"/>
            </a:xfrm>
            <a:custGeom>
              <a:avLst/>
              <a:gdLst/>
              <a:ahLst/>
              <a:cxnLst/>
              <a:rect l="l" t="t" r="r" b="b"/>
              <a:pathLst>
                <a:path w="1613" h="509" extrusionOk="0">
                  <a:moveTo>
                    <a:pt x="1612" y="60"/>
                  </a:moveTo>
                  <a:cubicBezTo>
                    <a:pt x="1075" y="199"/>
                    <a:pt x="498" y="0"/>
                    <a:pt x="1" y="339"/>
                  </a:cubicBezTo>
                  <a:cubicBezTo>
                    <a:pt x="21" y="438"/>
                    <a:pt x="120" y="458"/>
                    <a:pt x="200" y="498"/>
                  </a:cubicBezTo>
                  <a:cubicBezTo>
                    <a:pt x="285" y="504"/>
                    <a:pt x="370" y="508"/>
                    <a:pt x="453" y="508"/>
                  </a:cubicBezTo>
                  <a:cubicBezTo>
                    <a:pt x="878" y="508"/>
                    <a:pt x="1280" y="409"/>
                    <a:pt x="1612" y="6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"/>
            <p:cNvSpPr/>
            <p:nvPr/>
          </p:nvSpPr>
          <p:spPr>
            <a:xfrm>
              <a:off x="2764875" y="914125"/>
              <a:ext cx="53025" cy="17425"/>
            </a:xfrm>
            <a:custGeom>
              <a:avLst/>
              <a:gdLst/>
              <a:ahLst/>
              <a:cxnLst/>
              <a:rect l="l" t="t" r="r" b="b"/>
              <a:pathLst>
                <a:path w="2121" h="697" extrusionOk="0">
                  <a:moveTo>
                    <a:pt x="2003" y="1"/>
                  </a:moveTo>
                  <a:cubicBezTo>
                    <a:pt x="1948" y="1"/>
                    <a:pt x="1875" y="32"/>
                    <a:pt x="1791" y="74"/>
                  </a:cubicBezTo>
                  <a:cubicBezTo>
                    <a:pt x="1726" y="64"/>
                    <a:pt x="1662" y="59"/>
                    <a:pt x="1598" y="59"/>
                  </a:cubicBezTo>
                  <a:cubicBezTo>
                    <a:pt x="1149" y="59"/>
                    <a:pt x="712" y="273"/>
                    <a:pt x="259" y="273"/>
                  </a:cubicBezTo>
                  <a:cubicBezTo>
                    <a:pt x="160" y="332"/>
                    <a:pt x="20" y="372"/>
                    <a:pt x="1" y="511"/>
                  </a:cubicBezTo>
                  <a:cubicBezTo>
                    <a:pt x="1" y="591"/>
                    <a:pt x="40" y="671"/>
                    <a:pt x="120" y="690"/>
                  </a:cubicBezTo>
                  <a:cubicBezTo>
                    <a:pt x="184" y="690"/>
                    <a:pt x="247" y="697"/>
                    <a:pt x="310" y="697"/>
                  </a:cubicBezTo>
                  <a:cubicBezTo>
                    <a:pt x="403" y="697"/>
                    <a:pt x="494" y="683"/>
                    <a:pt x="577" y="611"/>
                  </a:cubicBezTo>
                  <a:cubicBezTo>
                    <a:pt x="717" y="472"/>
                    <a:pt x="935" y="571"/>
                    <a:pt x="1095" y="472"/>
                  </a:cubicBezTo>
                  <a:cubicBezTo>
                    <a:pt x="1413" y="372"/>
                    <a:pt x="1751" y="233"/>
                    <a:pt x="2109" y="233"/>
                  </a:cubicBezTo>
                  <a:cubicBezTo>
                    <a:pt x="2121" y="60"/>
                    <a:pt x="2079" y="1"/>
                    <a:pt x="2003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"/>
            <p:cNvSpPr/>
            <p:nvPr/>
          </p:nvSpPr>
          <p:spPr>
            <a:xfrm>
              <a:off x="2774325" y="898550"/>
              <a:ext cx="44275" cy="11475"/>
            </a:xfrm>
            <a:custGeom>
              <a:avLst/>
              <a:gdLst/>
              <a:ahLst/>
              <a:cxnLst/>
              <a:rect l="l" t="t" r="r" b="b"/>
              <a:pathLst>
                <a:path w="1771" h="459" extrusionOk="0">
                  <a:moveTo>
                    <a:pt x="1592" y="1"/>
                  </a:moveTo>
                  <a:cubicBezTo>
                    <a:pt x="1035" y="20"/>
                    <a:pt x="498" y="140"/>
                    <a:pt x="0" y="299"/>
                  </a:cubicBezTo>
                  <a:cubicBezTo>
                    <a:pt x="120" y="339"/>
                    <a:pt x="259" y="339"/>
                    <a:pt x="339" y="458"/>
                  </a:cubicBezTo>
                  <a:cubicBezTo>
                    <a:pt x="605" y="405"/>
                    <a:pt x="872" y="336"/>
                    <a:pt x="1138" y="336"/>
                  </a:cubicBezTo>
                  <a:cubicBezTo>
                    <a:pt x="1170" y="336"/>
                    <a:pt x="1202" y="337"/>
                    <a:pt x="1234" y="339"/>
                  </a:cubicBezTo>
                  <a:cubicBezTo>
                    <a:pt x="1373" y="160"/>
                    <a:pt x="1592" y="199"/>
                    <a:pt x="1771" y="160"/>
                  </a:cubicBezTo>
                  <a:lnTo>
                    <a:pt x="1592" y="1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"/>
            <p:cNvSpPr/>
            <p:nvPr/>
          </p:nvSpPr>
          <p:spPr>
            <a:xfrm>
              <a:off x="2719125" y="944800"/>
              <a:ext cx="40300" cy="16700"/>
            </a:xfrm>
            <a:custGeom>
              <a:avLst/>
              <a:gdLst/>
              <a:ahLst/>
              <a:cxnLst/>
              <a:rect l="l" t="t" r="r" b="b"/>
              <a:pathLst>
                <a:path w="1612" h="668" extrusionOk="0">
                  <a:moveTo>
                    <a:pt x="1532" y="1"/>
                  </a:moveTo>
                  <a:cubicBezTo>
                    <a:pt x="1492" y="40"/>
                    <a:pt x="1413" y="40"/>
                    <a:pt x="1353" y="60"/>
                  </a:cubicBezTo>
                  <a:cubicBezTo>
                    <a:pt x="915" y="180"/>
                    <a:pt x="438" y="299"/>
                    <a:pt x="0" y="438"/>
                  </a:cubicBezTo>
                  <a:cubicBezTo>
                    <a:pt x="0" y="616"/>
                    <a:pt x="55" y="667"/>
                    <a:pt x="128" y="667"/>
                  </a:cubicBezTo>
                  <a:cubicBezTo>
                    <a:pt x="193" y="667"/>
                    <a:pt x="273" y="626"/>
                    <a:pt x="339" y="597"/>
                  </a:cubicBezTo>
                  <a:cubicBezTo>
                    <a:pt x="736" y="478"/>
                    <a:pt x="1114" y="359"/>
                    <a:pt x="1512" y="239"/>
                  </a:cubicBezTo>
                  <a:cubicBezTo>
                    <a:pt x="1592" y="180"/>
                    <a:pt x="1612" y="140"/>
                    <a:pt x="1512" y="80"/>
                  </a:cubicBezTo>
                  <a:lnTo>
                    <a:pt x="1532" y="1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"/>
            <p:cNvSpPr/>
            <p:nvPr/>
          </p:nvSpPr>
          <p:spPr>
            <a:xfrm>
              <a:off x="2810125" y="911825"/>
              <a:ext cx="24400" cy="8550"/>
            </a:xfrm>
            <a:custGeom>
              <a:avLst/>
              <a:gdLst/>
              <a:ahLst/>
              <a:cxnLst/>
              <a:rect l="l" t="t" r="r" b="b"/>
              <a:pathLst>
                <a:path w="976" h="342" extrusionOk="0">
                  <a:moveTo>
                    <a:pt x="375" y="0"/>
                  </a:moveTo>
                  <a:cubicBezTo>
                    <a:pt x="246" y="0"/>
                    <a:pt x="120" y="7"/>
                    <a:pt x="1" y="7"/>
                  </a:cubicBezTo>
                  <a:lnTo>
                    <a:pt x="1" y="166"/>
                  </a:lnTo>
                  <a:cubicBezTo>
                    <a:pt x="140" y="186"/>
                    <a:pt x="259" y="186"/>
                    <a:pt x="339" y="325"/>
                  </a:cubicBezTo>
                  <a:cubicBezTo>
                    <a:pt x="353" y="324"/>
                    <a:pt x="367" y="323"/>
                    <a:pt x="381" y="323"/>
                  </a:cubicBezTo>
                  <a:cubicBezTo>
                    <a:pt x="465" y="323"/>
                    <a:pt x="556" y="342"/>
                    <a:pt x="643" y="342"/>
                  </a:cubicBezTo>
                  <a:cubicBezTo>
                    <a:pt x="774" y="342"/>
                    <a:pt x="897" y="299"/>
                    <a:pt x="975" y="86"/>
                  </a:cubicBezTo>
                  <a:cubicBezTo>
                    <a:pt x="773" y="15"/>
                    <a:pt x="570" y="0"/>
                    <a:pt x="37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"/>
            <p:cNvSpPr/>
            <p:nvPr/>
          </p:nvSpPr>
          <p:spPr>
            <a:xfrm>
              <a:off x="2665900" y="927975"/>
              <a:ext cx="23400" cy="14925"/>
            </a:xfrm>
            <a:custGeom>
              <a:avLst/>
              <a:gdLst/>
              <a:ahLst/>
              <a:cxnLst/>
              <a:rect l="l" t="t" r="r" b="b"/>
              <a:pathLst>
                <a:path w="936" h="597" extrusionOk="0">
                  <a:moveTo>
                    <a:pt x="106" y="1"/>
                  </a:moveTo>
                  <a:cubicBezTo>
                    <a:pt x="79" y="1"/>
                    <a:pt x="55" y="29"/>
                    <a:pt x="41" y="57"/>
                  </a:cubicBezTo>
                  <a:cubicBezTo>
                    <a:pt x="1" y="276"/>
                    <a:pt x="80" y="415"/>
                    <a:pt x="339" y="415"/>
                  </a:cubicBezTo>
                  <a:cubicBezTo>
                    <a:pt x="458" y="415"/>
                    <a:pt x="598" y="415"/>
                    <a:pt x="677" y="534"/>
                  </a:cubicBezTo>
                  <a:cubicBezTo>
                    <a:pt x="709" y="577"/>
                    <a:pt x="741" y="597"/>
                    <a:pt x="776" y="597"/>
                  </a:cubicBezTo>
                  <a:cubicBezTo>
                    <a:pt x="807" y="597"/>
                    <a:pt x="839" y="582"/>
                    <a:pt x="876" y="554"/>
                  </a:cubicBezTo>
                  <a:cubicBezTo>
                    <a:pt x="936" y="375"/>
                    <a:pt x="777" y="236"/>
                    <a:pt x="737" y="57"/>
                  </a:cubicBezTo>
                  <a:cubicBezTo>
                    <a:pt x="598" y="57"/>
                    <a:pt x="498" y="37"/>
                    <a:pt x="359" y="37"/>
                  </a:cubicBezTo>
                  <a:lnTo>
                    <a:pt x="180" y="37"/>
                  </a:lnTo>
                  <a:cubicBezTo>
                    <a:pt x="180" y="37"/>
                    <a:pt x="180" y="17"/>
                    <a:pt x="140" y="17"/>
                  </a:cubicBezTo>
                  <a:cubicBezTo>
                    <a:pt x="128" y="5"/>
                    <a:pt x="117" y="1"/>
                    <a:pt x="10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"/>
            <p:cNvSpPr/>
            <p:nvPr/>
          </p:nvSpPr>
          <p:spPr>
            <a:xfrm>
              <a:off x="2865825" y="933150"/>
              <a:ext cx="22400" cy="9500"/>
            </a:xfrm>
            <a:custGeom>
              <a:avLst/>
              <a:gdLst/>
              <a:ahLst/>
              <a:cxnLst/>
              <a:rect l="l" t="t" r="r" b="b"/>
              <a:pathLst>
                <a:path w="896" h="380" extrusionOk="0">
                  <a:moveTo>
                    <a:pt x="492" y="0"/>
                  </a:moveTo>
                  <a:cubicBezTo>
                    <a:pt x="317" y="0"/>
                    <a:pt x="146" y="34"/>
                    <a:pt x="1" y="168"/>
                  </a:cubicBezTo>
                  <a:cubicBezTo>
                    <a:pt x="21" y="307"/>
                    <a:pt x="140" y="307"/>
                    <a:pt x="200" y="367"/>
                  </a:cubicBezTo>
                  <a:cubicBezTo>
                    <a:pt x="248" y="375"/>
                    <a:pt x="296" y="379"/>
                    <a:pt x="344" y="379"/>
                  </a:cubicBezTo>
                  <a:cubicBezTo>
                    <a:pt x="529" y="379"/>
                    <a:pt x="706" y="319"/>
                    <a:pt x="896" y="208"/>
                  </a:cubicBezTo>
                  <a:lnTo>
                    <a:pt x="896" y="29"/>
                  </a:lnTo>
                  <a:cubicBezTo>
                    <a:pt x="766" y="20"/>
                    <a:pt x="628" y="0"/>
                    <a:pt x="492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"/>
            <p:cNvSpPr/>
            <p:nvPr/>
          </p:nvSpPr>
          <p:spPr>
            <a:xfrm>
              <a:off x="2771825" y="941075"/>
              <a:ext cx="12475" cy="8725"/>
            </a:xfrm>
            <a:custGeom>
              <a:avLst/>
              <a:gdLst/>
              <a:ahLst/>
              <a:cxnLst/>
              <a:rect l="l" t="t" r="r" b="b"/>
              <a:pathLst>
                <a:path w="499" h="349" extrusionOk="0">
                  <a:moveTo>
                    <a:pt x="404" y="0"/>
                  </a:moveTo>
                  <a:cubicBezTo>
                    <a:pt x="379" y="0"/>
                    <a:pt x="359" y="10"/>
                    <a:pt x="339" y="30"/>
                  </a:cubicBezTo>
                  <a:cubicBezTo>
                    <a:pt x="220" y="30"/>
                    <a:pt x="120" y="50"/>
                    <a:pt x="1" y="50"/>
                  </a:cubicBezTo>
                  <a:cubicBezTo>
                    <a:pt x="1" y="189"/>
                    <a:pt x="1" y="329"/>
                    <a:pt x="200" y="348"/>
                  </a:cubicBezTo>
                  <a:cubicBezTo>
                    <a:pt x="419" y="348"/>
                    <a:pt x="478" y="229"/>
                    <a:pt x="498" y="30"/>
                  </a:cubicBezTo>
                  <a:cubicBezTo>
                    <a:pt x="459" y="10"/>
                    <a:pt x="429" y="0"/>
                    <a:pt x="404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"/>
            <p:cNvSpPr/>
            <p:nvPr/>
          </p:nvSpPr>
          <p:spPr>
            <a:xfrm>
              <a:off x="2804175" y="949775"/>
              <a:ext cx="14925" cy="9475"/>
            </a:xfrm>
            <a:custGeom>
              <a:avLst/>
              <a:gdLst/>
              <a:ahLst/>
              <a:cxnLst/>
              <a:rect l="l" t="t" r="r" b="b"/>
              <a:pathLst>
                <a:path w="597" h="379" extrusionOk="0">
                  <a:moveTo>
                    <a:pt x="378" y="0"/>
                  </a:moveTo>
                  <a:cubicBezTo>
                    <a:pt x="279" y="40"/>
                    <a:pt x="179" y="40"/>
                    <a:pt x="60" y="60"/>
                  </a:cubicBezTo>
                  <a:cubicBezTo>
                    <a:pt x="60" y="100"/>
                    <a:pt x="40" y="140"/>
                    <a:pt x="20" y="180"/>
                  </a:cubicBezTo>
                  <a:cubicBezTo>
                    <a:pt x="0" y="259"/>
                    <a:pt x="0" y="339"/>
                    <a:pt x="60" y="378"/>
                  </a:cubicBezTo>
                  <a:cubicBezTo>
                    <a:pt x="119" y="378"/>
                    <a:pt x="179" y="378"/>
                    <a:pt x="219" y="359"/>
                  </a:cubicBezTo>
                  <a:cubicBezTo>
                    <a:pt x="338" y="279"/>
                    <a:pt x="497" y="299"/>
                    <a:pt x="597" y="239"/>
                  </a:cubicBezTo>
                  <a:lnTo>
                    <a:pt x="378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"/>
            <p:cNvSpPr/>
            <p:nvPr/>
          </p:nvSpPr>
          <p:spPr>
            <a:xfrm>
              <a:off x="2678850" y="916425"/>
              <a:ext cx="13450" cy="4175"/>
            </a:xfrm>
            <a:custGeom>
              <a:avLst/>
              <a:gdLst/>
              <a:ahLst/>
              <a:cxnLst/>
              <a:rect l="l" t="t" r="r" b="b"/>
              <a:pathLst>
                <a:path w="538" h="167" extrusionOk="0">
                  <a:moveTo>
                    <a:pt x="428" y="1"/>
                  </a:moveTo>
                  <a:cubicBezTo>
                    <a:pt x="280" y="1"/>
                    <a:pt x="127" y="14"/>
                    <a:pt x="0" y="141"/>
                  </a:cubicBezTo>
                  <a:cubicBezTo>
                    <a:pt x="78" y="155"/>
                    <a:pt x="154" y="167"/>
                    <a:pt x="225" y="167"/>
                  </a:cubicBezTo>
                  <a:cubicBezTo>
                    <a:pt x="351" y="167"/>
                    <a:pt x="461" y="129"/>
                    <a:pt x="537" y="2"/>
                  </a:cubicBezTo>
                  <a:cubicBezTo>
                    <a:pt x="501" y="2"/>
                    <a:pt x="465" y="1"/>
                    <a:pt x="42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"/>
            <p:cNvSpPr/>
            <p:nvPr/>
          </p:nvSpPr>
          <p:spPr>
            <a:xfrm>
              <a:off x="2861850" y="936850"/>
              <a:ext cx="8975" cy="5500"/>
            </a:xfrm>
            <a:custGeom>
              <a:avLst/>
              <a:gdLst/>
              <a:ahLst/>
              <a:cxnLst/>
              <a:rect l="l" t="t" r="r" b="b"/>
              <a:pathLst>
                <a:path w="359" h="220" extrusionOk="0">
                  <a:moveTo>
                    <a:pt x="160" y="0"/>
                  </a:moveTo>
                  <a:cubicBezTo>
                    <a:pt x="80" y="60"/>
                    <a:pt x="1" y="100"/>
                    <a:pt x="1" y="219"/>
                  </a:cubicBezTo>
                  <a:cubicBezTo>
                    <a:pt x="120" y="199"/>
                    <a:pt x="219" y="199"/>
                    <a:pt x="359" y="199"/>
                  </a:cubicBezTo>
                  <a:lnTo>
                    <a:pt x="160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"/>
            <p:cNvSpPr/>
            <p:nvPr/>
          </p:nvSpPr>
          <p:spPr>
            <a:xfrm>
              <a:off x="2929000" y="742900"/>
              <a:ext cx="50250" cy="21425"/>
            </a:xfrm>
            <a:custGeom>
              <a:avLst/>
              <a:gdLst/>
              <a:ahLst/>
              <a:cxnLst/>
              <a:rect l="l" t="t" r="r" b="b"/>
              <a:pathLst>
                <a:path w="2010" h="857" extrusionOk="0">
                  <a:moveTo>
                    <a:pt x="1691" y="0"/>
                  </a:moveTo>
                  <a:cubicBezTo>
                    <a:pt x="1253" y="219"/>
                    <a:pt x="696" y="0"/>
                    <a:pt x="279" y="358"/>
                  </a:cubicBezTo>
                  <a:cubicBezTo>
                    <a:pt x="159" y="497"/>
                    <a:pt x="0" y="617"/>
                    <a:pt x="100" y="856"/>
                  </a:cubicBezTo>
                  <a:cubicBezTo>
                    <a:pt x="183" y="856"/>
                    <a:pt x="266" y="856"/>
                    <a:pt x="348" y="856"/>
                  </a:cubicBezTo>
                  <a:cubicBezTo>
                    <a:pt x="676" y="856"/>
                    <a:pt x="995" y="844"/>
                    <a:pt x="1313" y="716"/>
                  </a:cubicBezTo>
                  <a:cubicBezTo>
                    <a:pt x="1313" y="696"/>
                    <a:pt x="1333" y="676"/>
                    <a:pt x="1373" y="657"/>
                  </a:cubicBezTo>
                  <a:cubicBezTo>
                    <a:pt x="1388" y="633"/>
                    <a:pt x="1407" y="622"/>
                    <a:pt x="1425" y="622"/>
                  </a:cubicBezTo>
                  <a:cubicBezTo>
                    <a:pt x="1453" y="622"/>
                    <a:pt x="1480" y="648"/>
                    <a:pt x="1492" y="696"/>
                  </a:cubicBezTo>
                  <a:cubicBezTo>
                    <a:pt x="1890" y="676"/>
                    <a:pt x="2009" y="497"/>
                    <a:pt x="1870" y="119"/>
                  </a:cubicBezTo>
                  <a:cubicBezTo>
                    <a:pt x="1810" y="80"/>
                    <a:pt x="1751" y="60"/>
                    <a:pt x="169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"/>
            <p:cNvSpPr/>
            <p:nvPr/>
          </p:nvSpPr>
          <p:spPr>
            <a:xfrm>
              <a:off x="2965800" y="745875"/>
              <a:ext cx="45275" cy="31350"/>
            </a:xfrm>
            <a:custGeom>
              <a:avLst/>
              <a:gdLst/>
              <a:ahLst/>
              <a:cxnLst/>
              <a:rect l="l" t="t" r="r" b="b"/>
              <a:pathLst>
                <a:path w="1811" h="1254" extrusionOk="0">
                  <a:moveTo>
                    <a:pt x="378" y="0"/>
                  </a:moveTo>
                  <a:cubicBezTo>
                    <a:pt x="378" y="279"/>
                    <a:pt x="239" y="478"/>
                    <a:pt x="0" y="577"/>
                  </a:cubicBezTo>
                  <a:cubicBezTo>
                    <a:pt x="90" y="631"/>
                    <a:pt x="168" y="653"/>
                    <a:pt x="244" y="653"/>
                  </a:cubicBezTo>
                  <a:cubicBezTo>
                    <a:pt x="337" y="653"/>
                    <a:pt x="428" y="621"/>
                    <a:pt x="537" y="577"/>
                  </a:cubicBezTo>
                  <a:cubicBezTo>
                    <a:pt x="733" y="468"/>
                    <a:pt x="858" y="407"/>
                    <a:pt x="950" y="407"/>
                  </a:cubicBezTo>
                  <a:cubicBezTo>
                    <a:pt x="1091" y="407"/>
                    <a:pt x="1153" y="550"/>
                    <a:pt x="1273" y="876"/>
                  </a:cubicBezTo>
                  <a:cubicBezTo>
                    <a:pt x="1313" y="995"/>
                    <a:pt x="1393" y="1134"/>
                    <a:pt x="1432" y="1254"/>
                  </a:cubicBezTo>
                  <a:cubicBezTo>
                    <a:pt x="1810" y="1134"/>
                    <a:pt x="1790" y="836"/>
                    <a:pt x="1711" y="557"/>
                  </a:cubicBezTo>
                  <a:cubicBezTo>
                    <a:pt x="1631" y="279"/>
                    <a:pt x="1492" y="40"/>
                    <a:pt x="1134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"/>
            <p:cNvSpPr/>
            <p:nvPr/>
          </p:nvSpPr>
          <p:spPr>
            <a:xfrm>
              <a:off x="2738025" y="794600"/>
              <a:ext cx="69150" cy="17950"/>
            </a:xfrm>
            <a:custGeom>
              <a:avLst/>
              <a:gdLst/>
              <a:ahLst/>
              <a:cxnLst/>
              <a:rect l="l" t="t" r="r" b="b"/>
              <a:pathLst>
                <a:path w="2766" h="718" extrusionOk="0">
                  <a:moveTo>
                    <a:pt x="2547" y="1"/>
                  </a:moveTo>
                  <a:cubicBezTo>
                    <a:pt x="1731" y="160"/>
                    <a:pt x="935" y="339"/>
                    <a:pt x="100" y="518"/>
                  </a:cubicBezTo>
                  <a:cubicBezTo>
                    <a:pt x="0" y="578"/>
                    <a:pt x="0" y="618"/>
                    <a:pt x="140" y="717"/>
                  </a:cubicBezTo>
                  <a:lnTo>
                    <a:pt x="796" y="717"/>
                  </a:lnTo>
                  <a:cubicBezTo>
                    <a:pt x="880" y="633"/>
                    <a:pt x="979" y="616"/>
                    <a:pt x="1081" y="616"/>
                  </a:cubicBezTo>
                  <a:cubicBezTo>
                    <a:pt x="1146" y="616"/>
                    <a:pt x="1213" y="623"/>
                    <a:pt x="1278" y="623"/>
                  </a:cubicBezTo>
                  <a:cubicBezTo>
                    <a:pt x="1353" y="623"/>
                    <a:pt x="1425" y="614"/>
                    <a:pt x="1492" y="578"/>
                  </a:cubicBezTo>
                  <a:cubicBezTo>
                    <a:pt x="1552" y="538"/>
                    <a:pt x="1631" y="538"/>
                    <a:pt x="1671" y="538"/>
                  </a:cubicBezTo>
                  <a:cubicBezTo>
                    <a:pt x="1990" y="279"/>
                    <a:pt x="2447" y="478"/>
                    <a:pt x="2765" y="220"/>
                  </a:cubicBezTo>
                  <a:cubicBezTo>
                    <a:pt x="2745" y="100"/>
                    <a:pt x="2626" y="81"/>
                    <a:pt x="254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"/>
            <p:cNvSpPr/>
            <p:nvPr/>
          </p:nvSpPr>
          <p:spPr>
            <a:xfrm>
              <a:off x="2965300" y="810800"/>
              <a:ext cx="12450" cy="69375"/>
            </a:xfrm>
            <a:custGeom>
              <a:avLst/>
              <a:gdLst/>
              <a:ahLst/>
              <a:cxnLst/>
              <a:rect l="l" t="t" r="r" b="b"/>
              <a:pathLst>
                <a:path w="498" h="2775" extrusionOk="0">
                  <a:moveTo>
                    <a:pt x="271" y="1"/>
                  </a:moveTo>
                  <a:cubicBezTo>
                    <a:pt x="224" y="1"/>
                    <a:pt x="157" y="21"/>
                    <a:pt x="60" y="69"/>
                  </a:cubicBezTo>
                  <a:cubicBezTo>
                    <a:pt x="0" y="765"/>
                    <a:pt x="20" y="1442"/>
                    <a:pt x="60" y="2118"/>
                  </a:cubicBezTo>
                  <a:cubicBezTo>
                    <a:pt x="239" y="2277"/>
                    <a:pt x="219" y="2536"/>
                    <a:pt x="239" y="2775"/>
                  </a:cubicBezTo>
                  <a:cubicBezTo>
                    <a:pt x="498" y="2536"/>
                    <a:pt x="299" y="2198"/>
                    <a:pt x="398" y="1939"/>
                  </a:cubicBezTo>
                  <a:cubicBezTo>
                    <a:pt x="418" y="1879"/>
                    <a:pt x="398" y="1840"/>
                    <a:pt x="358" y="1780"/>
                  </a:cubicBezTo>
                  <a:cubicBezTo>
                    <a:pt x="239" y="1382"/>
                    <a:pt x="239" y="964"/>
                    <a:pt x="358" y="566"/>
                  </a:cubicBezTo>
                  <a:cubicBezTo>
                    <a:pt x="398" y="487"/>
                    <a:pt x="398" y="447"/>
                    <a:pt x="398" y="387"/>
                  </a:cubicBezTo>
                  <a:cubicBezTo>
                    <a:pt x="319" y="308"/>
                    <a:pt x="455" y="1"/>
                    <a:pt x="27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"/>
            <p:cNvSpPr/>
            <p:nvPr/>
          </p:nvSpPr>
          <p:spPr>
            <a:xfrm>
              <a:off x="2896175" y="750850"/>
              <a:ext cx="40300" cy="24100"/>
            </a:xfrm>
            <a:custGeom>
              <a:avLst/>
              <a:gdLst/>
              <a:ahLst/>
              <a:cxnLst/>
              <a:rect l="l" t="t" r="r" b="b"/>
              <a:pathLst>
                <a:path w="1612" h="964" extrusionOk="0">
                  <a:moveTo>
                    <a:pt x="1592" y="0"/>
                  </a:moveTo>
                  <a:cubicBezTo>
                    <a:pt x="1532" y="0"/>
                    <a:pt x="1472" y="0"/>
                    <a:pt x="1413" y="40"/>
                  </a:cubicBezTo>
                  <a:cubicBezTo>
                    <a:pt x="1413" y="60"/>
                    <a:pt x="1413" y="60"/>
                    <a:pt x="1353" y="80"/>
                  </a:cubicBezTo>
                  <a:cubicBezTo>
                    <a:pt x="1313" y="80"/>
                    <a:pt x="1293" y="80"/>
                    <a:pt x="1234" y="40"/>
                  </a:cubicBezTo>
                  <a:lnTo>
                    <a:pt x="1074" y="40"/>
                  </a:lnTo>
                  <a:cubicBezTo>
                    <a:pt x="597" y="140"/>
                    <a:pt x="159" y="279"/>
                    <a:pt x="0" y="776"/>
                  </a:cubicBezTo>
                  <a:cubicBezTo>
                    <a:pt x="44" y="917"/>
                    <a:pt x="105" y="964"/>
                    <a:pt x="181" y="964"/>
                  </a:cubicBezTo>
                  <a:cubicBezTo>
                    <a:pt x="244" y="964"/>
                    <a:pt x="317" y="932"/>
                    <a:pt x="398" y="896"/>
                  </a:cubicBezTo>
                  <a:cubicBezTo>
                    <a:pt x="736" y="776"/>
                    <a:pt x="1094" y="697"/>
                    <a:pt x="1413" y="498"/>
                  </a:cubicBezTo>
                  <a:cubicBezTo>
                    <a:pt x="1492" y="358"/>
                    <a:pt x="1611" y="199"/>
                    <a:pt x="1592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"/>
            <p:cNvSpPr/>
            <p:nvPr/>
          </p:nvSpPr>
          <p:spPr>
            <a:xfrm>
              <a:off x="2801175" y="784550"/>
              <a:ext cx="40800" cy="15550"/>
            </a:xfrm>
            <a:custGeom>
              <a:avLst/>
              <a:gdLst/>
              <a:ahLst/>
              <a:cxnLst/>
              <a:rect l="l" t="t" r="r" b="b"/>
              <a:pathLst>
                <a:path w="1632" h="622" extrusionOk="0">
                  <a:moveTo>
                    <a:pt x="1396" y="0"/>
                  </a:moveTo>
                  <a:cubicBezTo>
                    <a:pt x="1333" y="0"/>
                    <a:pt x="1274" y="15"/>
                    <a:pt x="1214" y="45"/>
                  </a:cubicBezTo>
                  <a:cubicBezTo>
                    <a:pt x="816" y="144"/>
                    <a:pt x="399" y="284"/>
                    <a:pt x="1" y="403"/>
                  </a:cubicBezTo>
                  <a:lnTo>
                    <a:pt x="219" y="622"/>
                  </a:lnTo>
                  <a:cubicBezTo>
                    <a:pt x="697" y="542"/>
                    <a:pt x="1135" y="502"/>
                    <a:pt x="1552" y="304"/>
                  </a:cubicBezTo>
                  <a:cubicBezTo>
                    <a:pt x="1632" y="224"/>
                    <a:pt x="1632" y="144"/>
                    <a:pt x="1592" y="45"/>
                  </a:cubicBezTo>
                  <a:cubicBezTo>
                    <a:pt x="1522" y="15"/>
                    <a:pt x="1458" y="0"/>
                    <a:pt x="1396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"/>
            <p:cNvSpPr/>
            <p:nvPr/>
          </p:nvSpPr>
          <p:spPr>
            <a:xfrm>
              <a:off x="2870800" y="767250"/>
              <a:ext cx="35350" cy="16275"/>
            </a:xfrm>
            <a:custGeom>
              <a:avLst/>
              <a:gdLst/>
              <a:ahLst/>
              <a:cxnLst/>
              <a:rect l="l" t="t" r="r" b="b"/>
              <a:pathLst>
                <a:path w="1414" h="651" extrusionOk="0">
                  <a:moveTo>
                    <a:pt x="896" y="1"/>
                  </a:moveTo>
                  <a:cubicBezTo>
                    <a:pt x="717" y="21"/>
                    <a:pt x="597" y="100"/>
                    <a:pt x="498" y="220"/>
                  </a:cubicBezTo>
                  <a:cubicBezTo>
                    <a:pt x="319" y="279"/>
                    <a:pt x="160" y="339"/>
                    <a:pt x="1" y="419"/>
                  </a:cubicBezTo>
                  <a:cubicBezTo>
                    <a:pt x="1" y="592"/>
                    <a:pt x="54" y="651"/>
                    <a:pt x="134" y="651"/>
                  </a:cubicBezTo>
                  <a:cubicBezTo>
                    <a:pt x="192" y="651"/>
                    <a:pt x="264" y="620"/>
                    <a:pt x="339" y="578"/>
                  </a:cubicBezTo>
                  <a:cubicBezTo>
                    <a:pt x="458" y="578"/>
                    <a:pt x="558" y="538"/>
                    <a:pt x="657" y="538"/>
                  </a:cubicBezTo>
                  <a:cubicBezTo>
                    <a:pt x="796" y="478"/>
                    <a:pt x="936" y="498"/>
                    <a:pt x="1035" y="399"/>
                  </a:cubicBezTo>
                  <a:cubicBezTo>
                    <a:pt x="1194" y="379"/>
                    <a:pt x="1314" y="319"/>
                    <a:pt x="1413" y="220"/>
                  </a:cubicBezTo>
                  <a:cubicBezTo>
                    <a:pt x="1294" y="180"/>
                    <a:pt x="1194" y="140"/>
                    <a:pt x="1055" y="100"/>
                  </a:cubicBezTo>
                  <a:cubicBezTo>
                    <a:pt x="1035" y="21"/>
                    <a:pt x="995" y="1"/>
                    <a:pt x="89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"/>
            <p:cNvSpPr/>
            <p:nvPr/>
          </p:nvSpPr>
          <p:spPr>
            <a:xfrm>
              <a:off x="2974250" y="774150"/>
              <a:ext cx="17425" cy="16000"/>
            </a:xfrm>
            <a:custGeom>
              <a:avLst/>
              <a:gdLst/>
              <a:ahLst/>
              <a:cxnLst/>
              <a:rect l="l" t="t" r="r" b="b"/>
              <a:pathLst>
                <a:path w="697" h="640" extrusionOk="0">
                  <a:moveTo>
                    <a:pt x="444" y="1"/>
                  </a:moveTo>
                  <a:cubicBezTo>
                    <a:pt x="346" y="1"/>
                    <a:pt x="229" y="68"/>
                    <a:pt x="124" y="68"/>
                  </a:cubicBezTo>
                  <a:cubicBezTo>
                    <a:pt x="109" y="68"/>
                    <a:pt x="94" y="66"/>
                    <a:pt x="80" y="63"/>
                  </a:cubicBezTo>
                  <a:cubicBezTo>
                    <a:pt x="60" y="63"/>
                    <a:pt x="40" y="103"/>
                    <a:pt x="0" y="103"/>
                  </a:cubicBezTo>
                  <a:cubicBezTo>
                    <a:pt x="40" y="361"/>
                    <a:pt x="0" y="620"/>
                    <a:pt x="378" y="640"/>
                  </a:cubicBezTo>
                  <a:cubicBezTo>
                    <a:pt x="557" y="521"/>
                    <a:pt x="697" y="342"/>
                    <a:pt x="597" y="123"/>
                  </a:cubicBezTo>
                  <a:cubicBezTo>
                    <a:pt x="561" y="29"/>
                    <a:pt x="507" y="1"/>
                    <a:pt x="444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"/>
            <p:cNvSpPr/>
            <p:nvPr/>
          </p:nvSpPr>
          <p:spPr>
            <a:xfrm>
              <a:off x="2853400" y="777700"/>
              <a:ext cx="25875" cy="9550"/>
            </a:xfrm>
            <a:custGeom>
              <a:avLst/>
              <a:gdLst/>
              <a:ahLst/>
              <a:cxnLst/>
              <a:rect l="l" t="t" r="r" b="b"/>
              <a:pathLst>
                <a:path w="1035" h="382" extrusionOk="0">
                  <a:moveTo>
                    <a:pt x="697" y="1"/>
                  </a:moveTo>
                  <a:cubicBezTo>
                    <a:pt x="458" y="60"/>
                    <a:pt x="239" y="120"/>
                    <a:pt x="0" y="160"/>
                  </a:cubicBezTo>
                  <a:cubicBezTo>
                    <a:pt x="0" y="332"/>
                    <a:pt x="59" y="382"/>
                    <a:pt x="138" y="382"/>
                  </a:cubicBezTo>
                  <a:cubicBezTo>
                    <a:pt x="204" y="382"/>
                    <a:pt x="286" y="346"/>
                    <a:pt x="358" y="319"/>
                  </a:cubicBezTo>
                  <a:cubicBezTo>
                    <a:pt x="577" y="299"/>
                    <a:pt x="836" y="319"/>
                    <a:pt x="1035" y="160"/>
                  </a:cubicBezTo>
                  <a:cubicBezTo>
                    <a:pt x="915" y="160"/>
                    <a:pt x="756" y="120"/>
                    <a:pt x="69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"/>
            <p:cNvSpPr/>
            <p:nvPr/>
          </p:nvSpPr>
          <p:spPr>
            <a:xfrm>
              <a:off x="2967275" y="824950"/>
              <a:ext cx="7000" cy="30350"/>
            </a:xfrm>
            <a:custGeom>
              <a:avLst/>
              <a:gdLst/>
              <a:ahLst/>
              <a:cxnLst/>
              <a:rect l="l" t="t" r="r" b="b"/>
              <a:pathLst>
                <a:path w="280" h="1214" extrusionOk="0">
                  <a:moveTo>
                    <a:pt x="279" y="0"/>
                  </a:moveTo>
                  <a:cubicBezTo>
                    <a:pt x="41" y="398"/>
                    <a:pt x="1" y="816"/>
                    <a:pt x="279" y="1214"/>
                  </a:cubicBezTo>
                  <a:lnTo>
                    <a:pt x="279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"/>
            <p:cNvSpPr/>
            <p:nvPr/>
          </p:nvSpPr>
          <p:spPr>
            <a:xfrm>
              <a:off x="2839975" y="781675"/>
              <a:ext cx="22400" cy="9975"/>
            </a:xfrm>
            <a:custGeom>
              <a:avLst/>
              <a:gdLst/>
              <a:ahLst/>
              <a:cxnLst/>
              <a:rect l="l" t="t" r="r" b="b"/>
              <a:pathLst>
                <a:path w="896" h="399" extrusionOk="0">
                  <a:moveTo>
                    <a:pt x="199" y="1"/>
                  </a:moveTo>
                  <a:cubicBezTo>
                    <a:pt x="120" y="41"/>
                    <a:pt x="40" y="60"/>
                    <a:pt x="0" y="160"/>
                  </a:cubicBezTo>
                  <a:lnTo>
                    <a:pt x="0" y="399"/>
                  </a:lnTo>
                  <a:cubicBezTo>
                    <a:pt x="299" y="299"/>
                    <a:pt x="617" y="359"/>
                    <a:pt x="895" y="200"/>
                  </a:cubicBezTo>
                  <a:cubicBezTo>
                    <a:pt x="776" y="160"/>
                    <a:pt x="617" y="140"/>
                    <a:pt x="537" y="21"/>
                  </a:cubicBezTo>
                  <a:cubicBezTo>
                    <a:pt x="438" y="21"/>
                    <a:pt x="338" y="21"/>
                    <a:pt x="19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"/>
            <p:cNvSpPr/>
            <p:nvPr/>
          </p:nvSpPr>
          <p:spPr>
            <a:xfrm>
              <a:off x="2866325" y="798100"/>
              <a:ext cx="12450" cy="5975"/>
            </a:xfrm>
            <a:custGeom>
              <a:avLst/>
              <a:gdLst/>
              <a:ahLst/>
              <a:cxnLst/>
              <a:rect l="l" t="t" r="r" b="b"/>
              <a:pathLst>
                <a:path w="498" h="239" extrusionOk="0">
                  <a:moveTo>
                    <a:pt x="140" y="0"/>
                  </a:moveTo>
                  <a:cubicBezTo>
                    <a:pt x="100" y="0"/>
                    <a:pt x="40" y="40"/>
                    <a:pt x="1" y="60"/>
                  </a:cubicBezTo>
                  <a:lnTo>
                    <a:pt x="1" y="239"/>
                  </a:lnTo>
                  <a:cubicBezTo>
                    <a:pt x="180" y="199"/>
                    <a:pt x="319" y="199"/>
                    <a:pt x="498" y="179"/>
                  </a:cubicBezTo>
                  <a:cubicBezTo>
                    <a:pt x="418" y="40"/>
                    <a:pt x="279" y="40"/>
                    <a:pt x="14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"/>
            <p:cNvSpPr/>
            <p:nvPr/>
          </p:nvSpPr>
          <p:spPr>
            <a:xfrm>
              <a:off x="2887225" y="777075"/>
              <a:ext cx="9475" cy="3950"/>
            </a:xfrm>
            <a:custGeom>
              <a:avLst/>
              <a:gdLst/>
              <a:ahLst/>
              <a:cxnLst/>
              <a:rect l="l" t="t" r="r" b="b"/>
              <a:pathLst>
                <a:path w="379" h="158" extrusionOk="0">
                  <a:moveTo>
                    <a:pt x="304" y="1"/>
                  </a:moveTo>
                  <a:cubicBezTo>
                    <a:pt x="181" y="1"/>
                    <a:pt x="83" y="45"/>
                    <a:pt x="0" y="145"/>
                  </a:cubicBezTo>
                  <a:cubicBezTo>
                    <a:pt x="33" y="153"/>
                    <a:pt x="65" y="157"/>
                    <a:pt x="95" y="157"/>
                  </a:cubicBezTo>
                  <a:cubicBezTo>
                    <a:pt x="208" y="157"/>
                    <a:pt x="299" y="100"/>
                    <a:pt x="378" y="6"/>
                  </a:cubicBezTo>
                  <a:cubicBezTo>
                    <a:pt x="352" y="2"/>
                    <a:pt x="327" y="1"/>
                    <a:pt x="304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"/>
            <p:cNvSpPr/>
            <p:nvPr/>
          </p:nvSpPr>
          <p:spPr>
            <a:xfrm>
              <a:off x="2965300" y="776975"/>
              <a:ext cx="5500" cy="3725"/>
            </a:xfrm>
            <a:custGeom>
              <a:avLst/>
              <a:gdLst/>
              <a:ahLst/>
              <a:cxnLst/>
              <a:rect l="l" t="t" r="r" b="b"/>
              <a:pathLst>
                <a:path w="220" h="149" extrusionOk="0">
                  <a:moveTo>
                    <a:pt x="151" y="1"/>
                  </a:moveTo>
                  <a:cubicBezTo>
                    <a:pt x="111" y="1"/>
                    <a:pt x="80" y="10"/>
                    <a:pt x="40" y="10"/>
                  </a:cubicBezTo>
                  <a:cubicBezTo>
                    <a:pt x="0" y="50"/>
                    <a:pt x="0" y="109"/>
                    <a:pt x="60" y="149"/>
                  </a:cubicBezTo>
                  <a:lnTo>
                    <a:pt x="219" y="10"/>
                  </a:lnTo>
                  <a:cubicBezTo>
                    <a:pt x="193" y="3"/>
                    <a:pt x="170" y="1"/>
                    <a:pt x="15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"/>
            <p:cNvSpPr/>
            <p:nvPr/>
          </p:nvSpPr>
          <p:spPr>
            <a:xfrm>
              <a:off x="2961825" y="777200"/>
              <a:ext cx="4975" cy="3500"/>
            </a:xfrm>
            <a:custGeom>
              <a:avLst/>
              <a:gdLst/>
              <a:ahLst/>
              <a:cxnLst/>
              <a:rect l="l" t="t" r="r" b="b"/>
              <a:pathLst>
                <a:path w="199" h="140" extrusionOk="0">
                  <a:moveTo>
                    <a:pt x="179" y="1"/>
                  </a:moveTo>
                  <a:cubicBezTo>
                    <a:pt x="139" y="21"/>
                    <a:pt x="60" y="21"/>
                    <a:pt x="0" y="21"/>
                  </a:cubicBezTo>
                  <a:cubicBezTo>
                    <a:pt x="80" y="41"/>
                    <a:pt x="139" y="100"/>
                    <a:pt x="199" y="140"/>
                  </a:cubicBezTo>
                  <a:cubicBezTo>
                    <a:pt x="179" y="100"/>
                    <a:pt x="179" y="41"/>
                    <a:pt x="17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"/>
            <p:cNvSpPr/>
            <p:nvPr/>
          </p:nvSpPr>
          <p:spPr>
            <a:xfrm>
              <a:off x="2961825" y="757375"/>
              <a:ext cx="4500" cy="2950"/>
            </a:xfrm>
            <a:custGeom>
              <a:avLst/>
              <a:gdLst/>
              <a:ahLst/>
              <a:cxnLst/>
              <a:rect l="l" t="t" r="r" b="b"/>
              <a:pathLst>
                <a:path w="180" h="118" extrusionOk="0">
                  <a:moveTo>
                    <a:pt x="94" y="1"/>
                  </a:moveTo>
                  <a:cubicBezTo>
                    <a:pt x="61" y="1"/>
                    <a:pt x="34" y="49"/>
                    <a:pt x="0" y="117"/>
                  </a:cubicBezTo>
                  <a:cubicBezTo>
                    <a:pt x="60" y="117"/>
                    <a:pt x="99" y="117"/>
                    <a:pt x="179" y="97"/>
                  </a:cubicBezTo>
                  <a:cubicBezTo>
                    <a:pt x="145" y="29"/>
                    <a:pt x="118" y="1"/>
                    <a:pt x="94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"/>
            <p:cNvSpPr/>
            <p:nvPr/>
          </p:nvSpPr>
          <p:spPr>
            <a:xfrm>
              <a:off x="2993650" y="1999625"/>
              <a:ext cx="50250" cy="30100"/>
            </a:xfrm>
            <a:custGeom>
              <a:avLst/>
              <a:gdLst/>
              <a:ahLst/>
              <a:cxnLst/>
              <a:rect l="l" t="t" r="r" b="b"/>
              <a:pathLst>
                <a:path w="2010" h="1204" extrusionOk="0">
                  <a:moveTo>
                    <a:pt x="1771" y="0"/>
                  </a:moveTo>
                  <a:cubicBezTo>
                    <a:pt x="1611" y="0"/>
                    <a:pt x="1472" y="40"/>
                    <a:pt x="1313" y="80"/>
                  </a:cubicBezTo>
                  <a:lnTo>
                    <a:pt x="1094" y="159"/>
                  </a:lnTo>
                  <a:cubicBezTo>
                    <a:pt x="975" y="219"/>
                    <a:pt x="875" y="239"/>
                    <a:pt x="756" y="259"/>
                  </a:cubicBezTo>
                  <a:cubicBezTo>
                    <a:pt x="398" y="358"/>
                    <a:pt x="60" y="438"/>
                    <a:pt x="0" y="875"/>
                  </a:cubicBezTo>
                  <a:cubicBezTo>
                    <a:pt x="43" y="1091"/>
                    <a:pt x="139" y="1203"/>
                    <a:pt x="294" y="1203"/>
                  </a:cubicBezTo>
                  <a:cubicBezTo>
                    <a:pt x="353" y="1203"/>
                    <a:pt x="421" y="1187"/>
                    <a:pt x="497" y="1154"/>
                  </a:cubicBezTo>
                  <a:cubicBezTo>
                    <a:pt x="676" y="1134"/>
                    <a:pt x="816" y="1134"/>
                    <a:pt x="975" y="1114"/>
                  </a:cubicBezTo>
                  <a:cubicBezTo>
                    <a:pt x="975" y="1054"/>
                    <a:pt x="975" y="995"/>
                    <a:pt x="995" y="955"/>
                  </a:cubicBezTo>
                  <a:cubicBezTo>
                    <a:pt x="1087" y="839"/>
                    <a:pt x="1206" y="825"/>
                    <a:pt x="1325" y="825"/>
                  </a:cubicBezTo>
                  <a:cubicBezTo>
                    <a:pt x="1367" y="825"/>
                    <a:pt x="1408" y="826"/>
                    <a:pt x="1448" y="826"/>
                  </a:cubicBezTo>
                  <a:cubicBezTo>
                    <a:pt x="1491" y="826"/>
                    <a:pt x="1533" y="824"/>
                    <a:pt x="1572" y="816"/>
                  </a:cubicBezTo>
                  <a:cubicBezTo>
                    <a:pt x="1582" y="821"/>
                    <a:pt x="1594" y="823"/>
                    <a:pt x="1607" y="823"/>
                  </a:cubicBezTo>
                  <a:cubicBezTo>
                    <a:pt x="1641" y="823"/>
                    <a:pt x="1676" y="805"/>
                    <a:pt x="1691" y="776"/>
                  </a:cubicBezTo>
                  <a:cubicBezTo>
                    <a:pt x="1870" y="617"/>
                    <a:pt x="2009" y="438"/>
                    <a:pt x="1930" y="159"/>
                  </a:cubicBezTo>
                  <a:cubicBezTo>
                    <a:pt x="1910" y="80"/>
                    <a:pt x="1850" y="40"/>
                    <a:pt x="177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"/>
            <p:cNvSpPr/>
            <p:nvPr/>
          </p:nvSpPr>
          <p:spPr>
            <a:xfrm>
              <a:off x="3035925" y="1998800"/>
              <a:ext cx="40025" cy="20225"/>
            </a:xfrm>
            <a:custGeom>
              <a:avLst/>
              <a:gdLst/>
              <a:ahLst/>
              <a:cxnLst/>
              <a:rect l="l" t="t" r="r" b="b"/>
              <a:pathLst>
                <a:path w="1601" h="809" extrusionOk="0">
                  <a:moveTo>
                    <a:pt x="1322" y="1"/>
                  </a:moveTo>
                  <a:cubicBezTo>
                    <a:pt x="1266" y="1"/>
                    <a:pt x="1208" y="8"/>
                    <a:pt x="1154" y="13"/>
                  </a:cubicBezTo>
                  <a:cubicBezTo>
                    <a:pt x="938" y="13"/>
                    <a:pt x="737" y="82"/>
                    <a:pt x="526" y="82"/>
                  </a:cubicBezTo>
                  <a:cubicBezTo>
                    <a:pt x="484" y="82"/>
                    <a:pt x="441" y="79"/>
                    <a:pt x="398" y="73"/>
                  </a:cubicBezTo>
                  <a:cubicBezTo>
                    <a:pt x="375" y="61"/>
                    <a:pt x="353" y="56"/>
                    <a:pt x="332" y="56"/>
                  </a:cubicBezTo>
                  <a:cubicBezTo>
                    <a:pt x="282" y="56"/>
                    <a:pt x="235" y="84"/>
                    <a:pt x="179" y="113"/>
                  </a:cubicBezTo>
                  <a:cubicBezTo>
                    <a:pt x="119" y="371"/>
                    <a:pt x="60" y="590"/>
                    <a:pt x="0" y="809"/>
                  </a:cubicBezTo>
                  <a:cubicBezTo>
                    <a:pt x="451" y="790"/>
                    <a:pt x="831" y="487"/>
                    <a:pt x="1308" y="487"/>
                  </a:cubicBezTo>
                  <a:cubicBezTo>
                    <a:pt x="1336" y="487"/>
                    <a:pt x="1364" y="488"/>
                    <a:pt x="1393" y="491"/>
                  </a:cubicBezTo>
                  <a:lnTo>
                    <a:pt x="1572" y="312"/>
                  </a:lnTo>
                  <a:cubicBezTo>
                    <a:pt x="1601" y="51"/>
                    <a:pt x="1471" y="1"/>
                    <a:pt x="1322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"/>
            <p:cNvSpPr/>
            <p:nvPr/>
          </p:nvSpPr>
          <p:spPr>
            <a:xfrm>
              <a:off x="3018500" y="2016950"/>
              <a:ext cx="14450" cy="6575"/>
            </a:xfrm>
            <a:custGeom>
              <a:avLst/>
              <a:gdLst/>
              <a:ahLst/>
              <a:cxnLst/>
              <a:rect l="l" t="t" r="r" b="b"/>
              <a:pathLst>
                <a:path w="578" h="263" extrusionOk="0">
                  <a:moveTo>
                    <a:pt x="269" y="0"/>
                  </a:moveTo>
                  <a:cubicBezTo>
                    <a:pt x="151" y="0"/>
                    <a:pt x="57" y="71"/>
                    <a:pt x="1" y="262"/>
                  </a:cubicBezTo>
                  <a:cubicBezTo>
                    <a:pt x="37" y="262"/>
                    <a:pt x="73" y="263"/>
                    <a:pt x="109" y="263"/>
                  </a:cubicBezTo>
                  <a:cubicBezTo>
                    <a:pt x="271" y="263"/>
                    <a:pt x="431" y="249"/>
                    <a:pt x="578" y="103"/>
                  </a:cubicBezTo>
                  <a:cubicBezTo>
                    <a:pt x="465" y="42"/>
                    <a:pt x="360" y="0"/>
                    <a:pt x="26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"/>
            <p:cNvSpPr/>
            <p:nvPr/>
          </p:nvSpPr>
          <p:spPr>
            <a:xfrm>
              <a:off x="3111000" y="2015025"/>
              <a:ext cx="2525" cy="1525"/>
            </a:xfrm>
            <a:custGeom>
              <a:avLst/>
              <a:gdLst/>
              <a:ahLst/>
              <a:cxnLst/>
              <a:rect l="l" t="t" r="r" b="b"/>
              <a:pathLst>
                <a:path w="101" h="61" extrusionOk="0">
                  <a:moveTo>
                    <a:pt x="100" y="1"/>
                  </a:moveTo>
                  <a:lnTo>
                    <a:pt x="100" y="1"/>
                  </a:lnTo>
                  <a:cubicBezTo>
                    <a:pt x="41" y="21"/>
                    <a:pt x="1" y="41"/>
                    <a:pt x="60" y="60"/>
                  </a:cubicBezTo>
                  <a:cubicBezTo>
                    <a:pt x="80" y="60"/>
                    <a:pt x="80" y="21"/>
                    <a:pt x="10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"/>
            <p:cNvSpPr/>
            <p:nvPr/>
          </p:nvSpPr>
          <p:spPr>
            <a:xfrm>
              <a:off x="2090525" y="2127000"/>
              <a:ext cx="30350" cy="16850"/>
            </a:xfrm>
            <a:custGeom>
              <a:avLst/>
              <a:gdLst/>
              <a:ahLst/>
              <a:cxnLst/>
              <a:rect l="l" t="t" r="r" b="b"/>
              <a:pathLst>
                <a:path w="1214" h="674" extrusionOk="0">
                  <a:moveTo>
                    <a:pt x="615" y="0"/>
                  </a:moveTo>
                  <a:cubicBezTo>
                    <a:pt x="456" y="0"/>
                    <a:pt x="305" y="30"/>
                    <a:pt x="179" y="157"/>
                  </a:cubicBezTo>
                  <a:cubicBezTo>
                    <a:pt x="119" y="216"/>
                    <a:pt x="0" y="296"/>
                    <a:pt x="20" y="336"/>
                  </a:cubicBezTo>
                  <a:cubicBezTo>
                    <a:pt x="139" y="674"/>
                    <a:pt x="497" y="515"/>
                    <a:pt x="736" y="634"/>
                  </a:cubicBezTo>
                  <a:cubicBezTo>
                    <a:pt x="770" y="651"/>
                    <a:pt x="803" y="659"/>
                    <a:pt x="834" y="659"/>
                  </a:cubicBezTo>
                  <a:cubicBezTo>
                    <a:pt x="982" y="659"/>
                    <a:pt x="1091" y="484"/>
                    <a:pt x="1174" y="336"/>
                  </a:cubicBezTo>
                  <a:cubicBezTo>
                    <a:pt x="1213" y="256"/>
                    <a:pt x="1194" y="197"/>
                    <a:pt x="1114" y="117"/>
                  </a:cubicBezTo>
                  <a:cubicBezTo>
                    <a:pt x="1034" y="57"/>
                    <a:pt x="975" y="37"/>
                    <a:pt x="895" y="17"/>
                  </a:cubicBezTo>
                  <a:cubicBezTo>
                    <a:pt x="801" y="10"/>
                    <a:pt x="707" y="0"/>
                    <a:pt x="61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"/>
            <p:cNvSpPr/>
            <p:nvPr/>
          </p:nvSpPr>
          <p:spPr>
            <a:xfrm>
              <a:off x="2071625" y="2127925"/>
              <a:ext cx="12450" cy="11025"/>
            </a:xfrm>
            <a:custGeom>
              <a:avLst/>
              <a:gdLst/>
              <a:ahLst/>
              <a:cxnLst/>
              <a:rect l="l" t="t" r="r" b="b"/>
              <a:pathLst>
                <a:path w="498" h="441" extrusionOk="0">
                  <a:moveTo>
                    <a:pt x="179" y="0"/>
                  </a:moveTo>
                  <a:cubicBezTo>
                    <a:pt x="139" y="120"/>
                    <a:pt x="0" y="219"/>
                    <a:pt x="139" y="378"/>
                  </a:cubicBezTo>
                  <a:cubicBezTo>
                    <a:pt x="171" y="421"/>
                    <a:pt x="209" y="441"/>
                    <a:pt x="249" y="441"/>
                  </a:cubicBezTo>
                  <a:cubicBezTo>
                    <a:pt x="284" y="441"/>
                    <a:pt x="321" y="426"/>
                    <a:pt x="358" y="398"/>
                  </a:cubicBezTo>
                  <a:cubicBezTo>
                    <a:pt x="497" y="279"/>
                    <a:pt x="378" y="160"/>
                    <a:pt x="358" y="20"/>
                  </a:cubicBezTo>
                  <a:cubicBezTo>
                    <a:pt x="298" y="20"/>
                    <a:pt x="239" y="0"/>
                    <a:pt x="17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"/>
            <p:cNvSpPr/>
            <p:nvPr/>
          </p:nvSpPr>
          <p:spPr>
            <a:xfrm>
              <a:off x="2123825" y="2136375"/>
              <a:ext cx="8975" cy="9475"/>
            </a:xfrm>
            <a:custGeom>
              <a:avLst/>
              <a:gdLst/>
              <a:ahLst/>
              <a:cxnLst/>
              <a:rect l="l" t="t" r="r" b="b"/>
              <a:pathLst>
                <a:path w="359" h="379" extrusionOk="0">
                  <a:moveTo>
                    <a:pt x="1" y="1"/>
                  </a:moveTo>
                  <a:cubicBezTo>
                    <a:pt x="1" y="140"/>
                    <a:pt x="41" y="279"/>
                    <a:pt x="160" y="379"/>
                  </a:cubicBezTo>
                  <a:lnTo>
                    <a:pt x="240" y="359"/>
                  </a:lnTo>
                  <a:cubicBezTo>
                    <a:pt x="299" y="299"/>
                    <a:pt x="339" y="259"/>
                    <a:pt x="339" y="219"/>
                  </a:cubicBezTo>
                  <a:cubicBezTo>
                    <a:pt x="359" y="160"/>
                    <a:pt x="359" y="100"/>
                    <a:pt x="359" y="60"/>
                  </a:cubicBezTo>
                  <a:cubicBezTo>
                    <a:pt x="259" y="40"/>
                    <a:pt x="140" y="40"/>
                    <a:pt x="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"/>
            <p:cNvSpPr/>
            <p:nvPr/>
          </p:nvSpPr>
          <p:spPr>
            <a:xfrm>
              <a:off x="2127800" y="2143300"/>
              <a:ext cx="9475" cy="5525"/>
            </a:xfrm>
            <a:custGeom>
              <a:avLst/>
              <a:gdLst/>
              <a:ahLst/>
              <a:cxnLst/>
              <a:rect l="l" t="t" r="r" b="b"/>
              <a:pathLst>
                <a:path w="379" h="221" extrusionOk="0">
                  <a:moveTo>
                    <a:pt x="225" y="0"/>
                  </a:moveTo>
                  <a:cubicBezTo>
                    <a:pt x="167" y="0"/>
                    <a:pt x="97" y="24"/>
                    <a:pt x="21" y="62"/>
                  </a:cubicBezTo>
                  <a:lnTo>
                    <a:pt x="1" y="82"/>
                  </a:lnTo>
                  <a:cubicBezTo>
                    <a:pt x="1" y="102"/>
                    <a:pt x="21" y="161"/>
                    <a:pt x="21" y="201"/>
                  </a:cubicBezTo>
                  <a:cubicBezTo>
                    <a:pt x="140" y="201"/>
                    <a:pt x="240" y="221"/>
                    <a:pt x="379" y="221"/>
                  </a:cubicBezTo>
                  <a:cubicBezTo>
                    <a:pt x="379" y="61"/>
                    <a:pt x="318" y="0"/>
                    <a:pt x="22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"/>
            <p:cNvSpPr/>
            <p:nvPr/>
          </p:nvSpPr>
          <p:spPr>
            <a:xfrm>
              <a:off x="1657350" y="2015525"/>
              <a:ext cx="34825" cy="67700"/>
            </a:xfrm>
            <a:custGeom>
              <a:avLst/>
              <a:gdLst/>
              <a:ahLst/>
              <a:cxnLst/>
              <a:rect l="l" t="t" r="r" b="b"/>
              <a:pathLst>
                <a:path w="1393" h="2708" extrusionOk="0">
                  <a:moveTo>
                    <a:pt x="398" y="1"/>
                  </a:moveTo>
                  <a:cubicBezTo>
                    <a:pt x="0" y="60"/>
                    <a:pt x="199" y="319"/>
                    <a:pt x="239" y="518"/>
                  </a:cubicBezTo>
                  <a:cubicBezTo>
                    <a:pt x="219" y="916"/>
                    <a:pt x="518" y="1194"/>
                    <a:pt x="637" y="1532"/>
                  </a:cubicBezTo>
                  <a:cubicBezTo>
                    <a:pt x="756" y="1851"/>
                    <a:pt x="1154" y="2209"/>
                    <a:pt x="756" y="2607"/>
                  </a:cubicBezTo>
                  <a:cubicBezTo>
                    <a:pt x="827" y="2677"/>
                    <a:pt x="888" y="2707"/>
                    <a:pt x="941" y="2707"/>
                  </a:cubicBezTo>
                  <a:cubicBezTo>
                    <a:pt x="1023" y="2707"/>
                    <a:pt x="1086" y="2636"/>
                    <a:pt x="1134" y="2527"/>
                  </a:cubicBezTo>
                  <a:cubicBezTo>
                    <a:pt x="1174" y="2408"/>
                    <a:pt x="1214" y="2308"/>
                    <a:pt x="1313" y="2229"/>
                  </a:cubicBezTo>
                  <a:cubicBezTo>
                    <a:pt x="1393" y="1990"/>
                    <a:pt x="1254" y="1791"/>
                    <a:pt x="1154" y="1592"/>
                  </a:cubicBezTo>
                  <a:cubicBezTo>
                    <a:pt x="916" y="1055"/>
                    <a:pt x="637" y="518"/>
                    <a:pt x="39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"/>
            <p:cNvSpPr/>
            <p:nvPr/>
          </p:nvSpPr>
          <p:spPr>
            <a:xfrm>
              <a:off x="1509775" y="2013975"/>
              <a:ext cx="37200" cy="52825"/>
            </a:xfrm>
            <a:custGeom>
              <a:avLst/>
              <a:gdLst/>
              <a:ahLst/>
              <a:cxnLst/>
              <a:rect l="l" t="t" r="r" b="b"/>
              <a:pathLst>
                <a:path w="1488" h="2113" extrusionOk="0">
                  <a:moveTo>
                    <a:pt x="364" y="0"/>
                  </a:moveTo>
                  <a:cubicBezTo>
                    <a:pt x="113" y="0"/>
                    <a:pt x="0" y="107"/>
                    <a:pt x="55" y="381"/>
                  </a:cubicBezTo>
                  <a:cubicBezTo>
                    <a:pt x="75" y="799"/>
                    <a:pt x="194" y="1097"/>
                    <a:pt x="632" y="1336"/>
                  </a:cubicBezTo>
                  <a:cubicBezTo>
                    <a:pt x="970" y="1495"/>
                    <a:pt x="930" y="1694"/>
                    <a:pt x="572" y="1952"/>
                  </a:cubicBezTo>
                  <a:cubicBezTo>
                    <a:pt x="696" y="2068"/>
                    <a:pt x="816" y="2112"/>
                    <a:pt x="935" y="2112"/>
                  </a:cubicBezTo>
                  <a:cubicBezTo>
                    <a:pt x="1122" y="2112"/>
                    <a:pt x="1305" y="2002"/>
                    <a:pt x="1487" y="1893"/>
                  </a:cubicBezTo>
                  <a:cubicBezTo>
                    <a:pt x="1268" y="1197"/>
                    <a:pt x="652" y="719"/>
                    <a:pt x="433" y="3"/>
                  </a:cubicBezTo>
                  <a:cubicBezTo>
                    <a:pt x="409" y="1"/>
                    <a:pt x="386" y="0"/>
                    <a:pt x="364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"/>
            <p:cNvSpPr/>
            <p:nvPr/>
          </p:nvSpPr>
          <p:spPr>
            <a:xfrm>
              <a:off x="1485775" y="2023975"/>
              <a:ext cx="25875" cy="38825"/>
            </a:xfrm>
            <a:custGeom>
              <a:avLst/>
              <a:gdLst/>
              <a:ahLst/>
              <a:cxnLst/>
              <a:rect l="l" t="t" r="r" b="b"/>
              <a:pathLst>
                <a:path w="1035" h="1553" extrusionOk="0">
                  <a:moveTo>
                    <a:pt x="140" y="1"/>
                  </a:moveTo>
                  <a:cubicBezTo>
                    <a:pt x="120" y="1"/>
                    <a:pt x="80" y="41"/>
                    <a:pt x="60" y="60"/>
                  </a:cubicBezTo>
                  <a:cubicBezTo>
                    <a:pt x="40" y="100"/>
                    <a:pt x="20" y="160"/>
                    <a:pt x="0" y="240"/>
                  </a:cubicBezTo>
                  <a:lnTo>
                    <a:pt x="0" y="339"/>
                  </a:lnTo>
                  <a:cubicBezTo>
                    <a:pt x="0" y="777"/>
                    <a:pt x="339" y="1095"/>
                    <a:pt x="458" y="1493"/>
                  </a:cubicBezTo>
                  <a:cubicBezTo>
                    <a:pt x="657" y="1513"/>
                    <a:pt x="836" y="1513"/>
                    <a:pt x="1035" y="1552"/>
                  </a:cubicBezTo>
                  <a:cubicBezTo>
                    <a:pt x="577" y="1135"/>
                    <a:pt x="637" y="399"/>
                    <a:pt x="14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"/>
            <p:cNvSpPr/>
            <p:nvPr/>
          </p:nvSpPr>
          <p:spPr>
            <a:xfrm>
              <a:off x="2861850" y="750550"/>
              <a:ext cx="61200" cy="19225"/>
            </a:xfrm>
            <a:custGeom>
              <a:avLst/>
              <a:gdLst/>
              <a:ahLst/>
              <a:cxnLst/>
              <a:rect l="l" t="t" r="r" b="b"/>
              <a:pathLst>
                <a:path w="2448" h="769" extrusionOk="0">
                  <a:moveTo>
                    <a:pt x="1543" y="1"/>
                  </a:moveTo>
                  <a:cubicBezTo>
                    <a:pt x="1027" y="1"/>
                    <a:pt x="518" y="14"/>
                    <a:pt x="1" y="52"/>
                  </a:cubicBezTo>
                  <a:lnTo>
                    <a:pt x="1" y="191"/>
                  </a:lnTo>
                  <a:cubicBezTo>
                    <a:pt x="279" y="390"/>
                    <a:pt x="697" y="211"/>
                    <a:pt x="876" y="589"/>
                  </a:cubicBezTo>
                  <a:cubicBezTo>
                    <a:pt x="932" y="653"/>
                    <a:pt x="1000" y="666"/>
                    <a:pt x="1072" y="666"/>
                  </a:cubicBezTo>
                  <a:cubicBezTo>
                    <a:pt x="1120" y="666"/>
                    <a:pt x="1170" y="660"/>
                    <a:pt x="1219" y="660"/>
                  </a:cubicBezTo>
                  <a:cubicBezTo>
                    <a:pt x="1280" y="660"/>
                    <a:pt x="1340" y="669"/>
                    <a:pt x="1393" y="709"/>
                  </a:cubicBezTo>
                  <a:lnTo>
                    <a:pt x="1413" y="768"/>
                  </a:lnTo>
                  <a:cubicBezTo>
                    <a:pt x="1851" y="649"/>
                    <a:pt x="2010" y="172"/>
                    <a:pt x="2447" y="12"/>
                  </a:cubicBezTo>
                  <a:cubicBezTo>
                    <a:pt x="2142" y="5"/>
                    <a:pt x="1841" y="1"/>
                    <a:pt x="1543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"/>
            <p:cNvSpPr/>
            <p:nvPr/>
          </p:nvSpPr>
          <p:spPr>
            <a:xfrm>
              <a:off x="2814100" y="754325"/>
              <a:ext cx="40825" cy="10250"/>
            </a:xfrm>
            <a:custGeom>
              <a:avLst/>
              <a:gdLst/>
              <a:ahLst/>
              <a:cxnLst/>
              <a:rect l="l" t="t" r="r" b="b"/>
              <a:pathLst>
                <a:path w="1633" h="410" extrusionOk="0">
                  <a:moveTo>
                    <a:pt x="279" y="1"/>
                  </a:moveTo>
                  <a:cubicBezTo>
                    <a:pt x="180" y="21"/>
                    <a:pt x="100" y="21"/>
                    <a:pt x="1" y="40"/>
                  </a:cubicBezTo>
                  <a:cubicBezTo>
                    <a:pt x="203" y="285"/>
                    <a:pt x="512" y="410"/>
                    <a:pt x="833" y="410"/>
                  </a:cubicBezTo>
                  <a:cubicBezTo>
                    <a:pt x="1112" y="410"/>
                    <a:pt x="1400" y="315"/>
                    <a:pt x="1632" y="120"/>
                  </a:cubicBezTo>
                  <a:cubicBezTo>
                    <a:pt x="1439" y="45"/>
                    <a:pt x="1246" y="29"/>
                    <a:pt x="1055" y="29"/>
                  </a:cubicBezTo>
                  <a:cubicBezTo>
                    <a:pt x="923" y="29"/>
                    <a:pt x="792" y="36"/>
                    <a:pt x="662" y="36"/>
                  </a:cubicBezTo>
                  <a:cubicBezTo>
                    <a:pt x="533" y="36"/>
                    <a:pt x="405" y="29"/>
                    <a:pt x="27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"/>
            <p:cNvSpPr/>
            <p:nvPr/>
          </p:nvSpPr>
          <p:spPr>
            <a:xfrm>
              <a:off x="2861850" y="755100"/>
              <a:ext cx="24900" cy="11675"/>
            </a:xfrm>
            <a:custGeom>
              <a:avLst/>
              <a:gdLst/>
              <a:ahLst/>
              <a:cxnLst/>
              <a:rect l="l" t="t" r="r" b="b"/>
              <a:pathLst>
                <a:path w="996" h="467" extrusionOk="0">
                  <a:moveTo>
                    <a:pt x="518" y="1"/>
                  </a:moveTo>
                  <a:cubicBezTo>
                    <a:pt x="345" y="1"/>
                    <a:pt x="173" y="9"/>
                    <a:pt x="1" y="9"/>
                  </a:cubicBezTo>
                  <a:cubicBezTo>
                    <a:pt x="80" y="467"/>
                    <a:pt x="478" y="228"/>
                    <a:pt x="697" y="368"/>
                  </a:cubicBezTo>
                  <a:cubicBezTo>
                    <a:pt x="697" y="387"/>
                    <a:pt x="717" y="387"/>
                    <a:pt x="776" y="407"/>
                  </a:cubicBezTo>
                  <a:cubicBezTo>
                    <a:pt x="816" y="407"/>
                    <a:pt x="856" y="387"/>
                    <a:pt x="876" y="328"/>
                  </a:cubicBezTo>
                  <a:cubicBezTo>
                    <a:pt x="896" y="208"/>
                    <a:pt x="995" y="29"/>
                    <a:pt x="776" y="9"/>
                  </a:cubicBezTo>
                  <a:cubicBezTo>
                    <a:pt x="690" y="3"/>
                    <a:pt x="604" y="1"/>
                    <a:pt x="51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"/>
            <p:cNvSpPr/>
            <p:nvPr/>
          </p:nvSpPr>
          <p:spPr>
            <a:xfrm>
              <a:off x="2776825" y="759750"/>
              <a:ext cx="15425" cy="8525"/>
            </a:xfrm>
            <a:custGeom>
              <a:avLst/>
              <a:gdLst/>
              <a:ahLst/>
              <a:cxnLst/>
              <a:rect l="l" t="t" r="r" b="b"/>
              <a:pathLst>
                <a:path w="617" h="341" extrusionOk="0">
                  <a:moveTo>
                    <a:pt x="261" y="1"/>
                  </a:moveTo>
                  <a:cubicBezTo>
                    <a:pt x="0" y="1"/>
                    <a:pt x="6" y="136"/>
                    <a:pt x="99" y="341"/>
                  </a:cubicBezTo>
                  <a:lnTo>
                    <a:pt x="438" y="341"/>
                  </a:lnTo>
                  <a:cubicBezTo>
                    <a:pt x="497" y="201"/>
                    <a:pt x="617" y="22"/>
                    <a:pt x="318" y="2"/>
                  </a:cubicBezTo>
                  <a:cubicBezTo>
                    <a:pt x="298" y="1"/>
                    <a:pt x="279" y="1"/>
                    <a:pt x="26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"/>
            <p:cNvSpPr/>
            <p:nvPr/>
          </p:nvSpPr>
          <p:spPr>
            <a:xfrm>
              <a:off x="2878275" y="761800"/>
              <a:ext cx="17925" cy="10675"/>
            </a:xfrm>
            <a:custGeom>
              <a:avLst/>
              <a:gdLst/>
              <a:ahLst/>
              <a:cxnLst/>
              <a:rect l="l" t="t" r="r" b="b"/>
              <a:pathLst>
                <a:path w="717" h="427" extrusionOk="0">
                  <a:moveTo>
                    <a:pt x="199" y="60"/>
                  </a:moveTo>
                  <a:cubicBezTo>
                    <a:pt x="139" y="100"/>
                    <a:pt x="99" y="100"/>
                    <a:pt x="40" y="100"/>
                  </a:cubicBezTo>
                  <a:cubicBezTo>
                    <a:pt x="40" y="139"/>
                    <a:pt x="20" y="199"/>
                    <a:pt x="0" y="239"/>
                  </a:cubicBezTo>
                  <a:lnTo>
                    <a:pt x="159" y="418"/>
                  </a:lnTo>
                  <a:cubicBezTo>
                    <a:pt x="196" y="424"/>
                    <a:pt x="231" y="427"/>
                    <a:pt x="263" y="427"/>
                  </a:cubicBezTo>
                  <a:cubicBezTo>
                    <a:pt x="442" y="427"/>
                    <a:pt x="565" y="343"/>
                    <a:pt x="716" y="259"/>
                  </a:cubicBezTo>
                  <a:cubicBezTo>
                    <a:pt x="617" y="0"/>
                    <a:pt x="358" y="119"/>
                    <a:pt x="199" y="6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"/>
            <p:cNvSpPr/>
            <p:nvPr/>
          </p:nvSpPr>
          <p:spPr>
            <a:xfrm>
              <a:off x="2633075" y="764275"/>
              <a:ext cx="16450" cy="9350"/>
            </a:xfrm>
            <a:custGeom>
              <a:avLst/>
              <a:gdLst/>
              <a:ahLst/>
              <a:cxnLst/>
              <a:rect l="l" t="t" r="r" b="b"/>
              <a:pathLst>
                <a:path w="658" h="374" extrusionOk="0">
                  <a:moveTo>
                    <a:pt x="120" y="1"/>
                  </a:moveTo>
                  <a:cubicBezTo>
                    <a:pt x="1" y="160"/>
                    <a:pt x="180" y="219"/>
                    <a:pt x="279" y="319"/>
                  </a:cubicBezTo>
                  <a:lnTo>
                    <a:pt x="319" y="359"/>
                  </a:lnTo>
                  <a:cubicBezTo>
                    <a:pt x="349" y="369"/>
                    <a:pt x="369" y="373"/>
                    <a:pt x="389" y="373"/>
                  </a:cubicBezTo>
                  <a:cubicBezTo>
                    <a:pt x="409" y="373"/>
                    <a:pt x="429" y="369"/>
                    <a:pt x="458" y="359"/>
                  </a:cubicBezTo>
                  <a:cubicBezTo>
                    <a:pt x="518" y="239"/>
                    <a:pt x="578" y="140"/>
                    <a:pt x="657" y="20"/>
                  </a:cubicBezTo>
                  <a:cubicBezTo>
                    <a:pt x="478" y="20"/>
                    <a:pt x="299" y="1"/>
                    <a:pt x="12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"/>
            <p:cNvSpPr/>
            <p:nvPr/>
          </p:nvSpPr>
          <p:spPr>
            <a:xfrm>
              <a:off x="2678850" y="764275"/>
              <a:ext cx="6475" cy="3125"/>
            </a:xfrm>
            <a:custGeom>
              <a:avLst/>
              <a:gdLst/>
              <a:ahLst/>
              <a:cxnLst/>
              <a:rect l="l" t="t" r="r" b="b"/>
              <a:pathLst>
                <a:path w="259" h="125" extrusionOk="0">
                  <a:moveTo>
                    <a:pt x="0" y="1"/>
                  </a:moveTo>
                  <a:lnTo>
                    <a:pt x="0" y="1"/>
                  </a:lnTo>
                  <a:cubicBezTo>
                    <a:pt x="56" y="28"/>
                    <a:pt x="92" y="125"/>
                    <a:pt x="157" y="125"/>
                  </a:cubicBezTo>
                  <a:cubicBezTo>
                    <a:pt x="185" y="125"/>
                    <a:pt x="217" y="108"/>
                    <a:pt x="259" y="60"/>
                  </a:cubicBezTo>
                  <a:cubicBezTo>
                    <a:pt x="159" y="40"/>
                    <a:pt x="80" y="20"/>
                    <a:pt x="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"/>
            <p:cNvSpPr/>
            <p:nvPr/>
          </p:nvSpPr>
          <p:spPr>
            <a:xfrm>
              <a:off x="2700225" y="765275"/>
              <a:ext cx="3000" cy="2000"/>
            </a:xfrm>
            <a:custGeom>
              <a:avLst/>
              <a:gdLst/>
              <a:ahLst/>
              <a:cxnLst/>
              <a:rect l="l" t="t" r="r" b="b"/>
              <a:pathLst>
                <a:path w="120" h="80" extrusionOk="0">
                  <a:moveTo>
                    <a:pt x="80" y="0"/>
                  </a:moveTo>
                  <a:cubicBezTo>
                    <a:pt x="60" y="0"/>
                    <a:pt x="20" y="20"/>
                    <a:pt x="0" y="60"/>
                  </a:cubicBezTo>
                  <a:cubicBezTo>
                    <a:pt x="0" y="60"/>
                    <a:pt x="20" y="80"/>
                    <a:pt x="60" y="80"/>
                  </a:cubicBezTo>
                  <a:cubicBezTo>
                    <a:pt x="80" y="80"/>
                    <a:pt x="100" y="60"/>
                    <a:pt x="120" y="60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"/>
            <p:cNvSpPr/>
            <p:nvPr/>
          </p:nvSpPr>
          <p:spPr>
            <a:xfrm>
              <a:off x="2644025" y="773225"/>
              <a:ext cx="7000" cy="2125"/>
            </a:xfrm>
            <a:custGeom>
              <a:avLst/>
              <a:gdLst/>
              <a:ahLst/>
              <a:cxnLst/>
              <a:rect l="l" t="t" r="r" b="b"/>
              <a:pathLst>
                <a:path w="280" h="85" extrusionOk="0">
                  <a:moveTo>
                    <a:pt x="1" y="1"/>
                  </a:moveTo>
                  <a:cubicBezTo>
                    <a:pt x="53" y="61"/>
                    <a:pt x="93" y="84"/>
                    <a:pt x="131" y="84"/>
                  </a:cubicBezTo>
                  <a:cubicBezTo>
                    <a:pt x="179" y="84"/>
                    <a:pt x="223" y="46"/>
                    <a:pt x="27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"/>
            <p:cNvSpPr/>
            <p:nvPr/>
          </p:nvSpPr>
          <p:spPr>
            <a:xfrm>
              <a:off x="2174550" y="2143700"/>
              <a:ext cx="72650" cy="22050"/>
            </a:xfrm>
            <a:custGeom>
              <a:avLst/>
              <a:gdLst/>
              <a:ahLst/>
              <a:cxnLst/>
              <a:rect l="l" t="t" r="r" b="b"/>
              <a:pathLst>
                <a:path w="2906" h="882" extrusionOk="0">
                  <a:moveTo>
                    <a:pt x="508" y="1"/>
                  </a:moveTo>
                  <a:cubicBezTo>
                    <a:pt x="364" y="1"/>
                    <a:pt x="220" y="26"/>
                    <a:pt x="80" y="66"/>
                  </a:cubicBezTo>
                  <a:lnTo>
                    <a:pt x="41" y="145"/>
                  </a:lnTo>
                  <a:cubicBezTo>
                    <a:pt x="1" y="245"/>
                    <a:pt x="41" y="364"/>
                    <a:pt x="21" y="463"/>
                  </a:cubicBezTo>
                  <a:cubicBezTo>
                    <a:pt x="339" y="682"/>
                    <a:pt x="777" y="523"/>
                    <a:pt x="1115" y="762"/>
                  </a:cubicBezTo>
                  <a:cubicBezTo>
                    <a:pt x="1433" y="762"/>
                    <a:pt x="1771" y="782"/>
                    <a:pt x="2109" y="782"/>
                  </a:cubicBezTo>
                  <a:cubicBezTo>
                    <a:pt x="2408" y="742"/>
                    <a:pt x="2806" y="881"/>
                    <a:pt x="2846" y="384"/>
                  </a:cubicBezTo>
                  <a:cubicBezTo>
                    <a:pt x="2905" y="324"/>
                    <a:pt x="2885" y="265"/>
                    <a:pt x="2806" y="265"/>
                  </a:cubicBezTo>
                  <a:cubicBezTo>
                    <a:pt x="2763" y="269"/>
                    <a:pt x="2721" y="272"/>
                    <a:pt x="2679" y="272"/>
                  </a:cubicBezTo>
                  <a:cubicBezTo>
                    <a:pt x="2544" y="272"/>
                    <a:pt x="2415" y="246"/>
                    <a:pt x="2308" y="185"/>
                  </a:cubicBezTo>
                  <a:cubicBezTo>
                    <a:pt x="2129" y="125"/>
                    <a:pt x="1911" y="165"/>
                    <a:pt x="1751" y="125"/>
                  </a:cubicBezTo>
                  <a:cubicBezTo>
                    <a:pt x="1741" y="135"/>
                    <a:pt x="1722" y="140"/>
                    <a:pt x="1702" y="140"/>
                  </a:cubicBezTo>
                  <a:cubicBezTo>
                    <a:pt x="1682" y="140"/>
                    <a:pt x="1662" y="135"/>
                    <a:pt x="1652" y="125"/>
                  </a:cubicBezTo>
                  <a:cubicBezTo>
                    <a:pt x="1612" y="145"/>
                    <a:pt x="1572" y="155"/>
                    <a:pt x="1533" y="155"/>
                  </a:cubicBezTo>
                  <a:cubicBezTo>
                    <a:pt x="1493" y="155"/>
                    <a:pt x="1453" y="145"/>
                    <a:pt x="1413" y="125"/>
                  </a:cubicBezTo>
                  <a:cubicBezTo>
                    <a:pt x="1342" y="134"/>
                    <a:pt x="1267" y="143"/>
                    <a:pt x="1193" y="143"/>
                  </a:cubicBezTo>
                  <a:cubicBezTo>
                    <a:pt x="1102" y="143"/>
                    <a:pt x="1013" y="129"/>
                    <a:pt x="936" y="86"/>
                  </a:cubicBezTo>
                  <a:cubicBezTo>
                    <a:pt x="797" y="26"/>
                    <a:pt x="652" y="1"/>
                    <a:pt x="50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"/>
            <p:cNvSpPr/>
            <p:nvPr/>
          </p:nvSpPr>
          <p:spPr>
            <a:xfrm>
              <a:off x="2410775" y="2183125"/>
              <a:ext cx="21425" cy="15175"/>
            </a:xfrm>
            <a:custGeom>
              <a:avLst/>
              <a:gdLst/>
              <a:ahLst/>
              <a:cxnLst/>
              <a:rect l="l" t="t" r="r" b="b"/>
              <a:pathLst>
                <a:path w="857" h="607" extrusionOk="0">
                  <a:moveTo>
                    <a:pt x="558" y="0"/>
                  </a:moveTo>
                  <a:cubicBezTo>
                    <a:pt x="319" y="60"/>
                    <a:pt x="1" y="0"/>
                    <a:pt x="1" y="378"/>
                  </a:cubicBezTo>
                  <a:cubicBezTo>
                    <a:pt x="120" y="418"/>
                    <a:pt x="260" y="418"/>
                    <a:pt x="339" y="557"/>
                  </a:cubicBezTo>
                  <a:cubicBezTo>
                    <a:pt x="452" y="570"/>
                    <a:pt x="565" y="606"/>
                    <a:pt x="673" y="606"/>
                  </a:cubicBezTo>
                  <a:cubicBezTo>
                    <a:pt x="736" y="606"/>
                    <a:pt x="798" y="594"/>
                    <a:pt x="856" y="557"/>
                  </a:cubicBezTo>
                  <a:lnTo>
                    <a:pt x="856" y="60"/>
                  </a:lnTo>
                  <a:cubicBezTo>
                    <a:pt x="757" y="40"/>
                    <a:pt x="657" y="40"/>
                    <a:pt x="55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"/>
            <p:cNvSpPr/>
            <p:nvPr/>
          </p:nvSpPr>
          <p:spPr>
            <a:xfrm>
              <a:off x="1173450" y="1501300"/>
              <a:ext cx="26900" cy="84075"/>
            </a:xfrm>
            <a:custGeom>
              <a:avLst/>
              <a:gdLst/>
              <a:ahLst/>
              <a:cxnLst/>
              <a:rect l="l" t="t" r="r" b="b"/>
              <a:pathLst>
                <a:path w="1076" h="3363" extrusionOk="0">
                  <a:moveTo>
                    <a:pt x="299" y="1"/>
                  </a:moveTo>
                  <a:cubicBezTo>
                    <a:pt x="1" y="816"/>
                    <a:pt x="200" y="1612"/>
                    <a:pt x="299" y="2447"/>
                  </a:cubicBezTo>
                  <a:cubicBezTo>
                    <a:pt x="558" y="2706"/>
                    <a:pt x="319" y="2766"/>
                    <a:pt x="120" y="2805"/>
                  </a:cubicBezTo>
                  <a:cubicBezTo>
                    <a:pt x="21" y="3044"/>
                    <a:pt x="180" y="3163"/>
                    <a:pt x="299" y="3303"/>
                  </a:cubicBezTo>
                  <a:cubicBezTo>
                    <a:pt x="399" y="3343"/>
                    <a:pt x="498" y="3343"/>
                    <a:pt x="598" y="3362"/>
                  </a:cubicBezTo>
                  <a:cubicBezTo>
                    <a:pt x="1075" y="3343"/>
                    <a:pt x="916" y="3044"/>
                    <a:pt x="856" y="2766"/>
                  </a:cubicBezTo>
                  <a:cubicBezTo>
                    <a:pt x="856" y="2487"/>
                    <a:pt x="856" y="2189"/>
                    <a:pt x="677" y="1950"/>
                  </a:cubicBezTo>
                  <a:cubicBezTo>
                    <a:pt x="339" y="1691"/>
                    <a:pt x="558" y="1313"/>
                    <a:pt x="478" y="955"/>
                  </a:cubicBezTo>
                  <a:cubicBezTo>
                    <a:pt x="419" y="657"/>
                    <a:pt x="598" y="279"/>
                    <a:pt x="29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"/>
            <p:cNvSpPr/>
            <p:nvPr/>
          </p:nvSpPr>
          <p:spPr>
            <a:xfrm>
              <a:off x="1262475" y="1394375"/>
              <a:ext cx="55725" cy="25400"/>
            </a:xfrm>
            <a:custGeom>
              <a:avLst/>
              <a:gdLst/>
              <a:ahLst/>
              <a:cxnLst/>
              <a:rect l="l" t="t" r="r" b="b"/>
              <a:pathLst>
                <a:path w="2229" h="1016" extrusionOk="0">
                  <a:moveTo>
                    <a:pt x="1632" y="1"/>
                  </a:moveTo>
                  <a:cubicBezTo>
                    <a:pt x="1532" y="120"/>
                    <a:pt x="1413" y="160"/>
                    <a:pt x="1274" y="160"/>
                  </a:cubicBezTo>
                  <a:cubicBezTo>
                    <a:pt x="1135" y="319"/>
                    <a:pt x="916" y="299"/>
                    <a:pt x="737" y="319"/>
                  </a:cubicBezTo>
                  <a:cubicBezTo>
                    <a:pt x="717" y="359"/>
                    <a:pt x="697" y="398"/>
                    <a:pt x="697" y="398"/>
                  </a:cubicBezTo>
                  <a:cubicBezTo>
                    <a:pt x="637" y="379"/>
                    <a:pt x="617" y="359"/>
                    <a:pt x="578" y="319"/>
                  </a:cubicBezTo>
                  <a:lnTo>
                    <a:pt x="399" y="319"/>
                  </a:lnTo>
                  <a:cubicBezTo>
                    <a:pt x="319" y="458"/>
                    <a:pt x="200" y="498"/>
                    <a:pt x="40" y="558"/>
                  </a:cubicBezTo>
                  <a:cubicBezTo>
                    <a:pt x="40" y="697"/>
                    <a:pt x="21" y="876"/>
                    <a:pt x="1" y="1015"/>
                  </a:cubicBezTo>
                  <a:cubicBezTo>
                    <a:pt x="418" y="717"/>
                    <a:pt x="975" y="856"/>
                    <a:pt x="1393" y="597"/>
                  </a:cubicBezTo>
                  <a:cubicBezTo>
                    <a:pt x="1397" y="595"/>
                    <a:pt x="1402" y="594"/>
                    <a:pt x="1408" y="594"/>
                  </a:cubicBezTo>
                  <a:cubicBezTo>
                    <a:pt x="1454" y="594"/>
                    <a:pt x="1541" y="661"/>
                    <a:pt x="1612" y="697"/>
                  </a:cubicBezTo>
                  <a:cubicBezTo>
                    <a:pt x="1831" y="558"/>
                    <a:pt x="2229" y="577"/>
                    <a:pt x="2129" y="160"/>
                  </a:cubicBezTo>
                  <a:cubicBezTo>
                    <a:pt x="1970" y="100"/>
                    <a:pt x="1811" y="60"/>
                    <a:pt x="1632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"/>
            <p:cNvSpPr/>
            <p:nvPr/>
          </p:nvSpPr>
          <p:spPr>
            <a:xfrm>
              <a:off x="1302275" y="1382425"/>
              <a:ext cx="36825" cy="32375"/>
            </a:xfrm>
            <a:custGeom>
              <a:avLst/>
              <a:gdLst/>
              <a:ahLst/>
              <a:cxnLst/>
              <a:rect l="l" t="t" r="r" b="b"/>
              <a:pathLst>
                <a:path w="1473" h="1295" extrusionOk="0">
                  <a:moveTo>
                    <a:pt x="1021" y="1"/>
                  </a:moveTo>
                  <a:cubicBezTo>
                    <a:pt x="916" y="1"/>
                    <a:pt x="802" y="44"/>
                    <a:pt x="676" y="140"/>
                  </a:cubicBezTo>
                  <a:cubicBezTo>
                    <a:pt x="736" y="300"/>
                    <a:pt x="716" y="479"/>
                    <a:pt x="537" y="598"/>
                  </a:cubicBezTo>
                  <a:cubicBezTo>
                    <a:pt x="478" y="876"/>
                    <a:pt x="139" y="896"/>
                    <a:pt x="20" y="1155"/>
                  </a:cubicBezTo>
                  <a:cubicBezTo>
                    <a:pt x="20" y="1195"/>
                    <a:pt x="20" y="1254"/>
                    <a:pt x="0" y="1294"/>
                  </a:cubicBezTo>
                  <a:cubicBezTo>
                    <a:pt x="617" y="1175"/>
                    <a:pt x="1034" y="757"/>
                    <a:pt x="1472" y="339"/>
                  </a:cubicBezTo>
                  <a:cubicBezTo>
                    <a:pt x="1347" y="127"/>
                    <a:pt x="1198" y="1"/>
                    <a:pt x="102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"/>
            <p:cNvSpPr/>
            <p:nvPr/>
          </p:nvSpPr>
          <p:spPr>
            <a:xfrm>
              <a:off x="3096100" y="1562325"/>
              <a:ext cx="63175" cy="174725"/>
            </a:xfrm>
            <a:custGeom>
              <a:avLst/>
              <a:gdLst/>
              <a:ahLst/>
              <a:cxnLst/>
              <a:rect l="l" t="t" r="r" b="b"/>
              <a:pathLst>
                <a:path w="2527" h="6989" extrusionOk="0">
                  <a:moveTo>
                    <a:pt x="2029" y="1"/>
                  </a:moveTo>
                  <a:cubicBezTo>
                    <a:pt x="1876" y="1"/>
                    <a:pt x="1722" y="38"/>
                    <a:pt x="1572" y="66"/>
                  </a:cubicBezTo>
                  <a:cubicBezTo>
                    <a:pt x="1432" y="106"/>
                    <a:pt x="1293" y="106"/>
                    <a:pt x="1154" y="106"/>
                  </a:cubicBezTo>
                  <a:cubicBezTo>
                    <a:pt x="1118" y="108"/>
                    <a:pt x="1083" y="108"/>
                    <a:pt x="1046" y="108"/>
                  </a:cubicBezTo>
                  <a:cubicBezTo>
                    <a:pt x="935" y="108"/>
                    <a:pt x="821" y="102"/>
                    <a:pt x="708" y="102"/>
                  </a:cubicBezTo>
                  <a:cubicBezTo>
                    <a:pt x="445" y="102"/>
                    <a:pt x="190" y="136"/>
                    <a:pt x="0" y="364"/>
                  </a:cubicBezTo>
                  <a:cubicBezTo>
                    <a:pt x="40" y="703"/>
                    <a:pt x="298" y="663"/>
                    <a:pt x="497" y="703"/>
                  </a:cubicBezTo>
                  <a:cubicBezTo>
                    <a:pt x="696" y="742"/>
                    <a:pt x="855" y="802"/>
                    <a:pt x="875" y="1041"/>
                  </a:cubicBezTo>
                  <a:cubicBezTo>
                    <a:pt x="875" y="1200"/>
                    <a:pt x="895" y="1339"/>
                    <a:pt x="975" y="1498"/>
                  </a:cubicBezTo>
                  <a:cubicBezTo>
                    <a:pt x="975" y="2553"/>
                    <a:pt x="895" y="3587"/>
                    <a:pt x="239" y="4482"/>
                  </a:cubicBezTo>
                  <a:cubicBezTo>
                    <a:pt x="159" y="4741"/>
                    <a:pt x="159" y="5019"/>
                    <a:pt x="358" y="5238"/>
                  </a:cubicBezTo>
                  <a:cubicBezTo>
                    <a:pt x="385" y="5242"/>
                    <a:pt x="409" y="5243"/>
                    <a:pt x="430" y="5243"/>
                  </a:cubicBezTo>
                  <a:cubicBezTo>
                    <a:pt x="488" y="5243"/>
                    <a:pt x="527" y="5231"/>
                    <a:pt x="553" y="5212"/>
                  </a:cubicBezTo>
                  <a:lnTo>
                    <a:pt x="553" y="5212"/>
                  </a:lnTo>
                  <a:cubicBezTo>
                    <a:pt x="484" y="5559"/>
                    <a:pt x="448" y="5978"/>
                    <a:pt x="398" y="6412"/>
                  </a:cubicBezTo>
                  <a:cubicBezTo>
                    <a:pt x="378" y="6670"/>
                    <a:pt x="279" y="6969"/>
                    <a:pt x="696" y="6989"/>
                  </a:cubicBezTo>
                  <a:cubicBezTo>
                    <a:pt x="836" y="6710"/>
                    <a:pt x="855" y="6432"/>
                    <a:pt x="875" y="6173"/>
                  </a:cubicBezTo>
                  <a:cubicBezTo>
                    <a:pt x="895" y="5676"/>
                    <a:pt x="975" y="5198"/>
                    <a:pt x="1034" y="4701"/>
                  </a:cubicBezTo>
                  <a:cubicBezTo>
                    <a:pt x="1154" y="3488"/>
                    <a:pt x="1552" y="2294"/>
                    <a:pt x="1870" y="1061"/>
                  </a:cubicBezTo>
                  <a:cubicBezTo>
                    <a:pt x="1950" y="722"/>
                    <a:pt x="2148" y="364"/>
                    <a:pt x="2526" y="205"/>
                  </a:cubicBezTo>
                  <a:cubicBezTo>
                    <a:pt x="2369" y="47"/>
                    <a:pt x="2200" y="1"/>
                    <a:pt x="202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"/>
            <p:cNvSpPr/>
            <p:nvPr/>
          </p:nvSpPr>
          <p:spPr>
            <a:xfrm>
              <a:off x="3129400" y="1541575"/>
              <a:ext cx="87550" cy="29875"/>
            </a:xfrm>
            <a:custGeom>
              <a:avLst/>
              <a:gdLst/>
              <a:ahLst/>
              <a:cxnLst/>
              <a:rect l="l" t="t" r="r" b="b"/>
              <a:pathLst>
                <a:path w="3502" h="1195" extrusionOk="0">
                  <a:moveTo>
                    <a:pt x="2925" y="1"/>
                  </a:moveTo>
                  <a:lnTo>
                    <a:pt x="2925" y="1"/>
                  </a:lnTo>
                  <a:cubicBezTo>
                    <a:pt x="2030" y="299"/>
                    <a:pt x="1055" y="140"/>
                    <a:pt x="200" y="498"/>
                  </a:cubicBezTo>
                  <a:cubicBezTo>
                    <a:pt x="120" y="578"/>
                    <a:pt x="41" y="637"/>
                    <a:pt x="21" y="737"/>
                  </a:cubicBezTo>
                  <a:cubicBezTo>
                    <a:pt x="1" y="956"/>
                    <a:pt x="120" y="1075"/>
                    <a:pt x="240" y="1194"/>
                  </a:cubicBezTo>
                  <a:cubicBezTo>
                    <a:pt x="460" y="1092"/>
                    <a:pt x="680" y="1032"/>
                    <a:pt x="909" y="1032"/>
                  </a:cubicBezTo>
                  <a:cubicBezTo>
                    <a:pt x="990" y="1032"/>
                    <a:pt x="1071" y="1040"/>
                    <a:pt x="1155" y="1055"/>
                  </a:cubicBezTo>
                  <a:cubicBezTo>
                    <a:pt x="1266" y="1059"/>
                    <a:pt x="1378" y="1061"/>
                    <a:pt x="1490" y="1061"/>
                  </a:cubicBezTo>
                  <a:cubicBezTo>
                    <a:pt x="1955" y="1061"/>
                    <a:pt x="2420" y="1020"/>
                    <a:pt x="2885" y="876"/>
                  </a:cubicBezTo>
                  <a:cubicBezTo>
                    <a:pt x="3502" y="478"/>
                    <a:pt x="3502" y="379"/>
                    <a:pt x="2925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"/>
            <p:cNvSpPr/>
            <p:nvPr/>
          </p:nvSpPr>
          <p:spPr>
            <a:xfrm>
              <a:off x="3165225" y="1511750"/>
              <a:ext cx="49250" cy="22225"/>
            </a:xfrm>
            <a:custGeom>
              <a:avLst/>
              <a:gdLst/>
              <a:ahLst/>
              <a:cxnLst/>
              <a:rect l="l" t="t" r="r" b="b"/>
              <a:pathLst>
                <a:path w="1970" h="889" extrusionOk="0">
                  <a:moveTo>
                    <a:pt x="1572" y="0"/>
                  </a:moveTo>
                  <a:cubicBezTo>
                    <a:pt x="1512" y="17"/>
                    <a:pt x="1451" y="22"/>
                    <a:pt x="1389" y="22"/>
                  </a:cubicBezTo>
                  <a:cubicBezTo>
                    <a:pt x="1291" y="22"/>
                    <a:pt x="1190" y="9"/>
                    <a:pt x="1091" y="9"/>
                  </a:cubicBezTo>
                  <a:cubicBezTo>
                    <a:pt x="960" y="9"/>
                    <a:pt x="832" y="32"/>
                    <a:pt x="716" y="140"/>
                  </a:cubicBezTo>
                  <a:lnTo>
                    <a:pt x="676" y="179"/>
                  </a:lnTo>
                  <a:cubicBezTo>
                    <a:pt x="671" y="185"/>
                    <a:pt x="663" y="187"/>
                    <a:pt x="653" y="187"/>
                  </a:cubicBezTo>
                  <a:cubicBezTo>
                    <a:pt x="627" y="187"/>
                    <a:pt x="592" y="169"/>
                    <a:pt x="577" y="140"/>
                  </a:cubicBezTo>
                  <a:cubicBezTo>
                    <a:pt x="497" y="159"/>
                    <a:pt x="418" y="159"/>
                    <a:pt x="358" y="179"/>
                  </a:cubicBezTo>
                  <a:cubicBezTo>
                    <a:pt x="80" y="358"/>
                    <a:pt x="0" y="577"/>
                    <a:pt x="219" y="856"/>
                  </a:cubicBezTo>
                  <a:cubicBezTo>
                    <a:pt x="266" y="879"/>
                    <a:pt x="312" y="889"/>
                    <a:pt x="363" y="889"/>
                  </a:cubicBezTo>
                  <a:cubicBezTo>
                    <a:pt x="399" y="889"/>
                    <a:pt x="436" y="884"/>
                    <a:pt x="478" y="876"/>
                  </a:cubicBezTo>
                  <a:cubicBezTo>
                    <a:pt x="756" y="697"/>
                    <a:pt x="1094" y="756"/>
                    <a:pt x="1393" y="677"/>
                  </a:cubicBezTo>
                  <a:cubicBezTo>
                    <a:pt x="1651" y="597"/>
                    <a:pt x="1969" y="577"/>
                    <a:pt x="1771" y="179"/>
                  </a:cubicBezTo>
                  <a:cubicBezTo>
                    <a:pt x="1691" y="140"/>
                    <a:pt x="1651" y="60"/>
                    <a:pt x="1572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"/>
            <p:cNvSpPr/>
            <p:nvPr/>
          </p:nvSpPr>
          <p:spPr>
            <a:xfrm>
              <a:off x="3197050" y="1525900"/>
              <a:ext cx="21900" cy="37600"/>
            </a:xfrm>
            <a:custGeom>
              <a:avLst/>
              <a:gdLst/>
              <a:ahLst/>
              <a:cxnLst/>
              <a:rect l="l" t="t" r="r" b="b"/>
              <a:pathLst>
                <a:path w="876" h="1504" extrusionOk="0">
                  <a:moveTo>
                    <a:pt x="453" y="1"/>
                  </a:moveTo>
                  <a:cubicBezTo>
                    <a:pt x="419" y="1"/>
                    <a:pt x="381" y="5"/>
                    <a:pt x="338" y="11"/>
                  </a:cubicBezTo>
                  <a:cubicBezTo>
                    <a:pt x="279" y="71"/>
                    <a:pt x="239" y="131"/>
                    <a:pt x="239" y="210"/>
                  </a:cubicBezTo>
                  <a:cubicBezTo>
                    <a:pt x="299" y="290"/>
                    <a:pt x="338" y="329"/>
                    <a:pt x="398" y="389"/>
                  </a:cubicBezTo>
                  <a:cubicBezTo>
                    <a:pt x="358" y="379"/>
                    <a:pt x="319" y="374"/>
                    <a:pt x="281" y="374"/>
                  </a:cubicBezTo>
                  <a:cubicBezTo>
                    <a:pt x="244" y="374"/>
                    <a:pt x="209" y="379"/>
                    <a:pt x="179" y="389"/>
                  </a:cubicBezTo>
                  <a:cubicBezTo>
                    <a:pt x="40" y="508"/>
                    <a:pt x="0" y="628"/>
                    <a:pt x="140" y="787"/>
                  </a:cubicBezTo>
                  <a:cubicBezTo>
                    <a:pt x="597" y="1006"/>
                    <a:pt x="597" y="1006"/>
                    <a:pt x="140" y="1503"/>
                  </a:cubicBezTo>
                  <a:cubicBezTo>
                    <a:pt x="836" y="1384"/>
                    <a:pt x="876" y="1364"/>
                    <a:pt x="796" y="727"/>
                  </a:cubicBezTo>
                  <a:cubicBezTo>
                    <a:pt x="756" y="508"/>
                    <a:pt x="716" y="310"/>
                    <a:pt x="677" y="91"/>
                  </a:cubicBezTo>
                  <a:cubicBezTo>
                    <a:pt x="594" y="22"/>
                    <a:pt x="531" y="1"/>
                    <a:pt x="453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"/>
            <p:cNvSpPr/>
            <p:nvPr/>
          </p:nvSpPr>
          <p:spPr>
            <a:xfrm>
              <a:off x="3174175" y="1516225"/>
              <a:ext cx="40800" cy="19625"/>
            </a:xfrm>
            <a:custGeom>
              <a:avLst/>
              <a:gdLst/>
              <a:ahLst/>
              <a:cxnLst/>
              <a:rect l="l" t="t" r="r" b="b"/>
              <a:pathLst>
                <a:path w="1632" h="785" extrusionOk="0">
                  <a:moveTo>
                    <a:pt x="1393" y="0"/>
                  </a:moveTo>
                  <a:cubicBezTo>
                    <a:pt x="1343" y="261"/>
                    <a:pt x="1178" y="297"/>
                    <a:pt x="1002" y="297"/>
                  </a:cubicBezTo>
                  <a:cubicBezTo>
                    <a:pt x="934" y="297"/>
                    <a:pt x="865" y="292"/>
                    <a:pt x="801" y="292"/>
                  </a:cubicBezTo>
                  <a:cubicBezTo>
                    <a:pt x="764" y="292"/>
                    <a:pt x="729" y="293"/>
                    <a:pt x="696" y="299"/>
                  </a:cubicBezTo>
                  <a:cubicBezTo>
                    <a:pt x="627" y="314"/>
                    <a:pt x="552" y="315"/>
                    <a:pt x="479" y="315"/>
                  </a:cubicBezTo>
                  <a:cubicBezTo>
                    <a:pt x="464" y="315"/>
                    <a:pt x="449" y="315"/>
                    <a:pt x="435" y="315"/>
                  </a:cubicBezTo>
                  <a:cubicBezTo>
                    <a:pt x="230" y="315"/>
                    <a:pt x="42" y="325"/>
                    <a:pt x="0" y="617"/>
                  </a:cubicBezTo>
                  <a:cubicBezTo>
                    <a:pt x="156" y="738"/>
                    <a:pt x="307" y="785"/>
                    <a:pt x="454" y="785"/>
                  </a:cubicBezTo>
                  <a:cubicBezTo>
                    <a:pt x="719" y="785"/>
                    <a:pt x="971" y="631"/>
                    <a:pt x="1214" y="478"/>
                  </a:cubicBezTo>
                  <a:lnTo>
                    <a:pt x="1592" y="478"/>
                  </a:lnTo>
                  <a:cubicBezTo>
                    <a:pt x="1592" y="299"/>
                    <a:pt x="1631" y="100"/>
                    <a:pt x="1393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"/>
            <p:cNvSpPr/>
            <p:nvPr/>
          </p:nvSpPr>
          <p:spPr>
            <a:xfrm>
              <a:off x="2767350" y="971250"/>
              <a:ext cx="56725" cy="12250"/>
            </a:xfrm>
            <a:custGeom>
              <a:avLst/>
              <a:gdLst/>
              <a:ahLst/>
              <a:cxnLst/>
              <a:rect l="l" t="t" r="r" b="b"/>
              <a:pathLst>
                <a:path w="2269" h="490" extrusionOk="0">
                  <a:moveTo>
                    <a:pt x="2104" y="0"/>
                  </a:moveTo>
                  <a:cubicBezTo>
                    <a:pt x="2029" y="0"/>
                    <a:pt x="1938" y="28"/>
                    <a:pt x="1851" y="37"/>
                  </a:cubicBezTo>
                  <a:cubicBezTo>
                    <a:pt x="1592" y="76"/>
                    <a:pt x="1314" y="76"/>
                    <a:pt x="1075" y="96"/>
                  </a:cubicBezTo>
                  <a:cubicBezTo>
                    <a:pt x="1000" y="145"/>
                    <a:pt x="919" y="161"/>
                    <a:pt x="836" y="161"/>
                  </a:cubicBezTo>
                  <a:cubicBezTo>
                    <a:pt x="676" y="161"/>
                    <a:pt x="506" y="101"/>
                    <a:pt x="348" y="101"/>
                  </a:cubicBezTo>
                  <a:cubicBezTo>
                    <a:pt x="222" y="101"/>
                    <a:pt x="103" y="139"/>
                    <a:pt x="1" y="275"/>
                  </a:cubicBezTo>
                  <a:cubicBezTo>
                    <a:pt x="59" y="427"/>
                    <a:pt x="152" y="483"/>
                    <a:pt x="263" y="483"/>
                  </a:cubicBezTo>
                  <a:cubicBezTo>
                    <a:pt x="341" y="483"/>
                    <a:pt x="428" y="456"/>
                    <a:pt x="518" y="415"/>
                  </a:cubicBezTo>
                  <a:cubicBezTo>
                    <a:pt x="618" y="464"/>
                    <a:pt x="727" y="489"/>
                    <a:pt x="839" y="489"/>
                  </a:cubicBezTo>
                  <a:cubicBezTo>
                    <a:pt x="951" y="489"/>
                    <a:pt x="1065" y="464"/>
                    <a:pt x="1175" y="415"/>
                  </a:cubicBezTo>
                  <a:cubicBezTo>
                    <a:pt x="1254" y="395"/>
                    <a:pt x="1294" y="395"/>
                    <a:pt x="1374" y="395"/>
                  </a:cubicBezTo>
                  <a:cubicBezTo>
                    <a:pt x="1513" y="315"/>
                    <a:pt x="1692" y="335"/>
                    <a:pt x="1891" y="255"/>
                  </a:cubicBezTo>
                  <a:cubicBezTo>
                    <a:pt x="2010" y="236"/>
                    <a:pt x="2149" y="236"/>
                    <a:pt x="2269" y="236"/>
                  </a:cubicBezTo>
                  <a:cubicBezTo>
                    <a:pt x="2269" y="46"/>
                    <a:pt x="2200" y="0"/>
                    <a:pt x="2104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"/>
            <p:cNvSpPr/>
            <p:nvPr/>
          </p:nvSpPr>
          <p:spPr>
            <a:xfrm>
              <a:off x="2812125" y="966675"/>
              <a:ext cx="32350" cy="22425"/>
            </a:xfrm>
            <a:custGeom>
              <a:avLst/>
              <a:gdLst/>
              <a:ahLst/>
              <a:cxnLst/>
              <a:rect l="l" t="t" r="r" b="b"/>
              <a:pathLst>
                <a:path w="1294" h="897" extrusionOk="0">
                  <a:moveTo>
                    <a:pt x="895" y="21"/>
                  </a:moveTo>
                  <a:cubicBezTo>
                    <a:pt x="597" y="61"/>
                    <a:pt x="279" y="1"/>
                    <a:pt x="0" y="200"/>
                  </a:cubicBezTo>
                  <a:cubicBezTo>
                    <a:pt x="159" y="220"/>
                    <a:pt x="319" y="220"/>
                    <a:pt x="418" y="399"/>
                  </a:cubicBezTo>
                  <a:cubicBezTo>
                    <a:pt x="657" y="498"/>
                    <a:pt x="518" y="797"/>
                    <a:pt x="756" y="896"/>
                  </a:cubicBezTo>
                  <a:cubicBezTo>
                    <a:pt x="776" y="618"/>
                    <a:pt x="876" y="419"/>
                    <a:pt x="1075" y="220"/>
                  </a:cubicBezTo>
                  <a:cubicBezTo>
                    <a:pt x="1293" y="21"/>
                    <a:pt x="975" y="100"/>
                    <a:pt x="895" y="2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"/>
            <p:cNvSpPr/>
            <p:nvPr/>
          </p:nvSpPr>
          <p:spPr>
            <a:xfrm>
              <a:off x="2761900" y="968550"/>
              <a:ext cx="30850" cy="8600"/>
            </a:xfrm>
            <a:custGeom>
              <a:avLst/>
              <a:gdLst/>
              <a:ahLst/>
              <a:cxnLst/>
              <a:rect l="l" t="t" r="r" b="b"/>
              <a:pathLst>
                <a:path w="1234" h="344" extrusionOk="0">
                  <a:moveTo>
                    <a:pt x="517" y="0"/>
                  </a:moveTo>
                  <a:cubicBezTo>
                    <a:pt x="448" y="0"/>
                    <a:pt x="378" y="5"/>
                    <a:pt x="318" y="25"/>
                  </a:cubicBezTo>
                  <a:cubicBezTo>
                    <a:pt x="159" y="85"/>
                    <a:pt x="0" y="145"/>
                    <a:pt x="159" y="344"/>
                  </a:cubicBezTo>
                  <a:cubicBezTo>
                    <a:pt x="256" y="317"/>
                    <a:pt x="355" y="310"/>
                    <a:pt x="455" y="310"/>
                  </a:cubicBezTo>
                  <a:cubicBezTo>
                    <a:pt x="552" y="310"/>
                    <a:pt x="649" y="316"/>
                    <a:pt x="745" y="316"/>
                  </a:cubicBezTo>
                  <a:cubicBezTo>
                    <a:pt x="917" y="316"/>
                    <a:pt x="1084" y="296"/>
                    <a:pt x="1233" y="184"/>
                  </a:cubicBezTo>
                  <a:cubicBezTo>
                    <a:pt x="1074" y="125"/>
                    <a:pt x="836" y="204"/>
                    <a:pt x="716" y="5"/>
                  </a:cubicBezTo>
                  <a:cubicBezTo>
                    <a:pt x="657" y="5"/>
                    <a:pt x="587" y="0"/>
                    <a:pt x="517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"/>
            <p:cNvSpPr/>
            <p:nvPr/>
          </p:nvSpPr>
          <p:spPr>
            <a:xfrm>
              <a:off x="2787750" y="953750"/>
              <a:ext cx="18425" cy="10475"/>
            </a:xfrm>
            <a:custGeom>
              <a:avLst/>
              <a:gdLst/>
              <a:ahLst/>
              <a:cxnLst/>
              <a:rect l="l" t="t" r="r" b="b"/>
              <a:pathLst>
                <a:path w="737" h="419" extrusionOk="0">
                  <a:moveTo>
                    <a:pt x="677" y="21"/>
                  </a:moveTo>
                  <a:cubicBezTo>
                    <a:pt x="458" y="80"/>
                    <a:pt x="180" y="1"/>
                    <a:pt x="1" y="200"/>
                  </a:cubicBezTo>
                  <a:cubicBezTo>
                    <a:pt x="60" y="279"/>
                    <a:pt x="120" y="339"/>
                    <a:pt x="199" y="418"/>
                  </a:cubicBezTo>
                  <a:cubicBezTo>
                    <a:pt x="398" y="398"/>
                    <a:pt x="597" y="398"/>
                    <a:pt x="737" y="219"/>
                  </a:cubicBezTo>
                  <a:cubicBezTo>
                    <a:pt x="697" y="180"/>
                    <a:pt x="697" y="100"/>
                    <a:pt x="677" y="2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"/>
            <p:cNvSpPr/>
            <p:nvPr/>
          </p:nvSpPr>
          <p:spPr>
            <a:xfrm>
              <a:off x="2809625" y="955650"/>
              <a:ext cx="9475" cy="3725"/>
            </a:xfrm>
            <a:custGeom>
              <a:avLst/>
              <a:gdLst/>
              <a:ahLst/>
              <a:cxnLst/>
              <a:rect l="l" t="t" r="r" b="b"/>
              <a:pathLst>
                <a:path w="379" h="149" extrusionOk="0">
                  <a:moveTo>
                    <a:pt x="259" y="1"/>
                  </a:moveTo>
                  <a:cubicBezTo>
                    <a:pt x="157" y="1"/>
                    <a:pt x="74" y="56"/>
                    <a:pt x="1" y="143"/>
                  </a:cubicBezTo>
                  <a:cubicBezTo>
                    <a:pt x="27" y="147"/>
                    <a:pt x="53" y="148"/>
                    <a:pt x="77" y="148"/>
                  </a:cubicBezTo>
                  <a:cubicBezTo>
                    <a:pt x="199" y="148"/>
                    <a:pt x="296" y="107"/>
                    <a:pt x="379" y="24"/>
                  </a:cubicBezTo>
                  <a:cubicBezTo>
                    <a:pt x="336" y="8"/>
                    <a:pt x="296" y="1"/>
                    <a:pt x="25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"/>
            <p:cNvSpPr/>
            <p:nvPr/>
          </p:nvSpPr>
          <p:spPr>
            <a:xfrm>
              <a:off x="1419625" y="1202900"/>
              <a:ext cx="189000" cy="39325"/>
            </a:xfrm>
            <a:custGeom>
              <a:avLst/>
              <a:gdLst/>
              <a:ahLst/>
              <a:cxnLst/>
              <a:rect l="l" t="t" r="r" b="b"/>
              <a:pathLst>
                <a:path w="7560" h="1573" extrusionOk="0">
                  <a:moveTo>
                    <a:pt x="200" y="1"/>
                  </a:moveTo>
                  <a:lnTo>
                    <a:pt x="200" y="1"/>
                  </a:lnTo>
                  <a:cubicBezTo>
                    <a:pt x="180" y="200"/>
                    <a:pt x="220" y="419"/>
                    <a:pt x="1" y="538"/>
                  </a:cubicBezTo>
                  <a:cubicBezTo>
                    <a:pt x="41" y="936"/>
                    <a:pt x="180" y="1294"/>
                    <a:pt x="617" y="1373"/>
                  </a:cubicBezTo>
                  <a:cubicBezTo>
                    <a:pt x="1095" y="1473"/>
                    <a:pt x="1592" y="1572"/>
                    <a:pt x="2070" y="1572"/>
                  </a:cubicBezTo>
                  <a:lnTo>
                    <a:pt x="7480" y="1572"/>
                  </a:lnTo>
                  <a:cubicBezTo>
                    <a:pt x="7540" y="1513"/>
                    <a:pt x="7560" y="1473"/>
                    <a:pt x="7540" y="1393"/>
                  </a:cubicBezTo>
                  <a:cubicBezTo>
                    <a:pt x="7480" y="1314"/>
                    <a:pt x="7441" y="1274"/>
                    <a:pt x="7381" y="1234"/>
                  </a:cubicBezTo>
                  <a:cubicBezTo>
                    <a:pt x="7281" y="1194"/>
                    <a:pt x="7242" y="1095"/>
                    <a:pt x="7182" y="1015"/>
                  </a:cubicBezTo>
                  <a:lnTo>
                    <a:pt x="7043" y="876"/>
                  </a:lnTo>
                  <a:cubicBezTo>
                    <a:pt x="6978" y="839"/>
                    <a:pt x="6921" y="823"/>
                    <a:pt x="6871" y="823"/>
                  </a:cubicBezTo>
                  <a:cubicBezTo>
                    <a:pt x="6706" y="823"/>
                    <a:pt x="6608" y="988"/>
                    <a:pt x="6486" y="1095"/>
                  </a:cubicBezTo>
                  <a:cubicBezTo>
                    <a:pt x="6268" y="1168"/>
                    <a:pt x="6051" y="1190"/>
                    <a:pt x="5832" y="1190"/>
                  </a:cubicBezTo>
                  <a:cubicBezTo>
                    <a:pt x="5484" y="1190"/>
                    <a:pt x="5133" y="1133"/>
                    <a:pt x="4776" y="1133"/>
                  </a:cubicBezTo>
                  <a:cubicBezTo>
                    <a:pt x="4756" y="1133"/>
                    <a:pt x="4735" y="1133"/>
                    <a:pt x="4715" y="1134"/>
                  </a:cubicBezTo>
                  <a:lnTo>
                    <a:pt x="4715" y="1134"/>
                  </a:lnTo>
                  <a:cubicBezTo>
                    <a:pt x="4802" y="1129"/>
                    <a:pt x="4888" y="1112"/>
                    <a:pt x="4974" y="1095"/>
                  </a:cubicBezTo>
                  <a:cubicBezTo>
                    <a:pt x="5114" y="1072"/>
                    <a:pt x="5267" y="1062"/>
                    <a:pt x="5422" y="1062"/>
                  </a:cubicBezTo>
                  <a:cubicBezTo>
                    <a:pt x="5532" y="1062"/>
                    <a:pt x="5643" y="1067"/>
                    <a:pt x="5750" y="1075"/>
                  </a:cubicBezTo>
                  <a:cubicBezTo>
                    <a:pt x="5869" y="1095"/>
                    <a:pt x="5969" y="1115"/>
                    <a:pt x="6088" y="1115"/>
                  </a:cubicBezTo>
                  <a:cubicBezTo>
                    <a:pt x="6167" y="1115"/>
                    <a:pt x="6247" y="1095"/>
                    <a:pt x="6307" y="1075"/>
                  </a:cubicBezTo>
                  <a:cubicBezTo>
                    <a:pt x="6406" y="996"/>
                    <a:pt x="6486" y="896"/>
                    <a:pt x="6486" y="777"/>
                  </a:cubicBezTo>
                  <a:cubicBezTo>
                    <a:pt x="6466" y="757"/>
                    <a:pt x="6466" y="697"/>
                    <a:pt x="6446" y="677"/>
                  </a:cubicBezTo>
                  <a:cubicBezTo>
                    <a:pt x="5987" y="713"/>
                    <a:pt x="5526" y="723"/>
                    <a:pt x="5064" y="723"/>
                  </a:cubicBezTo>
                  <a:cubicBezTo>
                    <a:pt x="4479" y="723"/>
                    <a:pt x="3894" y="707"/>
                    <a:pt x="3311" y="707"/>
                  </a:cubicBezTo>
                  <a:cubicBezTo>
                    <a:pt x="3076" y="707"/>
                    <a:pt x="2841" y="710"/>
                    <a:pt x="2607" y="717"/>
                  </a:cubicBezTo>
                  <a:cubicBezTo>
                    <a:pt x="2567" y="816"/>
                    <a:pt x="2448" y="916"/>
                    <a:pt x="2428" y="1095"/>
                  </a:cubicBezTo>
                  <a:cubicBezTo>
                    <a:pt x="2368" y="976"/>
                    <a:pt x="2527" y="876"/>
                    <a:pt x="2467" y="737"/>
                  </a:cubicBezTo>
                  <a:cubicBezTo>
                    <a:pt x="2207" y="723"/>
                    <a:pt x="1946" y="700"/>
                    <a:pt x="1685" y="700"/>
                  </a:cubicBezTo>
                  <a:cubicBezTo>
                    <a:pt x="1568" y="700"/>
                    <a:pt x="1451" y="705"/>
                    <a:pt x="1334" y="717"/>
                  </a:cubicBezTo>
                  <a:cubicBezTo>
                    <a:pt x="1255" y="728"/>
                    <a:pt x="1181" y="733"/>
                    <a:pt x="1110" y="733"/>
                  </a:cubicBezTo>
                  <a:cubicBezTo>
                    <a:pt x="646" y="733"/>
                    <a:pt x="355" y="502"/>
                    <a:pt x="20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"/>
            <p:cNvSpPr/>
            <p:nvPr/>
          </p:nvSpPr>
          <p:spPr>
            <a:xfrm>
              <a:off x="1406700" y="1202425"/>
              <a:ext cx="5000" cy="4000"/>
            </a:xfrm>
            <a:custGeom>
              <a:avLst/>
              <a:gdLst/>
              <a:ahLst/>
              <a:cxnLst/>
              <a:rect l="l" t="t" r="r" b="b"/>
              <a:pathLst>
                <a:path w="200" h="160" extrusionOk="0">
                  <a:moveTo>
                    <a:pt x="20" y="0"/>
                  </a:moveTo>
                  <a:cubicBezTo>
                    <a:pt x="1" y="40"/>
                    <a:pt x="1" y="99"/>
                    <a:pt x="1" y="159"/>
                  </a:cubicBezTo>
                  <a:cubicBezTo>
                    <a:pt x="100" y="139"/>
                    <a:pt x="180" y="99"/>
                    <a:pt x="19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"/>
            <p:cNvSpPr/>
            <p:nvPr/>
          </p:nvSpPr>
          <p:spPr>
            <a:xfrm>
              <a:off x="2292925" y="772725"/>
              <a:ext cx="94025" cy="14325"/>
            </a:xfrm>
            <a:custGeom>
              <a:avLst/>
              <a:gdLst/>
              <a:ahLst/>
              <a:cxnLst/>
              <a:rect l="l" t="t" r="r" b="b"/>
              <a:pathLst>
                <a:path w="3761" h="573" extrusionOk="0">
                  <a:moveTo>
                    <a:pt x="3661" y="1"/>
                  </a:moveTo>
                  <a:lnTo>
                    <a:pt x="3661" y="1"/>
                  </a:lnTo>
                  <a:cubicBezTo>
                    <a:pt x="3541" y="21"/>
                    <a:pt x="3442" y="21"/>
                    <a:pt x="3303" y="21"/>
                  </a:cubicBezTo>
                  <a:cubicBezTo>
                    <a:pt x="3263" y="100"/>
                    <a:pt x="3163" y="120"/>
                    <a:pt x="3084" y="160"/>
                  </a:cubicBezTo>
                  <a:cubicBezTo>
                    <a:pt x="3064" y="160"/>
                    <a:pt x="3044" y="180"/>
                    <a:pt x="3004" y="180"/>
                  </a:cubicBezTo>
                  <a:lnTo>
                    <a:pt x="2845" y="180"/>
                  </a:lnTo>
                  <a:cubicBezTo>
                    <a:pt x="2746" y="160"/>
                    <a:pt x="2686" y="100"/>
                    <a:pt x="2626" y="21"/>
                  </a:cubicBezTo>
                  <a:cubicBezTo>
                    <a:pt x="2235" y="12"/>
                    <a:pt x="1843" y="3"/>
                    <a:pt x="1452" y="3"/>
                  </a:cubicBezTo>
                  <a:cubicBezTo>
                    <a:pt x="968" y="3"/>
                    <a:pt x="484" y="16"/>
                    <a:pt x="0" y="60"/>
                  </a:cubicBezTo>
                  <a:lnTo>
                    <a:pt x="0" y="120"/>
                  </a:lnTo>
                  <a:lnTo>
                    <a:pt x="0" y="200"/>
                  </a:lnTo>
                  <a:cubicBezTo>
                    <a:pt x="100" y="319"/>
                    <a:pt x="279" y="359"/>
                    <a:pt x="358" y="518"/>
                  </a:cubicBezTo>
                  <a:cubicBezTo>
                    <a:pt x="772" y="550"/>
                    <a:pt x="1189" y="572"/>
                    <a:pt x="1607" y="572"/>
                  </a:cubicBezTo>
                  <a:cubicBezTo>
                    <a:pt x="2233" y="572"/>
                    <a:pt x="2861" y="522"/>
                    <a:pt x="3482" y="379"/>
                  </a:cubicBezTo>
                  <a:cubicBezTo>
                    <a:pt x="3581" y="259"/>
                    <a:pt x="3760" y="180"/>
                    <a:pt x="366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"/>
            <p:cNvSpPr/>
            <p:nvPr/>
          </p:nvSpPr>
          <p:spPr>
            <a:xfrm>
              <a:off x="2042775" y="776950"/>
              <a:ext cx="34825" cy="20725"/>
            </a:xfrm>
            <a:custGeom>
              <a:avLst/>
              <a:gdLst/>
              <a:ahLst/>
              <a:cxnLst/>
              <a:rect l="l" t="t" r="r" b="b"/>
              <a:pathLst>
                <a:path w="1393" h="829" extrusionOk="0">
                  <a:moveTo>
                    <a:pt x="716" y="1"/>
                  </a:moveTo>
                  <a:cubicBezTo>
                    <a:pt x="513" y="1"/>
                    <a:pt x="309" y="51"/>
                    <a:pt x="100" y="150"/>
                  </a:cubicBezTo>
                  <a:cubicBezTo>
                    <a:pt x="0" y="230"/>
                    <a:pt x="0" y="289"/>
                    <a:pt x="100" y="349"/>
                  </a:cubicBezTo>
                  <a:cubicBezTo>
                    <a:pt x="120" y="548"/>
                    <a:pt x="697" y="249"/>
                    <a:pt x="438" y="707"/>
                  </a:cubicBezTo>
                  <a:cubicBezTo>
                    <a:pt x="569" y="795"/>
                    <a:pt x="701" y="828"/>
                    <a:pt x="832" y="828"/>
                  </a:cubicBezTo>
                  <a:cubicBezTo>
                    <a:pt x="999" y="828"/>
                    <a:pt x="1166" y="774"/>
                    <a:pt x="1333" y="707"/>
                  </a:cubicBezTo>
                  <a:cubicBezTo>
                    <a:pt x="1393" y="647"/>
                    <a:pt x="1393" y="588"/>
                    <a:pt x="1333" y="528"/>
                  </a:cubicBezTo>
                  <a:lnTo>
                    <a:pt x="1333" y="150"/>
                  </a:lnTo>
                  <a:cubicBezTo>
                    <a:pt x="1124" y="51"/>
                    <a:pt x="920" y="1"/>
                    <a:pt x="71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"/>
            <p:cNvSpPr/>
            <p:nvPr/>
          </p:nvSpPr>
          <p:spPr>
            <a:xfrm>
              <a:off x="2149700" y="780675"/>
              <a:ext cx="47275" cy="5475"/>
            </a:xfrm>
            <a:custGeom>
              <a:avLst/>
              <a:gdLst/>
              <a:ahLst/>
              <a:cxnLst/>
              <a:rect l="l" t="t" r="r" b="b"/>
              <a:pathLst>
                <a:path w="1891" h="219" extrusionOk="0">
                  <a:moveTo>
                    <a:pt x="458" y="1"/>
                  </a:moveTo>
                  <a:cubicBezTo>
                    <a:pt x="319" y="1"/>
                    <a:pt x="139" y="41"/>
                    <a:pt x="0" y="41"/>
                  </a:cubicBezTo>
                  <a:cubicBezTo>
                    <a:pt x="244" y="175"/>
                    <a:pt x="491" y="218"/>
                    <a:pt x="740" y="218"/>
                  </a:cubicBezTo>
                  <a:cubicBezTo>
                    <a:pt x="1121" y="218"/>
                    <a:pt x="1505" y="117"/>
                    <a:pt x="1890" y="81"/>
                  </a:cubicBezTo>
                  <a:lnTo>
                    <a:pt x="458" y="1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"/>
            <p:cNvSpPr/>
            <p:nvPr/>
          </p:nvSpPr>
          <p:spPr>
            <a:xfrm>
              <a:off x="2093500" y="789925"/>
              <a:ext cx="36825" cy="4350"/>
            </a:xfrm>
            <a:custGeom>
              <a:avLst/>
              <a:gdLst/>
              <a:ahLst/>
              <a:cxnLst/>
              <a:rect l="l" t="t" r="r" b="b"/>
              <a:pathLst>
                <a:path w="1473" h="174" extrusionOk="0">
                  <a:moveTo>
                    <a:pt x="654" y="0"/>
                  </a:moveTo>
                  <a:cubicBezTo>
                    <a:pt x="434" y="0"/>
                    <a:pt x="215" y="34"/>
                    <a:pt x="0" y="168"/>
                  </a:cubicBezTo>
                  <a:cubicBezTo>
                    <a:pt x="71" y="162"/>
                    <a:pt x="142" y="160"/>
                    <a:pt x="213" y="160"/>
                  </a:cubicBezTo>
                  <a:cubicBezTo>
                    <a:pt x="391" y="160"/>
                    <a:pt x="568" y="173"/>
                    <a:pt x="744" y="173"/>
                  </a:cubicBezTo>
                  <a:cubicBezTo>
                    <a:pt x="990" y="173"/>
                    <a:pt x="1234" y="148"/>
                    <a:pt x="1472" y="29"/>
                  </a:cubicBezTo>
                  <a:lnTo>
                    <a:pt x="1472" y="29"/>
                  </a:lnTo>
                  <a:cubicBezTo>
                    <a:pt x="1424" y="33"/>
                    <a:pt x="1375" y="34"/>
                    <a:pt x="1326" y="34"/>
                  </a:cubicBezTo>
                  <a:cubicBezTo>
                    <a:pt x="1101" y="34"/>
                    <a:pt x="877" y="0"/>
                    <a:pt x="654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"/>
            <p:cNvSpPr/>
            <p:nvPr/>
          </p:nvSpPr>
          <p:spPr>
            <a:xfrm>
              <a:off x="2288950" y="777050"/>
              <a:ext cx="16150" cy="8150"/>
            </a:xfrm>
            <a:custGeom>
              <a:avLst/>
              <a:gdLst/>
              <a:ahLst/>
              <a:cxnLst/>
              <a:rect l="l" t="t" r="r" b="b"/>
              <a:pathLst>
                <a:path w="646" h="326" extrusionOk="0">
                  <a:moveTo>
                    <a:pt x="400" y="1"/>
                  </a:moveTo>
                  <a:cubicBezTo>
                    <a:pt x="338" y="1"/>
                    <a:pt x="268" y="9"/>
                    <a:pt x="207" y="9"/>
                  </a:cubicBezTo>
                  <a:cubicBezTo>
                    <a:pt x="190" y="9"/>
                    <a:pt x="174" y="8"/>
                    <a:pt x="159" y="7"/>
                  </a:cubicBezTo>
                  <a:cubicBezTo>
                    <a:pt x="0" y="126"/>
                    <a:pt x="139" y="226"/>
                    <a:pt x="159" y="325"/>
                  </a:cubicBezTo>
                  <a:lnTo>
                    <a:pt x="517" y="325"/>
                  </a:lnTo>
                  <a:cubicBezTo>
                    <a:pt x="645" y="43"/>
                    <a:pt x="543" y="1"/>
                    <a:pt x="40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"/>
            <p:cNvSpPr/>
            <p:nvPr/>
          </p:nvSpPr>
          <p:spPr>
            <a:xfrm>
              <a:off x="2267050" y="779050"/>
              <a:ext cx="8500" cy="8500"/>
            </a:xfrm>
            <a:custGeom>
              <a:avLst/>
              <a:gdLst/>
              <a:ahLst/>
              <a:cxnLst/>
              <a:rect l="l" t="t" r="r" b="b"/>
              <a:pathLst>
                <a:path w="340" h="340" extrusionOk="0">
                  <a:moveTo>
                    <a:pt x="167" y="1"/>
                  </a:moveTo>
                  <a:cubicBezTo>
                    <a:pt x="21" y="1"/>
                    <a:pt x="19" y="157"/>
                    <a:pt x="1" y="265"/>
                  </a:cubicBezTo>
                  <a:cubicBezTo>
                    <a:pt x="61" y="315"/>
                    <a:pt x="115" y="339"/>
                    <a:pt x="170" y="339"/>
                  </a:cubicBezTo>
                  <a:cubicBezTo>
                    <a:pt x="225" y="339"/>
                    <a:pt x="279" y="315"/>
                    <a:pt x="339" y="265"/>
                  </a:cubicBezTo>
                  <a:cubicBezTo>
                    <a:pt x="339" y="165"/>
                    <a:pt x="339" y="26"/>
                    <a:pt x="220" y="6"/>
                  </a:cubicBezTo>
                  <a:cubicBezTo>
                    <a:pt x="200" y="2"/>
                    <a:pt x="183" y="1"/>
                    <a:pt x="16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"/>
            <p:cNvSpPr/>
            <p:nvPr/>
          </p:nvSpPr>
          <p:spPr>
            <a:xfrm>
              <a:off x="2205900" y="779100"/>
              <a:ext cx="8975" cy="5350"/>
            </a:xfrm>
            <a:custGeom>
              <a:avLst/>
              <a:gdLst/>
              <a:ahLst/>
              <a:cxnLst/>
              <a:rect l="l" t="t" r="r" b="b"/>
              <a:pathLst>
                <a:path w="359" h="214" extrusionOk="0">
                  <a:moveTo>
                    <a:pt x="232" y="1"/>
                  </a:moveTo>
                  <a:cubicBezTo>
                    <a:pt x="162" y="1"/>
                    <a:pt x="85" y="40"/>
                    <a:pt x="0" y="64"/>
                  </a:cubicBezTo>
                  <a:cubicBezTo>
                    <a:pt x="70" y="163"/>
                    <a:pt x="134" y="213"/>
                    <a:pt x="194" y="213"/>
                  </a:cubicBezTo>
                  <a:cubicBezTo>
                    <a:pt x="254" y="213"/>
                    <a:pt x="308" y="163"/>
                    <a:pt x="358" y="64"/>
                  </a:cubicBezTo>
                  <a:cubicBezTo>
                    <a:pt x="319" y="17"/>
                    <a:pt x="277" y="1"/>
                    <a:pt x="232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"/>
            <p:cNvSpPr/>
            <p:nvPr/>
          </p:nvSpPr>
          <p:spPr>
            <a:xfrm>
              <a:off x="2080575" y="781800"/>
              <a:ext cx="4500" cy="1400"/>
            </a:xfrm>
            <a:custGeom>
              <a:avLst/>
              <a:gdLst/>
              <a:ahLst/>
              <a:cxnLst/>
              <a:rect l="l" t="t" r="r" b="b"/>
              <a:pathLst>
                <a:path w="180" h="56" extrusionOk="0">
                  <a:moveTo>
                    <a:pt x="82" y="1"/>
                  </a:moveTo>
                  <a:cubicBezTo>
                    <a:pt x="50" y="1"/>
                    <a:pt x="20" y="6"/>
                    <a:pt x="0" y="16"/>
                  </a:cubicBezTo>
                  <a:cubicBezTo>
                    <a:pt x="0" y="16"/>
                    <a:pt x="20" y="55"/>
                    <a:pt x="40" y="55"/>
                  </a:cubicBezTo>
                  <a:cubicBezTo>
                    <a:pt x="100" y="55"/>
                    <a:pt x="120" y="36"/>
                    <a:pt x="179" y="16"/>
                  </a:cubicBezTo>
                  <a:cubicBezTo>
                    <a:pt x="149" y="6"/>
                    <a:pt x="115" y="1"/>
                    <a:pt x="82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"/>
            <p:cNvSpPr/>
            <p:nvPr/>
          </p:nvSpPr>
          <p:spPr>
            <a:xfrm>
              <a:off x="2076100" y="790625"/>
              <a:ext cx="4500" cy="4500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0" y="1"/>
                  </a:moveTo>
                  <a:lnTo>
                    <a:pt x="0" y="80"/>
                  </a:lnTo>
                  <a:lnTo>
                    <a:pt x="0" y="160"/>
                  </a:lnTo>
                  <a:cubicBezTo>
                    <a:pt x="60" y="160"/>
                    <a:pt x="100" y="160"/>
                    <a:pt x="179" y="18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"/>
            <p:cNvSpPr/>
            <p:nvPr/>
          </p:nvSpPr>
          <p:spPr>
            <a:xfrm>
              <a:off x="3152775" y="1515650"/>
              <a:ext cx="21425" cy="19625"/>
            </a:xfrm>
            <a:custGeom>
              <a:avLst/>
              <a:gdLst/>
              <a:ahLst/>
              <a:cxnLst/>
              <a:rect l="l" t="t" r="r" b="b"/>
              <a:pathLst>
                <a:path w="857" h="785" extrusionOk="0">
                  <a:moveTo>
                    <a:pt x="384" y="0"/>
                  </a:moveTo>
                  <a:cubicBezTo>
                    <a:pt x="207" y="0"/>
                    <a:pt x="54" y="65"/>
                    <a:pt x="1" y="381"/>
                  </a:cubicBezTo>
                  <a:cubicBezTo>
                    <a:pt x="21" y="401"/>
                    <a:pt x="21" y="441"/>
                    <a:pt x="60" y="481"/>
                  </a:cubicBezTo>
                  <a:cubicBezTo>
                    <a:pt x="186" y="625"/>
                    <a:pt x="329" y="785"/>
                    <a:pt x="546" y="785"/>
                  </a:cubicBezTo>
                  <a:cubicBezTo>
                    <a:pt x="569" y="785"/>
                    <a:pt x="593" y="783"/>
                    <a:pt x="617" y="779"/>
                  </a:cubicBezTo>
                  <a:cubicBezTo>
                    <a:pt x="677" y="739"/>
                    <a:pt x="697" y="720"/>
                    <a:pt x="717" y="700"/>
                  </a:cubicBezTo>
                  <a:cubicBezTo>
                    <a:pt x="697" y="441"/>
                    <a:pt x="777" y="242"/>
                    <a:pt x="856" y="23"/>
                  </a:cubicBezTo>
                  <a:lnTo>
                    <a:pt x="856" y="23"/>
                  </a:lnTo>
                  <a:cubicBezTo>
                    <a:pt x="826" y="29"/>
                    <a:pt x="794" y="32"/>
                    <a:pt x="761" y="32"/>
                  </a:cubicBezTo>
                  <a:cubicBezTo>
                    <a:pt x="641" y="32"/>
                    <a:pt x="507" y="0"/>
                    <a:pt x="384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"/>
            <p:cNvSpPr/>
            <p:nvPr/>
          </p:nvSpPr>
          <p:spPr>
            <a:xfrm>
              <a:off x="3121950" y="1523675"/>
              <a:ext cx="35325" cy="16950"/>
            </a:xfrm>
            <a:custGeom>
              <a:avLst/>
              <a:gdLst/>
              <a:ahLst/>
              <a:cxnLst/>
              <a:rect l="l" t="t" r="r" b="b"/>
              <a:pathLst>
                <a:path w="1413" h="678" extrusionOk="0">
                  <a:moveTo>
                    <a:pt x="518" y="1"/>
                  </a:moveTo>
                  <a:cubicBezTo>
                    <a:pt x="498" y="1"/>
                    <a:pt x="458" y="1"/>
                    <a:pt x="438" y="21"/>
                  </a:cubicBezTo>
                  <a:cubicBezTo>
                    <a:pt x="299" y="60"/>
                    <a:pt x="140" y="100"/>
                    <a:pt x="20" y="180"/>
                  </a:cubicBezTo>
                  <a:cubicBezTo>
                    <a:pt x="0" y="259"/>
                    <a:pt x="0" y="319"/>
                    <a:pt x="40" y="399"/>
                  </a:cubicBezTo>
                  <a:cubicBezTo>
                    <a:pt x="299" y="617"/>
                    <a:pt x="637" y="597"/>
                    <a:pt x="955" y="677"/>
                  </a:cubicBezTo>
                  <a:cubicBezTo>
                    <a:pt x="1095" y="677"/>
                    <a:pt x="1214" y="617"/>
                    <a:pt x="1313" y="518"/>
                  </a:cubicBezTo>
                  <a:cubicBezTo>
                    <a:pt x="1413" y="359"/>
                    <a:pt x="1393" y="180"/>
                    <a:pt x="1234" y="21"/>
                  </a:cubicBezTo>
                  <a:cubicBezTo>
                    <a:pt x="995" y="21"/>
                    <a:pt x="756" y="1"/>
                    <a:pt x="51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"/>
            <p:cNvSpPr/>
            <p:nvPr/>
          </p:nvSpPr>
          <p:spPr>
            <a:xfrm>
              <a:off x="3039900" y="1493850"/>
              <a:ext cx="22400" cy="6000"/>
            </a:xfrm>
            <a:custGeom>
              <a:avLst/>
              <a:gdLst/>
              <a:ahLst/>
              <a:cxnLst/>
              <a:rect l="l" t="t" r="r" b="b"/>
              <a:pathLst>
                <a:path w="896" h="240" extrusionOk="0">
                  <a:moveTo>
                    <a:pt x="0" y="0"/>
                  </a:moveTo>
                  <a:lnTo>
                    <a:pt x="0" y="0"/>
                  </a:lnTo>
                  <a:cubicBezTo>
                    <a:pt x="86" y="187"/>
                    <a:pt x="195" y="240"/>
                    <a:pt x="315" y="240"/>
                  </a:cubicBezTo>
                  <a:cubicBezTo>
                    <a:pt x="473" y="240"/>
                    <a:pt x="647" y="148"/>
                    <a:pt x="807" y="148"/>
                  </a:cubicBezTo>
                  <a:cubicBezTo>
                    <a:pt x="837" y="148"/>
                    <a:pt x="867" y="152"/>
                    <a:pt x="895" y="159"/>
                  </a:cubicBezTo>
                  <a:cubicBezTo>
                    <a:pt x="763" y="37"/>
                    <a:pt x="622" y="12"/>
                    <a:pt x="478" y="12"/>
                  </a:cubicBezTo>
                  <a:cubicBezTo>
                    <a:pt x="385" y="12"/>
                    <a:pt x="291" y="23"/>
                    <a:pt x="197" y="23"/>
                  </a:cubicBezTo>
                  <a:cubicBezTo>
                    <a:pt x="131" y="23"/>
                    <a:pt x="65" y="17"/>
                    <a:pt x="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"/>
            <p:cNvSpPr/>
            <p:nvPr/>
          </p:nvSpPr>
          <p:spPr>
            <a:xfrm>
              <a:off x="3113500" y="1515600"/>
              <a:ext cx="21900" cy="10600"/>
            </a:xfrm>
            <a:custGeom>
              <a:avLst/>
              <a:gdLst/>
              <a:ahLst/>
              <a:cxnLst/>
              <a:rect l="l" t="t" r="r" b="b"/>
              <a:pathLst>
                <a:path w="876" h="424" extrusionOk="0">
                  <a:moveTo>
                    <a:pt x="358" y="1"/>
                  </a:moveTo>
                  <a:cubicBezTo>
                    <a:pt x="243" y="1"/>
                    <a:pt x="122" y="18"/>
                    <a:pt x="0" y="25"/>
                  </a:cubicBezTo>
                  <a:cubicBezTo>
                    <a:pt x="100" y="224"/>
                    <a:pt x="398" y="105"/>
                    <a:pt x="498" y="304"/>
                  </a:cubicBezTo>
                  <a:cubicBezTo>
                    <a:pt x="498" y="383"/>
                    <a:pt x="537" y="423"/>
                    <a:pt x="597" y="423"/>
                  </a:cubicBezTo>
                  <a:cubicBezTo>
                    <a:pt x="697" y="423"/>
                    <a:pt x="796" y="403"/>
                    <a:pt x="876" y="324"/>
                  </a:cubicBezTo>
                  <a:lnTo>
                    <a:pt x="856" y="324"/>
                  </a:lnTo>
                  <a:cubicBezTo>
                    <a:pt x="741" y="56"/>
                    <a:pt x="561" y="1"/>
                    <a:pt x="35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"/>
            <p:cNvSpPr/>
            <p:nvPr/>
          </p:nvSpPr>
          <p:spPr>
            <a:xfrm>
              <a:off x="3024975" y="1502700"/>
              <a:ext cx="14950" cy="3725"/>
            </a:xfrm>
            <a:custGeom>
              <a:avLst/>
              <a:gdLst/>
              <a:ahLst/>
              <a:cxnLst/>
              <a:rect l="l" t="t" r="r" b="b"/>
              <a:pathLst>
                <a:path w="598" h="149" extrusionOk="0">
                  <a:moveTo>
                    <a:pt x="274" y="0"/>
                  </a:moveTo>
                  <a:cubicBezTo>
                    <a:pt x="186" y="0"/>
                    <a:pt x="93" y="16"/>
                    <a:pt x="0" y="24"/>
                  </a:cubicBezTo>
                  <a:cubicBezTo>
                    <a:pt x="133" y="107"/>
                    <a:pt x="293" y="148"/>
                    <a:pt x="481" y="148"/>
                  </a:cubicBezTo>
                  <a:cubicBezTo>
                    <a:pt x="519" y="148"/>
                    <a:pt x="557" y="147"/>
                    <a:pt x="597" y="143"/>
                  </a:cubicBezTo>
                  <a:cubicBezTo>
                    <a:pt x="505" y="29"/>
                    <a:pt x="394" y="0"/>
                    <a:pt x="274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"/>
            <p:cNvSpPr/>
            <p:nvPr/>
          </p:nvSpPr>
          <p:spPr>
            <a:xfrm>
              <a:off x="2994150" y="1488875"/>
              <a:ext cx="11450" cy="8975"/>
            </a:xfrm>
            <a:custGeom>
              <a:avLst/>
              <a:gdLst/>
              <a:ahLst/>
              <a:cxnLst/>
              <a:rect l="l" t="t" r="r" b="b"/>
              <a:pathLst>
                <a:path w="458" h="359" extrusionOk="0">
                  <a:moveTo>
                    <a:pt x="99" y="0"/>
                  </a:moveTo>
                  <a:cubicBezTo>
                    <a:pt x="0" y="100"/>
                    <a:pt x="0" y="219"/>
                    <a:pt x="99" y="358"/>
                  </a:cubicBezTo>
                  <a:lnTo>
                    <a:pt x="279" y="358"/>
                  </a:lnTo>
                  <a:cubicBezTo>
                    <a:pt x="338" y="259"/>
                    <a:pt x="378" y="120"/>
                    <a:pt x="458" y="20"/>
                  </a:cubicBezTo>
                  <a:cubicBezTo>
                    <a:pt x="338" y="20"/>
                    <a:pt x="239" y="0"/>
                    <a:pt x="9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"/>
            <p:cNvSpPr/>
            <p:nvPr/>
          </p:nvSpPr>
          <p:spPr>
            <a:xfrm>
              <a:off x="3001100" y="1498100"/>
              <a:ext cx="12950" cy="3825"/>
            </a:xfrm>
            <a:custGeom>
              <a:avLst/>
              <a:gdLst/>
              <a:ahLst/>
              <a:cxnLst/>
              <a:rect l="l" t="t" r="r" b="b"/>
              <a:pathLst>
                <a:path w="518" h="153" extrusionOk="0">
                  <a:moveTo>
                    <a:pt x="206" y="1"/>
                  </a:moveTo>
                  <a:cubicBezTo>
                    <a:pt x="138" y="1"/>
                    <a:pt x="68" y="9"/>
                    <a:pt x="1" y="9"/>
                  </a:cubicBezTo>
                  <a:cubicBezTo>
                    <a:pt x="111" y="133"/>
                    <a:pt x="240" y="152"/>
                    <a:pt x="362" y="152"/>
                  </a:cubicBezTo>
                  <a:cubicBezTo>
                    <a:pt x="416" y="152"/>
                    <a:pt x="469" y="148"/>
                    <a:pt x="518" y="148"/>
                  </a:cubicBezTo>
                  <a:cubicBezTo>
                    <a:pt x="431" y="24"/>
                    <a:pt x="320" y="1"/>
                    <a:pt x="20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"/>
            <p:cNvSpPr/>
            <p:nvPr/>
          </p:nvSpPr>
          <p:spPr>
            <a:xfrm>
              <a:off x="3105525" y="1515725"/>
              <a:ext cx="4525" cy="2000"/>
            </a:xfrm>
            <a:custGeom>
              <a:avLst/>
              <a:gdLst/>
              <a:ahLst/>
              <a:cxnLst/>
              <a:rect l="l" t="t" r="r" b="b"/>
              <a:pathLst>
                <a:path w="181" h="80" extrusionOk="0">
                  <a:moveTo>
                    <a:pt x="1" y="0"/>
                  </a:moveTo>
                  <a:cubicBezTo>
                    <a:pt x="21" y="20"/>
                    <a:pt x="61" y="80"/>
                    <a:pt x="61" y="80"/>
                  </a:cubicBezTo>
                  <a:cubicBezTo>
                    <a:pt x="81" y="80"/>
                    <a:pt x="120" y="40"/>
                    <a:pt x="180" y="20"/>
                  </a:cubicBezTo>
                  <a:cubicBezTo>
                    <a:pt x="100" y="0"/>
                    <a:pt x="61" y="0"/>
                    <a:pt x="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"/>
            <p:cNvSpPr/>
            <p:nvPr/>
          </p:nvSpPr>
          <p:spPr>
            <a:xfrm>
              <a:off x="1335075" y="2050350"/>
              <a:ext cx="63700" cy="9475"/>
            </a:xfrm>
            <a:custGeom>
              <a:avLst/>
              <a:gdLst/>
              <a:ahLst/>
              <a:cxnLst/>
              <a:rect l="l" t="t" r="r" b="b"/>
              <a:pathLst>
                <a:path w="2548" h="379" extrusionOk="0">
                  <a:moveTo>
                    <a:pt x="1155" y="0"/>
                  </a:moveTo>
                  <a:cubicBezTo>
                    <a:pt x="985" y="132"/>
                    <a:pt x="801" y="157"/>
                    <a:pt x="615" y="157"/>
                  </a:cubicBezTo>
                  <a:cubicBezTo>
                    <a:pt x="505" y="157"/>
                    <a:pt x="393" y="148"/>
                    <a:pt x="284" y="148"/>
                  </a:cubicBezTo>
                  <a:cubicBezTo>
                    <a:pt x="188" y="148"/>
                    <a:pt x="93" y="155"/>
                    <a:pt x="1" y="179"/>
                  </a:cubicBezTo>
                  <a:cubicBezTo>
                    <a:pt x="61" y="219"/>
                    <a:pt x="81" y="279"/>
                    <a:pt x="100" y="318"/>
                  </a:cubicBezTo>
                  <a:cubicBezTo>
                    <a:pt x="598" y="338"/>
                    <a:pt x="1095" y="338"/>
                    <a:pt x="1592" y="378"/>
                  </a:cubicBezTo>
                  <a:cubicBezTo>
                    <a:pt x="1771" y="338"/>
                    <a:pt x="1931" y="318"/>
                    <a:pt x="2110" y="318"/>
                  </a:cubicBezTo>
                  <a:cubicBezTo>
                    <a:pt x="2368" y="318"/>
                    <a:pt x="2507" y="239"/>
                    <a:pt x="2547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"/>
            <p:cNvSpPr/>
            <p:nvPr/>
          </p:nvSpPr>
          <p:spPr>
            <a:xfrm>
              <a:off x="1189875" y="2029625"/>
              <a:ext cx="25875" cy="6825"/>
            </a:xfrm>
            <a:custGeom>
              <a:avLst/>
              <a:gdLst/>
              <a:ahLst/>
              <a:cxnLst/>
              <a:rect l="l" t="t" r="r" b="b"/>
              <a:pathLst>
                <a:path w="1035" h="273" extrusionOk="0">
                  <a:moveTo>
                    <a:pt x="212" y="1"/>
                  </a:moveTo>
                  <a:cubicBezTo>
                    <a:pt x="111" y="1"/>
                    <a:pt x="30" y="58"/>
                    <a:pt x="0" y="272"/>
                  </a:cubicBezTo>
                  <a:cubicBezTo>
                    <a:pt x="67" y="252"/>
                    <a:pt x="136" y="246"/>
                    <a:pt x="207" y="246"/>
                  </a:cubicBezTo>
                  <a:cubicBezTo>
                    <a:pt x="341" y="246"/>
                    <a:pt x="479" y="270"/>
                    <a:pt x="613" y="270"/>
                  </a:cubicBezTo>
                  <a:cubicBezTo>
                    <a:pt x="763" y="270"/>
                    <a:pt x="908" y="240"/>
                    <a:pt x="1035" y="113"/>
                  </a:cubicBezTo>
                  <a:cubicBezTo>
                    <a:pt x="876" y="113"/>
                    <a:pt x="716" y="73"/>
                    <a:pt x="557" y="73"/>
                  </a:cubicBezTo>
                  <a:cubicBezTo>
                    <a:pt x="446" y="63"/>
                    <a:pt x="318" y="1"/>
                    <a:pt x="212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"/>
            <p:cNvSpPr/>
            <p:nvPr/>
          </p:nvSpPr>
          <p:spPr>
            <a:xfrm>
              <a:off x="1267450" y="2035700"/>
              <a:ext cx="9975" cy="6350"/>
            </a:xfrm>
            <a:custGeom>
              <a:avLst/>
              <a:gdLst/>
              <a:ahLst/>
              <a:cxnLst/>
              <a:rect l="l" t="t" r="r" b="b"/>
              <a:pathLst>
                <a:path w="399" h="254" extrusionOk="0">
                  <a:moveTo>
                    <a:pt x="288" y="1"/>
                  </a:moveTo>
                  <a:cubicBezTo>
                    <a:pt x="273" y="1"/>
                    <a:pt x="257" y="3"/>
                    <a:pt x="239" y="9"/>
                  </a:cubicBezTo>
                  <a:cubicBezTo>
                    <a:pt x="180" y="89"/>
                    <a:pt x="1" y="9"/>
                    <a:pt x="20" y="168"/>
                  </a:cubicBezTo>
                  <a:cubicBezTo>
                    <a:pt x="20" y="188"/>
                    <a:pt x="100" y="208"/>
                    <a:pt x="140" y="228"/>
                  </a:cubicBezTo>
                  <a:cubicBezTo>
                    <a:pt x="183" y="245"/>
                    <a:pt x="219" y="253"/>
                    <a:pt x="249" y="253"/>
                  </a:cubicBezTo>
                  <a:cubicBezTo>
                    <a:pt x="355" y="253"/>
                    <a:pt x="383" y="153"/>
                    <a:pt x="398" y="29"/>
                  </a:cubicBezTo>
                  <a:cubicBezTo>
                    <a:pt x="356" y="15"/>
                    <a:pt x="324" y="1"/>
                    <a:pt x="28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"/>
            <p:cNvSpPr/>
            <p:nvPr/>
          </p:nvSpPr>
          <p:spPr>
            <a:xfrm>
              <a:off x="2896675" y="2018500"/>
              <a:ext cx="109425" cy="46225"/>
            </a:xfrm>
            <a:custGeom>
              <a:avLst/>
              <a:gdLst/>
              <a:ahLst/>
              <a:cxnLst/>
              <a:rect l="l" t="t" r="r" b="b"/>
              <a:pathLst>
                <a:path w="4377" h="1849" extrusionOk="0">
                  <a:moveTo>
                    <a:pt x="3979" y="1"/>
                  </a:moveTo>
                  <a:cubicBezTo>
                    <a:pt x="2944" y="299"/>
                    <a:pt x="1890" y="677"/>
                    <a:pt x="875" y="1075"/>
                  </a:cubicBezTo>
                  <a:cubicBezTo>
                    <a:pt x="716" y="1214"/>
                    <a:pt x="497" y="1095"/>
                    <a:pt x="358" y="1214"/>
                  </a:cubicBezTo>
                  <a:cubicBezTo>
                    <a:pt x="298" y="1294"/>
                    <a:pt x="199" y="1314"/>
                    <a:pt x="179" y="1413"/>
                  </a:cubicBezTo>
                  <a:cubicBezTo>
                    <a:pt x="119" y="1553"/>
                    <a:pt x="60" y="1652"/>
                    <a:pt x="0" y="1771"/>
                  </a:cubicBezTo>
                  <a:cubicBezTo>
                    <a:pt x="63" y="1824"/>
                    <a:pt x="132" y="1849"/>
                    <a:pt x="200" y="1849"/>
                  </a:cubicBezTo>
                  <a:cubicBezTo>
                    <a:pt x="261" y="1849"/>
                    <a:pt x="322" y="1829"/>
                    <a:pt x="378" y="1791"/>
                  </a:cubicBezTo>
                  <a:cubicBezTo>
                    <a:pt x="497" y="1592"/>
                    <a:pt x="756" y="1752"/>
                    <a:pt x="915" y="1612"/>
                  </a:cubicBezTo>
                  <a:cubicBezTo>
                    <a:pt x="1015" y="1592"/>
                    <a:pt x="1114" y="1592"/>
                    <a:pt x="1214" y="1572"/>
                  </a:cubicBezTo>
                  <a:cubicBezTo>
                    <a:pt x="1325" y="1434"/>
                    <a:pt x="1455" y="1401"/>
                    <a:pt x="1592" y="1401"/>
                  </a:cubicBezTo>
                  <a:cubicBezTo>
                    <a:pt x="1651" y="1401"/>
                    <a:pt x="1711" y="1407"/>
                    <a:pt x="1771" y="1413"/>
                  </a:cubicBezTo>
                  <a:cubicBezTo>
                    <a:pt x="1870" y="1413"/>
                    <a:pt x="1969" y="1393"/>
                    <a:pt x="2069" y="1393"/>
                  </a:cubicBezTo>
                  <a:cubicBezTo>
                    <a:pt x="2208" y="1214"/>
                    <a:pt x="2387" y="1214"/>
                    <a:pt x="2586" y="1214"/>
                  </a:cubicBezTo>
                  <a:cubicBezTo>
                    <a:pt x="3143" y="856"/>
                    <a:pt x="3839" y="797"/>
                    <a:pt x="4376" y="399"/>
                  </a:cubicBezTo>
                  <a:cubicBezTo>
                    <a:pt x="4138" y="379"/>
                    <a:pt x="3998" y="240"/>
                    <a:pt x="397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"/>
            <p:cNvSpPr/>
            <p:nvPr/>
          </p:nvSpPr>
          <p:spPr>
            <a:xfrm>
              <a:off x="2679325" y="2085050"/>
              <a:ext cx="110450" cy="42400"/>
            </a:xfrm>
            <a:custGeom>
              <a:avLst/>
              <a:gdLst/>
              <a:ahLst/>
              <a:cxnLst/>
              <a:rect l="l" t="t" r="r" b="b"/>
              <a:pathLst>
                <a:path w="4418" h="1696" extrusionOk="0">
                  <a:moveTo>
                    <a:pt x="4147" y="1"/>
                  </a:moveTo>
                  <a:cubicBezTo>
                    <a:pt x="4042" y="1"/>
                    <a:pt x="3941" y="39"/>
                    <a:pt x="3840" y="84"/>
                  </a:cubicBezTo>
                  <a:cubicBezTo>
                    <a:pt x="3522" y="303"/>
                    <a:pt x="3124" y="303"/>
                    <a:pt x="2766" y="422"/>
                  </a:cubicBezTo>
                  <a:cubicBezTo>
                    <a:pt x="2627" y="621"/>
                    <a:pt x="2408" y="502"/>
                    <a:pt x="2229" y="601"/>
                  </a:cubicBezTo>
                  <a:cubicBezTo>
                    <a:pt x="2172" y="732"/>
                    <a:pt x="2078" y="759"/>
                    <a:pt x="1975" y="759"/>
                  </a:cubicBezTo>
                  <a:cubicBezTo>
                    <a:pt x="1903" y="759"/>
                    <a:pt x="1825" y="745"/>
                    <a:pt x="1753" y="745"/>
                  </a:cubicBezTo>
                  <a:cubicBezTo>
                    <a:pt x="1677" y="745"/>
                    <a:pt x="1607" y="760"/>
                    <a:pt x="1553" y="820"/>
                  </a:cubicBezTo>
                  <a:cubicBezTo>
                    <a:pt x="1334" y="979"/>
                    <a:pt x="1095" y="1079"/>
                    <a:pt x="817" y="1099"/>
                  </a:cubicBezTo>
                  <a:cubicBezTo>
                    <a:pt x="697" y="1099"/>
                    <a:pt x="578" y="1138"/>
                    <a:pt x="478" y="1198"/>
                  </a:cubicBezTo>
                  <a:lnTo>
                    <a:pt x="260" y="1278"/>
                  </a:lnTo>
                  <a:cubicBezTo>
                    <a:pt x="1" y="1477"/>
                    <a:pt x="160" y="1576"/>
                    <a:pt x="339" y="1695"/>
                  </a:cubicBezTo>
                  <a:lnTo>
                    <a:pt x="518" y="1695"/>
                  </a:lnTo>
                  <a:cubicBezTo>
                    <a:pt x="518" y="1676"/>
                    <a:pt x="518" y="1676"/>
                    <a:pt x="558" y="1636"/>
                  </a:cubicBezTo>
                  <a:cubicBezTo>
                    <a:pt x="618" y="1636"/>
                    <a:pt x="638" y="1636"/>
                    <a:pt x="697" y="1695"/>
                  </a:cubicBezTo>
                  <a:lnTo>
                    <a:pt x="856" y="1695"/>
                  </a:lnTo>
                  <a:cubicBezTo>
                    <a:pt x="936" y="1676"/>
                    <a:pt x="976" y="1596"/>
                    <a:pt x="1035" y="1536"/>
                  </a:cubicBezTo>
                  <a:cubicBezTo>
                    <a:pt x="1513" y="1417"/>
                    <a:pt x="1950" y="1298"/>
                    <a:pt x="2428" y="1178"/>
                  </a:cubicBezTo>
                  <a:cubicBezTo>
                    <a:pt x="2607" y="1039"/>
                    <a:pt x="2826" y="1178"/>
                    <a:pt x="2965" y="1019"/>
                  </a:cubicBezTo>
                  <a:cubicBezTo>
                    <a:pt x="3251" y="764"/>
                    <a:pt x="3576" y="663"/>
                    <a:pt x="3929" y="663"/>
                  </a:cubicBezTo>
                  <a:cubicBezTo>
                    <a:pt x="4017" y="663"/>
                    <a:pt x="4107" y="669"/>
                    <a:pt x="4198" y="681"/>
                  </a:cubicBezTo>
                  <a:cubicBezTo>
                    <a:pt x="4238" y="681"/>
                    <a:pt x="4298" y="681"/>
                    <a:pt x="4338" y="641"/>
                  </a:cubicBezTo>
                  <a:cubicBezTo>
                    <a:pt x="4377" y="542"/>
                    <a:pt x="4377" y="442"/>
                    <a:pt x="4417" y="283"/>
                  </a:cubicBezTo>
                  <a:cubicBezTo>
                    <a:pt x="4417" y="204"/>
                    <a:pt x="4397" y="144"/>
                    <a:pt x="4397" y="84"/>
                  </a:cubicBezTo>
                  <a:cubicBezTo>
                    <a:pt x="4311" y="24"/>
                    <a:pt x="4228" y="1"/>
                    <a:pt x="414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"/>
            <p:cNvSpPr/>
            <p:nvPr/>
          </p:nvSpPr>
          <p:spPr>
            <a:xfrm>
              <a:off x="2774325" y="2078375"/>
              <a:ext cx="30850" cy="9775"/>
            </a:xfrm>
            <a:custGeom>
              <a:avLst/>
              <a:gdLst/>
              <a:ahLst/>
              <a:cxnLst/>
              <a:rect l="l" t="t" r="r" b="b"/>
              <a:pathLst>
                <a:path w="1234" h="391" extrusionOk="0">
                  <a:moveTo>
                    <a:pt x="1106" y="0"/>
                  </a:moveTo>
                  <a:cubicBezTo>
                    <a:pt x="1060" y="0"/>
                    <a:pt x="1018" y="21"/>
                    <a:pt x="975" y="53"/>
                  </a:cubicBezTo>
                  <a:lnTo>
                    <a:pt x="995" y="53"/>
                  </a:lnTo>
                  <a:cubicBezTo>
                    <a:pt x="617" y="73"/>
                    <a:pt x="279" y="93"/>
                    <a:pt x="0" y="391"/>
                  </a:cubicBezTo>
                  <a:lnTo>
                    <a:pt x="538" y="391"/>
                  </a:lnTo>
                  <a:cubicBezTo>
                    <a:pt x="796" y="272"/>
                    <a:pt x="1114" y="331"/>
                    <a:pt x="1234" y="53"/>
                  </a:cubicBezTo>
                  <a:cubicBezTo>
                    <a:pt x="1188" y="16"/>
                    <a:pt x="1146" y="0"/>
                    <a:pt x="1106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"/>
            <p:cNvSpPr/>
            <p:nvPr/>
          </p:nvSpPr>
          <p:spPr>
            <a:xfrm>
              <a:off x="2887225" y="2047850"/>
              <a:ext cx="18425" cy="6000"/>
            </a:xfrm>
            <a:custGeom>
              <a:avLst/>
              <a:gdLst/>
              <a:ahLst/>
              <a:cxnLst/>
              <a:rect l="l" t="t" r="r" b="b"/>
              <a:pathLst>
                <a:path w="737" h="240" extrusionOk="0">
                  <a:moveTo>
                    <a:pt x="736" y="40"/>
                  </a:moveTo>
                  <a:cubicBezTo>
                    <a:pt x="458" y="60"/>
                    <a:pt x="199" y="1"/>
                    <a:pt x="0" y="219"/>
                  </a:cubicBezTo>
                  <a:cubicBezTo>
                    <a:pt x="179" y="219"/>
                    <a:pt x="378" y="239"/>
                    <a:pt x="557" y="239"/>
                  </a:cubicBezTo>
                  <a:cubicBezTo>
                    <a:pt x="637" y="180"/>
                    <a:pt x="676" y="120"/>
                    <a:pt x="736" y="4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"/>
            <p:cNvSpPr/>
            <p:nvPr/>
          </p:nvSpPr>
          <p:spPr>
            <a:xfrm>
              <a:off x="2892200" y="2062775"/>
              <a:ext cx="13950" cy="5000"/>
            </a:xfrm>
            <a:custGeom>
              <a:avLst/>
              <a:gdLst/>
              <a:ahLst/>
              <a:cxnLst/>
              <a:rect l="l" t="t" r="r" b="b"/>
              <a:pathLst>
                <a:path w="558" h="200" extrusionOk="0">
                  <a:moveTo>
                    <a:pt x="179" y="0"/>
                  </a:moveTo>
                  <a:cubicBezTo>
                    <a:pt x="139" y="40"/>
                    <a:pt x="60" y="100"/>
                    <a:pt x="0" y="179"/>
                  </a:cubicBezTo>
                  <a:cubicBezTo>
                    <a:pt x="139" y="179"/>
                    <a:pt x="239" y="199"/>
                    <a:pt x="358" y="199"/>
                  </a:cubicBezTo>
                  <a:cubicBezTo>
                    <a:pt x="386" y="186"/>
                    <a:pt x="422" y="162"/>
                    <a:pt x="456" y="162"/>
                  </a:cubicBezTo>
                  <a:cubicBezTo>
                    <a:pt x="471" y="162"/>
                    <a:pt x="485" y="167"/>
                    <a:pt x="497" y="179"/>
                  </a:cubicBezTo>
                  <a:cubicBezTo>
                    <a:pt x="517" y="120"/>
                    <a:pt x="557" y="80"/>
                    <a:pt x="557" y="20"/>
                  </a:cubicBezTo>
                  <a:cubicBezTo>
                    <a:pt x="438" y="20"/>
                    <a:pt x="298" y="0"/>
                    <a:pt x="17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"/>
            <p:cNvSpPr/>
            <p:nvPr/>
          </p:nvSpPr>
          <p:spPr>
            <a:xfrm>
              <a:off x="2045250" y="782350"/>
              <a:ext cx="17450" cy="12275"/>
            </a:xfrm>
            <a:custGeom>
              <a:avLst/>
              <a:gdLst/>
              <a:ahLst/>
              <a:cxnLst/>
              <a:rect l="l" t="t" r="r" b="b"/>
              <a:pathLst>
                <a:path w="698" h="491" extrusionOk="0">
                  <a:moveTo>
                    <a:pt x="514" y="0"/>
                  </a:moveTo>
                  <a:cubicBezTo>
                    <a:pt x="440" y="0"/>
                    <a:pt x="350" y="80"/>
                    <a:pt x="259" y="93"/>
                  </a:cubicBezTo>
                  <a:cubicBezTo>
                    <a:pt x="200" y="113"/>
                    <a:pt x="100" y="113"/>
                    <a:pt x="21" y="133"/>
                  </a:cubicBezTo>
                  <a:cubicBezTo>
                    <a:pt x="21" y="212"/>
                    <a:pt x="1" y="272"/>
                    <a:pt x="21" y="332"/>
                  </a:cubicBezTo>
                  <a:cubicBezTo>
                    <a:pt x="100" y="491"/>
                    <a:pt x="220" y="491"/>
                    <a:pt x="359" y="491"/>
                  </a:cubicBezTo>
                  <a:cubicBezTo>
                    <a:pt x="637" y="491"/>
                    <a:pt x="697" y="292"/>
                    <a:pt x="617" y="93"/>
                  </a:cubicBezTo>
                  <a:cubicBezTo>
                    <a:pt x="590" y="23"/>
                    <a:pt x="554" y="0"/>
                    <a:pt x="514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"/>
            <p:cNvSpPr/>
            <p:nvPr/>
          </p:nvSpPr>
          <p:spPr>
            <a:xfrm>
              <a:off x="2036300" y="780675"/>
              <a:ext cx="8975" cy="5000"/>
            </a:xfrm>
            <a:custGeom>
              <a:avLst/>
              <a:gdLst/>
              <a:ahLst/>
              <a:cxnLst/>
              <a:rect l="l" t="t" r="r" b="b"/>
              <a:pathLst>
                <a:path w="359" h="200" extrusionOk="0">
                  <a:moveTo>
                    <a:pt x="359" y="1"/>
                  </a:moveTo>
                  <a:cubicBezTo>
                    <a:pt x="259" y="1"/>
                    <a:pt x="160" y="41"/>
                    <a:pt x="1" y="41"/>
                  </a:cubicBezTo>
                  <a:cubicBezTo>
                    <a:pt x="100" y="160"/>
                    <a:pt x="220" y="180"/>
                    <a:pt x="359" y="200"/>
                  </a:cubicBezTo>
                  <a:lnTo>
                    <a:pt x="359" y="1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"/>
            <p:cNvSpPr/>
            <p:nvPr/>
          </p:nvSpPr>
          <p:spPr>
            <a:xfrm>
              <a:off x="3179650" y="1514475"/>
              <a:ext cx="3500" cy="3375"/>
            </a:xfrm>
            <a:custGeom>
              <a:avLst/>
              <a:gdLst/>
              <a:ahLst/>
              <a:cxnLst/>
              <a:rect l="l" t="t" r="r" b="b"/>
              <a:pathLst>
                <a:path w="140" h="135" extrusionOk="0">
                  <a:moveTo>
                    <a:pt x="70" y="1"/>
                  </a:moveTo>
                  <a:cubicBezTo>
                    <a:pt x="45" y="1"/>
                    <a:pt x="20" y="11"/>
                    <a:pt x="0" y="31"/>
                  </a:cubicBezTo>
                  <a:cubicBezTo>
                    <a:pt x="20" y="100"/>
                    <a:pt x="45" y="135"/>
                    <a:pt x="70" y="135"/>
                  </a:cubicBezTo>
                  <a:cubicBezTo>
                    <a:pt x="95" y="135"/>
                    <a:pt x="119" y="100"/>
                    <a:pt x="139" y="31"/>
                  </a:cubicBezTo>
                  <a:cubicBezTo>
                    <a:pt x="119" y="11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"/>
            <p:cNvSpPr/>
            <p:nvPr/>
          </p:nvSpPr>
          <p:spPr>
            <a:xfrm>
              <a:off x="3097575" y="1680825"/>
              <a:ext cx="18425" cy="123700"/>
            </a:xfrm>
            <a:custGeom>
              <a:avLst/>
              <a:gdLst/>
              <a:ahLst/>
              <a:cxnLst/>
              <a:rect l="l" t="t" r="r" b="b"/>
              <a:pathLst>
                <a:path w="737" h="4948" extrusionOk="0">
                  <a:moveTo>
                    <a:pt x="597" y="1"/>
                  </a:moveTo>
                  <a:lnTo>
                    <a:pt x="597" y="1"/>
                  </a:lnTo>
                  <a:cubicBezTo>
                    <a:pt x="438" y="160"/>
                    <a:pt x="498" y="399"/>
                    <a:pt x="299" y="498"/>
                  </a:cubicBezTo>
                  <a:cubicBezTo>
                    <a:pt x="180" y="538"/>
                    <a:pt x="100" y="598"/>
                    <a:pt x="100" y="757"/>
                  </a:cubicBezTo>
                  <a:lnTo>
                    <a:pt x="100" y="976"/>
                  </a:lnTo>
                  <a:cubicBezTo>
                    <a:pt x="100" y="1095"/>
                    <a:pt x="120" y="1194"/>
                    <a:pt x="120" y="1334"/>
                  </a:cubicBezTo>
                  <a:cubicBezTo>
                    <a:pt x="200" y="1891"/>
                    <a:pt x="1" y="2448"/>
                    <a:pt x="1" y="2985"/>
                  </a:cubicBezTo>
                  <a:cubicBezTo>
                    <a:pt x="21" y="3204"/>
                    <a:pt x="60" y="3442"/>
                    <a:pt x="100" y="3661"/>
                  </a:cubicBezTo>
                  <a:cubicBezTo>
                    <a:pt x="120" y="3840"/>
                    <a:pt x="140" y="4039"/>
                    <a:pt x="140" y="4198"/>
                  </a:cubicBezTo>
                  <a:cubicBezTo>
                    <a:pt x="140" y="4357"/>
                    <a:pt x="180" y="4516"/>
                    <a:pt x="220" y="4656"/>
                  </a:cubicBezTo>
                  <a:cubicBezTo>
                    <a:pt x="259" y="4755"/>
                    <a:pt x="339" y="4855"/>
                    <a:pt x="438" y="4914"/>
                  </a:cubicBezTo>
                  <a:cubicBezTo>
                    <a:pt x="485" y="4938"/>
                    <a:pt x="532" y="4947"/>
                    <a:pt x="574" y="4947"/>
                  </a:cubicBezTo>
                  <a:cubicBezTo>
                    <a:pt x="604" y="4947"/>
                    <a:pt x="632" y="4942"/>
                    <a:pt x="657" y="4934"/>
                  </a:cubicBezTo>
                  <a:cubicBezTo>
                    <a:pt x="717" y="4875"/>
                    <a:pt x="737" y="4795"/>
                    <a:pt x="737" y="4735"/>
                  </a:cubicBezTo>
                  <a:cubicBezTo>
                    <a:pt x="697" y="4556"/>
                    <a:pt x="737" y="4357"/>
                    <a:pt x="697" y="4178"/>
                  </a:cubicBezTo>
                  <a:cubicBezTo>
                    <a:pt x="498" y="3581"/>
                    <a:pt x="538" y="3025"/>
                    <a:pt x="657" y="2448"/>
                  </a:cubicBezTo>
                  <a:lnTo>
                    <a:pt x="657" y="2269"/>
                  </a:lnTo>
                  <a:cubicBezTo>
                    <a:pt x="438" y="2129"/>
                    <a:pt x="518" y="1930"/>
                    <a:pt x="558" y="1731"/>
                  </a:cubicBezTo>
                  <a:cubicBezTo>
                    <a:pt x="737" y="1155"/>
                    <a:pt x="637" y="578"/>
                    <a:pt x="59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"/>
            <p:cNvSpPr/>
            <p:nvPr/>
          </p:nvSpPr>
          <p:spPr>
            <a:xfrm>
              <a:off x="3105525" y="1807775"/>
              <a:ext cx="29375" cy="73500"/>
            </a:xfrm>
            <a:custGeom>
              <a:avLst/>
              <a:gdLst/>
              <a:ahLst/>
              <a:cxnLst/>
              <a:rect l="l" t="t" r="r" b="b"/>
              <a:pathLst>
                <a:path w="1175" h="2940" extrusionOk="0">
                  <a:moveTo>
                    <a:pt x="322" y="0"/>
                  </a:moveTo>
                  <a:cubicBezTo>
                    <a:pt x="279" y="0"/>
                    <a:pt x="240" y="5"/>
                    <a:pt x="200" y="15"/>
                  </a:cubicBezTo>
                  <a:cubicBezTo>
                    <a:pt x="120" y="75"/>
                    <a:pt x="81" y="115"/>
                    <a:pt x="61" y="194"/>
                  </a:cubicBezTo>
                  <a:cubicBezTo>
                    <a:pt x="1" y="453"/>
                    <a:pt x="100" y="692"/>
                    <a:pt x="61" y="950"/>
                  </a:cubicBezTo>
                  <a:cubicBezTo>
                    <a:pt x="61" y="1070"/>
                    <a:pt x="120" y="1189"/>
                    <a:pt x="200" y="1308"/>
                  </a:cubicBezTo>
                  <a:cubicBezTo>
                    <a:pt x="260" y="1388"/>
                    <a:pt x="319" y="1468"/>
                    <a:pt x="379" y="1547"/>
                  </a:cubicBezTo>
                  <a:cubicBezTo>
                    <a:pt x="439" y="1666"/>
                    <a:pt x="439" y="1786"/>
                    <a:pt x="478" y="1905"/>
                  </a:cubicBezTo>
                  <a:cubicBezTo>
                    <a:pt x="498" y="2064"/>
                    <a:pt x="498" y="2204"/>
                    <a:pt x="558" y="2343"/>
                  </a:cubicBezTo>
                  <a:cubicBezTo>
                    <a:pt x="598" y="2462"/>
                    <a:pt x="618" y="2562"/>
                    <a:pt x="677" y="2661"/>
                  </a:cubicBezTo>
                  <a:cubicBezTo>
                    <a:pt x="717" y="2780"/>
                    <a:pt x="777" y="2880"/>
                    <a:pt x="896" y="2940"/>
                  </a:cubicBezTo>
                  <a:cubicBezTo>
                    <a:pt x="976" y="2940"/>
                    <a:pt x="1055" y="2900"/>
                    <a:pt x="1095" y="2840"/>
                  </a:cubicBezTo>
                  <a:cubicBezTo>
                    <a:pt x="1175" y="2681"/>
                    <a:pt x="1095" y="2502"/>
                    <a:pt x="1095" y="2363"/>
                  </a:cubicBezTo>
                  <a:cubicBezTo>
                    <a:pt x="1095" y="2243"/>
                    <a:pt x="1095" y="2144"/>
                    <a:pt x="1055" y="2005"/>
                  </a:cubicBezTo>
                  <a:cubicBezTo>
                    <a:pt x="817" y="1806"/>
                    <a:pt x="1016" y="1487"/>
                    <a:pt x="876" y="1269"/>
                  </a:cubicBezTo>
                  <a:lnTo>
                    <a:pt x="896" y="1209"/>
                  </a:lnTo>
                  <a:lnTo>
                    <a:pt x="876" y="1169"/>
                  </a:lnTo>
                  <a:cubicBezTo>
                    <a:pt x="677" y="831"/>
                    <a:pt x="797" y="354"/>
                    <a:pt x="459" y="15"/>
                  </a:cubicBezTo>
                  <a:cubicBezTo>
                    <a:pt x="409" y="5"/>
                    <a:pt x="364" y="0"/>
                    <a:pt x="322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"/>
            <p:cNvSpPr/>
            <p:nvPr/>
          </p:nvSpPr>
          <p:spPr>
            <a:xfrm>
              <a:off x="3111000" y="1800250"/>
              <a:ext cx="16950" cy="36775"/>
            </a:xfrm>
            <a:custGeom>
              <a:avLst/>
              <a:gdLst/>
              <a:ahLst/>
              <a:cxnLst/>
              <a:rect l="l" t="t" r="r" b="b"/>
              <a:pathLst>
                <a:path w="678" h="1471" extrusionOk="0">
                  <a:moveTo>
                    <a:pt x="206" y="0"/>
                  </a:moveTo>
                  <a:cubicBezTo>
                    <a:pt x="169" y="0"/>
                    <a:pt x="132" y="25"/>
                    <a:pt x="100" y="78"/>
                  </a:cubicBezTo>
                  <a:cubicBezTo>
                    <a:pt x="1" y="197"/>
                    <a:pt x="1" y="296"/>
                    <a:pt x="100" y="436"/>
                  </a:cubicBezTo>
                  <a:cubicBezTo>
                    <a:pt x="458" y="694"/>
                    <a:pt x="299" y="1192"/>
                    <a:pt x="657" y="1470"/>
                  </a:cubicBezTo>
                  <a:cubicBezTo>
                    <a:pt x="677" y="973"/>
                    <a:pt x="558" y="495"/>
                    <a:pt x="299" y="58"/>
                  </a:cubicBezTo>
                  <a:cubicBezTo>
                    <a:pt x="271" y="20"/>
                    <a:pt x="238" y="0"/>
                    <a:pt x="206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"/>
            <p:cNvSpPr/>
            <p:nvPr/>
          </p:nvSpPr>
          <p:spPr>
            <a:xfrm>
              <a:off x="3106025" y="1740500"/>
              <a:ext cx="8500" cy="43800"/>
            </a:xfrm>
            <a:custGeom>
              <a:avLst/>
              <a:gdLst/>
              <a:ahLst/>
              <a:cxnLst/>
              <a:rect l="l" t="t" r="r" b="b"/>
              <a:pathLst>
                <a:path w="340" h="1752" extrusionOk="0">
                  <a:moveTo>
                    <a:pt x="299" y="1"/>
                  </a:moveTo>
                  <a:cubicBezTo>
                    <a:pt x="41" y="598"/>
                    <a:pt x="1" y="1175"/>
                    <a:pt x="339" y="1751"/>
                  </a:cubicBezTo>
                  <a:cubicBezTo>
                    <a:pt x="339" y="1175"/>
                    <a:pt x="339" y="598"/>
                    <a:pt x="29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4"/>
            <p:cNvSpPr/>
            <p:nvPr/>
          </p:nvSpPr>
          <p:spPr>
            <a:xfrm>
              <a:off x="3128425" y="1865425"/>
              <a:ext cx="14425" cy="25300"/>
            </a:xfrm>
            <a:custGeom>
              <a:avLst/>
              <a:gdLst/>
              <a:ahLst/>
              <a:cxnLst/>
              <a:rect l="l" t="t" r="r" b="b"/>
              <a:pathLst>
                <a:path w="577" h="1012" extrusionOk="0">
                  <a:moveTo>
                    <a:pt x="177" y="0"/>
                  </a:moveTo>
                  <a:cubicBezTo>
                    <a:pt x="156" y="0"/>
                    <a:pt x="128" y="29"/>
                    <a:pt x="100" y="57"/>
                  </a:cubicBezTo>
                  <a:lnTo>
                    <a:pt x="100" y="574"/>
                  </a:lnTo>
                  <a:cubicBezTo>
                    <a:pt x="60" y="653"/>
                    <a:pt x="0" y="733"/>
                    <a:pt x="0" y="833"/>
                  </a:cubicBezTo>
                  <a:cubicBezTo>
                    <a:pt x="40" y="912"/>
                    <a:pt x="80" y="972"/>
                    <a:pt x="179" y="1012"/>
                  </a:cubicBezTo>
                  <a:cubicBezTo>
                    <a:pt x="378" y="1012"/>
                    <a:pt x="577" y="972"/>
                    <a:pt x="477" y="713"/>
                  </a:cubicBezTo>
                  <a:cubicBezTo>
                    <a:pt x="477" y="653"/>
                    <a:pt x="477" y="614"/>
                    <a:pt x="438" y="574"/>
                  </a:cubicBezTo>
                  <a:cubicBezTo>
                    <a:pt x="298" y="474"/>
                    <a:pt x="358" y="315"/>
                    <a:pt x="279" y="176"/>
                  </a:cubicBezTo>
                  <a:cubicBezTo>
                    <a:pt x="298" y="136"/>
                    <a:pt x="298" y="77"/>
                    <a:pt x="259" y="57"/>
                  </a:cubicBezTo>
                  <a:lnTo>
                    <a:pt x="199" y="17"/>
                  </a:lnTo>
                  <a:cubicBezTo>
                    <a:pt x="193" y="5"/>
                    <a:pt x="186" y="0"/>
                    <a:pt x="177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"/>
            <p:cNvSpPr/>
            <p:nvPr/>
          </p:nvSpPr>
          <p:spPr>
            <a:xfrm>
              <a:off x="3109525" y="1784275"/>
              <a:ext cx="9950" cy="17925"/>
            </a:xfrm>
            <a:custGeom>
              <a:avLst/>
              <a:gdLst/>
              <a:ahLst/>
              <a:cxnLst/>
              <a:rect l="l" t="t" r="r" b="b"/>
              <a:pathLst>
                <a:path w="398" h="717" extrusionOk="0">
                  <a:moveTo>
                    <a:pt x="219" y="0"/>
                  </a:moveTo>
                  <a:cubicBezTo>
                    <a:pt x="0" y="239"/>
                    <a:pt x="199" y="478"/>
                    <a:pt x="199" y="717"/>
                  </a:cubicBezTo>
                  <a:cubicBezTo>
                    <a:pt x="259" y="697"/>
                    <a:pt x="318" y="697"/>
                    <a:pt x="398" y="697"/>
                  </a:cubicBezTo>
                  <a:cubicBezTo>
                    <a:pt x="358" y="438"/>
                    <a:pt x="358" y="199"/>
                    <a:pt x="21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"/>
            <p:cNvSpPr/>
            <p:nvPr/>
          </p:nvSpPr>
          <p:spPr>
            <a:xfrm>
              <a:off x="3123450" y="1839475"/>
              <a:ext cx="9475" cy="18925"/>
            </a:xfrm>
            <a:custGeom>
              <a:avLst/>
              <a:gdLst/>
              <a:ahLst/>
              <a:cxnLst/>
              <a:rect l="l" t="t" r="r" b="b"/>
              <a:pathLst>
                <a:path w="379" h="757" extrusionOk="0">
                  <a:moveTo>
                    <a:pt x="159" y="1"/>
                  </a:moveTo>
                  <a:cubicBezTo>
                    <a:pt x="159" y="259"/>
                    <a:pt x="0" y="558"/>
                    <a:pt x="338" y="757"/>
                  </a:cubicBezTo>
                  <a:cubicBezTo>
                    <a:pt x="378" y="478"/>
                    <a:pt x="358" y="219"/>
                    <a:pt x="15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"/>
            <p:cNvSpPr/>
            <p:nvPr/>
          </p:nvSpPr>
          <p:spPr>
            <a:xfrm>
              <a:off x="3130900" y="1857375"/>
              <a:ext cx="5000" cy="9475"/>
            </a:xfrm>
            <a:custGeom>
              <a:avLst/>
              <a:gdLst/>
              <a:ahLst/>
              <a:cxnLst/>
              <a:rect l="l" t="t" r="r" b="b"/>
              <a:pathLst>
                <a:path w="200" h="379" extrusionOk="0">
                  <a:moveTo>
                    <a:pt x="40" y="1"/>
                  </a:moveTo>
                  <a:cubicBezTo>
                    <a:pt x="40" y="140"/>
                    <a:pt x="1" y="259"/>
                    <a:pt x="1" y="379"/>
                  </a:cubicBezTo>
                  <a:lnTo>
                    <a:pt x="180" y="379"/>
                  </a:lnTo>
                  <a:cubicBezTo>
                    <a:pt x="180" y="259"/>
                    <a:pt x="199" y="100"/>
                    <a:pt x="4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"/>
            <p:cNvSpPr/>
            <p:nvPr/>
          </p:nvSpPr>
          <p:spPr>
            <a:xfrm>
              <a:off x="3135375" y="1869825"/>
              <a:ext cx="4500" cy="9950"/>
            </a:xfrm>
            <a:custGeom>
              <a:avLst/>
              <a:gdLst/>
              <a:ahLst/>
              <a:cxnLst/>
              <a:rect l="l" t="t" r="r" b="b"/>
              <a:pathLst>
                <a:path w="180" h="398" extrusionOk="0">
                  <a:moveTo>
                    <a:pt x="20" y="0"/>
                  </a:moveTo>
                  <a:lnTo>
                    <a:pt x="20" y="0"/>
                  </a:lnTo>
                  <a:cubicBezTo>
                    <a:pt x="1" y="159"/>
                    <a:pt x="20" y="298"/>
                    <a:pt x="180" y="398"/>
                  </a:cubicBezTo>
                  <a:lnTo>
                    <a:pt x="180" y="8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"/>
            <p:cNvSpPr/>
            <p:nvPr/>
          </p:nvSpPr>
          <p:spPr>
            <a:xfrm>
              <a:off x="3181625" y="1910500"/>
              <a:ext cx="45750" cy="56325"/>
            </a:xfrm>
            <a:custGeom>
              <a:avLst/>
              <a:gdLst/>
              <a:ahLst/>
              <a:cxnLst/>
              <a:rect l="l" t="t" r="r" b="b"/>
              <a:pathLst>
                <a:path w="1830" h="2253" extrusionOk="0">
                  <a:moveTo>
                    <a:pt x="979" y="1827"/>
                  </a:moveTo>
                  <a:cubicBezTo>
                    <a:pt x="989" y="1827"/>
                    <a:pt x="1001" y="1830"/>
                    <a:pt x="1015" y="1834"/>
                  </a:cubicBezTo>
                  <a:cubicBezTo>
                    <a:pt x="974" y="1848"/>
                    <a:pt x="952" y="1871"/>
                    <a:pt x="936" y="1897"/>
                  </a:cubicBezTo>
                  <a:lnTo>
                    <a:pt x="936" y="1897"/>
                  </a:lnTo>
                  <a:cubicBezTo>
                    <a:pt x="938" y="1848"/>
                    <a:pt x="950" y="1827"/>
                    <a:pt x="979" y="1827"/>
                  </a:cubicBezTo>
                  <a:close/>
                  <a:moveTo>
                    <a:pt x="1375" y="0"/>
                  </a:moveTo>
                  <a:cubicBezTo>
                    <a:pt x="1349" y="0"/>
                    <a:pt x="1322" y="2"/>
                    <a:pt x="1294" y="4"/>
                  </a:cubicBezTo>
                  <a:cubicBezTo>
                    <a:pt x="1194" y="64"/>
                    <a:pt x="1134" y="163"/>
                    <a:pt x="1115" y="263"/>
                  </a:cubicBezTo>
                  <a:cubicBezTo>
                    <a:pt x="1095" y="362"/>
                    <a:pt x="1095" y="462"/>
                    <a:pt x="1055" y="561"/>
                  </a:cubicBezTo>
                  <a:cubicBezTo>
                    <a:pt x="1015" y="740"/>
                    <a:pt x="896" y="840"/>
                    <a:pt x="737" y="919"/>
                  </a:cubicBezTo>
                  <a:cubicBezTo>
                    <a:pt x="538" y="1039"/>
                    <a:pt x="339" y="1158"/>
                    <a:pt x="239" y="1397"/>
                  </a:cubicBezTo>
                  <a:cubicBezTo>
                    <a:pt x="140" y="1715"/>
                    <a:pt x="1" y="2033"/>
                    <a:pt x="418" y="2252"/>
                  </a:cubicBezTo>
                  <a:lnTo>
                    <a:pt x="597" y="2252"/>
                  </a:lnTo>
                  <a:cubicBezTo>
                    <a:pt x="715" y="2168"/>
                    <a:pt x="804" y="2084"/>
                    <a:pt x="888" y="1977"/>
                  </a:cubicBezTo>
                  <a:lnTo>
                    <a:pt x="888" y="1977"/>
                  </a:lnTo>
                  <a:cubicBezTo>
                    <a:pt x="875" y="2022"/>
                    <a:pt x="905" y="2068"/>
                    <a:pt x="936" y="2113"/>
                  </a:cubicBezTo>
                  <a:cubicBezTo>
                    <a:pt x="1155" y="2145"/>
                    <a:pt x="1318" y="2167"/>
                    <a:pt x="1438" y="2167"/>
                  </a:cubicBezTo>
                  <a:cubicBezTo>
                    <a:pt x="1765" y="2167"/>
                    <a:pt x="1775" y="2004"/>
                    <a:pt x="1731" y="1437"/>
                  </a:cubicBezTo>
                  <a:cubicBezTo>
                    <a:pt x="1731" y="1138"/>
                    <a:pt x="1791" y="860"/>
                    <a:pt x="1811" y="601"/>
                  </a:cubicBezTo>
                  <a:cubicBezTo>
                    <a:pt x="1829" y="249"/>
                    <a:pt x="1727" y="0"/>
                    <a:pt x="137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"/>
            <p:cNvSpPr/>
            <p:nvPr/>
          </p:nvSpPr>
          <p:spPr>
            <a:xfrm>
              <a:off x="3120950" y="1945400"/>
              <a:ext cx="71150" cy="40200"/>
            </a:xfrm>
            <a:custGeom>
              <a:avLst/>
              <a:gdLst/>
              <a:ahLst/>
              <a:cxnLst/>
              <a:rect l="l" t="t" r="r" b="b"/>
              <a:pathLst>
                <a:path w="2846" h="1608" extrusionOk="0">
                  <a:moveTo>
                    <a:pt x="2845" y="1"/>
                  </a:moveTo>
                  <a:cubicBezTo>
                    <a:pt x="2189" y="1"/>
                    <a:pt x="1652" y="319"/>
                    <a:pt x="1135" y="578"/>
                  </a:cubicBezTo>
                  <a:cubicBezTo>
                    <a:pt x="1035" y="677"/>
                    <a:pt x="896" y="777"/>
                    <a:pt x="776" y="836"/>
                  </a:cubicBezTo>
                  <a:cubicBezTo>
                    <a:pt x="697" y="856"/>
                    <a:pt x="657" y="876"/>
                    <a:pt x="578" y="916"/>
                  </a:cubicBezTo>
                  <a:cubicBezTo>
                    <a:pt x="458" y="956"/>
                    <a:pt x="299" y="1015"/>
                    <a:pt x="180" y="1055"/>
                  </a:cubicBezTo>
                  <a:cubicBezTo>
                    <a:pt x="140" y="1095"/>
                    <a:pt x="60" y="1135"/>
                    <a:pt x="40" y="1214"/>
                  </a:cubicBezTo>
                  <a:cubicBezTo>
                    <a:pt x="1" y="1294"/>
                    <a:pt x="40" y="1353"/>
                    <a:pt x="80" y="1413"/>
                  </a:cubicBezTo>
                  <a:cubicBezTo>
                    <a:pt x="140" y="1453"/>
                    <a:pt x="200" y="1473"/>
                    <a:pt x="279" y="1513"/>
                  </a:cubicBezTo>
                  <a:cubicBezTo>
                    <a:pt x="430" y="1513"/>
                    <a:pt x="590" y="1607"/>
                    <a:pt x="747" y="1607"/>
                  </a:cubicBezTo>
                  <a:cubicBezTo>
                    <a:pt x="818" y="1607"/>
                    <a:pt x="888" y="1588"/>
                    <a:pt x="956" y="1532"/>
                  </a:cubicBezTo>
                  <a:cubicBezTo>
                    <a:pt x="995" y="1453"/>
                    <a:pt x="1075" y="1413"/>
                    <a:pt x="1174" y="1393"/>
                  </a:cubicBezTo>
                  <a:cubicBezTo>
                    <a:pt x="1493" y="1294"/>
                    <a:pt x="1791" y="1155"/>
                    <a:pt x="2149" y="1155"/>
                  </a:cubicBezTo>
                  <a:cubicBezTo>
                    <a:pt x="2368" y="1055"/>
                    <a:pt x="2627" y="936"/>
                    <a:pt x="2845" y="836"/>
                  </a:cubicBezTo>
                  <a:cubicBezTo>
                    <a:pt x="2587" y="558"/>
                    <a:pt x="2806" y="259"/>
                    <a:pt x="2845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"/>
            <p:cNvSpPr/>
            <p:nvPr/>
          </p:nvSpPr>
          <p:spPr>
            <a:xfrm>
              <a:off x="3153275" y="1906625"/>
              <a:ext cx="60700" cy="30350"/>
            </a:xfrm>
            <a:custGeom>
              <a:avLst/>
              <a:gdLst/>
              <a:ahLst/>
              <a:cxnLst/>
              <a:rect l="l" t="t" r="r" b="b"/>
              <a:pathLst>
                <a:path w="2428" h="1214" extrusionOk="0">
                  <a:moveTo>
                    <a:pt x="657" y="0"/>
                  </a:moveTo>
                  <a:cubicBezTo>
                    <a:pt x="597" y="0"/>
                    <a:pt x="518" y="20"/>
                    <a:pt x="478" y="60"/>
                  </a:cubicBezTo>
                  <a:cubicBezTo>
                    <a:pt x="558" y="318"/>
                    <a:pt x="1" y="179"/>
                    <a:pt x="120" y="517"/>
                  </a:cubicBezTo>
                  <a:cubicBezTo>
                    <a:pt x="276" y="720"/>
                    <a:pt x="492" y="764"/>
                    <a:pt x="713" y="764"/>
                  </a:cubicBezTo>
                  <a:cubicBezTo>
                    <a:pt x="774" y="764"/>
                    <a:pt x="835" y="760"/>
                    <a:pt x="896" y="756"/>
                  </a:cubicBezTo>
                  <a:cubicBezTo>
                    <a:pt x="938" y="752"/>
                    <a:pt x="980" y="751"/>
                    <a:pt x="1021" y="751"/>
                  </a:cubicBezTo>
                  <a:cubicBezTo>
                    <a:pt x="1422" y="751"/>
                    <a:pt x="1757" y="925"/>
                    <a:pt x="2010" y="1214"/>
                  </a:cubicBezTo>
                  <a:cubicBezTo>
                    <a:pt x="2209" y="1154"/>
                    <a:pt x="2368" y="1054"/>
                    <a:pt x="2368" y="816"/>
                  </a:cubicBezTo>
                  <a:cubicBezTo>
                    <a:pt x="2308" y="716"/>
                    <a:pt x="2308" y="617"/>
                    <a:pt x="2388" y="557"/>
                  </a:cubicBezTo>
                  <a:cubicBezTo>
                    <a:pt x="2428" y="418"/>
                    <a:pt x="2428" y="298"/>
                    <a:pt x="2428" y="179"/>
                  </a:cubicBezTo>
                  <a:cubicBezTo>
                    <a:pt x="2070" y="100"/>
                    <a:pt x="1751" y="60"/>
                    <a:pt x="1373" y="20"/>
                  </a:cubicBezTo>
                  <a:cubicBezTo>
                    <a:pt x="1306" y="65"/>
                    <a:pt x="1232" y="104"/>
                    <a:pt x="1159" y="104"/>
                  </a:cubicBezTo>
                  <a:cubicBezTo>
                    <a:pt x="1103" y="104"/>
                    <a:pt x="1047" y="81"/>
                    <a:pt x="995" y="20"/>
                  </a:cubicBezTo>
                  <a:cubicBezTo>
                    <a:pt x="956" y="20"/>
                    <a:pt x="876" y="0"/>
                    <a:pt x="816" y="0"/>
                  </a:cubicBezTo>
                  <a:cubicBezTo>
                    <a:pt x="786" y="10"/>
                    <a:pt x="757" y="15"/>
                    <a:pt x="729" y="15"/>
                  </a:cubicBezTo>
                  <a:cubicBezTo>
                    <a:pt x="702" y="15"/>
                    <a:pt x="677" y="10"/>
                    <a:pt x="657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"/>
            <p:cNvSpPr/>
            <p:nvPr/>
          </p:nvSpPr>
          <p:spPr>
            <a:xfrm>
              <a:off x="3196550" y="1958325"/>
              <a:ext cx="8475" cy="8125"/>
            </a:xfrm>
            <a:custGeom>
              <a:avLst/>
              <a:gdLst/>
              <a:ahLst/>
              <a:cxnLst/>
              <a:rect l="l" t="t" r="r" b="b"/>
              <a:pathLst>
                <a:path w="339" h="325" extrusionOk="0">
                  <a:moveTo>
                    <a:pt x="339" y="1"/>
                  </a:moveTo>
                  <a:cubicBezTo>
                    <a:pt x="160" y="81"/>
                    <a:pt x="60" y="200"/>
                    <a:pt x="0" y="319"/>
                  </a:cubicBezTo>
                  <a:cubicBezTo>
                    <a:pt x="24" y="323"/>
                    <a:pt x="46" y="324"/>
                    <a:pt x="67" y="324"/>
                  </a:cubicBezTo>
                  <a:cubicBezTo>
                    <a:pt x="173" y="324"/>
                    <a:pt x="256" y="283"/>
                    <a:pt x="339" y="200"/>
                  </a:cubicBezTo>
                  <a:lnTo>
                    <a:pt x="339" y="1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"/>
            <p:cNvSpPr/>
            <p:nvPr/>
          </p:nvSpPr>
          <p:spPr>
            <a:xfrm>
              <a:off x="3179150" y="1906625"/>
              <a:ext cx="8975" cy="2475"/>
            </a:xfrm>
            <a:custGeom>
              <a:avLst/>
              <a:gdLst/>
              <a:ahLst/>
              <a:cxnLst/>
              <a:rect l="l" t="t" r="r" b="b"/>
              <a:pathLst>
                <a:path w="359" h="99" extrusionOk="0">
                  <a:moveTo>
                    <a:pt x="0" y="0"/>
                  </a:moveTo>
                  <a:cubicBezTo>
                    <a:pt x="53" y="71"/>
                    <a:pt x="106" y="98"/>
                    <a:pt x="159" y="98"/>
                  </a:cubicBezTo>
                  <a:cubicBezTo>
                    <a:pt x="226" y="98"/>
                    <a:pt x="292" y="55"/>
                    <a:pt x="35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"/>
            <p:cNvSpPr/>
            <p:nvPr/>
          </p:nvSpPr>
          <p:spPr>
            <a:xfrm>
              <a:off x="2379950" y="764775"/>
              <a:ext cx="126350" cy="17650"/>
            </a:xfrm>
            <a:custGeom>
              <a:avLst/>
              <a:gdLst/>
              <a:ahLst/>
              <a:cxnLst/>
              <a:rect l="l" t="t" r="r" b="b"/>
              <a:pathLst>
                <a:path w="5054" h="706" extrusionOk="0">
                  <a:moveTo>
                    <a:pt x="3641" y="0"/>
                  </a:moveTo>
                  <a:cubicBezTo>
                    <a:pt x="2487" y="40"/>
                    <a:pt x="1353" y="120"/>
                    <a:pt x="199" y="179"/>
                  </a:cubicBezTo>
                  <a:cubicBezTo>
                    <a:pt x="199" y="219"/>
                    <a:pt x="199" y="239"/>
                    <a:pt x="180" y="299"/>
                  </a:cubicBezTo>
                  <a:cubicBezTo>
                    <a:pt x="140" y="438"/>
                    <a:pt x="60" y="577"/>
                    <a:pt x="1" y="697"/>
                  </a:cubicBezTo>
                  <a:cubicBezTo>
                    <a:pt x="319" y="697"/>
                    <a:pt x="646" y="705"/>
                    <a:pt x="976" y="705"/>
                  </a:cubicBezTo>
                  <a:cubicBezTo>
                    <a:pt x="1141" y="705"/>
                    <a:pt x="1307" y="703"/>
                    <a:pt x="1473" y="697"/>
                  </a:cubicBezTo>
                  <a:cubicBezTo>
                    <a:pt x="1814" y="674"/>
                    <a:pt x="2155" y="671"/>
                    <a:pt x="2496" y="671"/>
                  </a:cubicBezTo>
                  <a:cubicBezTo>
                    <a:pt x="2632" y="671"/>
                    <a:pt x="2768" y="671"/>
                    <a:pt x="2905" y="671"/>
                  </a:cubicBezTo>
                  <a:cubicBezTo>
                    <a:pt x="3621" y="671"/>
                    <a:pt x="4337" y="657"/>
                    <a:pt x="5053" y="478"/>
                  </a:cubicBezTo>
                  <a:cubicBezTo>
                    <a:pt x="4954" y="279"/>
                    <a:pt x="4636" y="378"/>
                    <a:pt x="4536" y="140"/>
                  </a:cubicBezTo>
                  <a:cubicBezTo>
                    <a:pt x="4458" y="114"/>
                    <a:pt x="4378" y="107"/>
                    <a:pt x="4299" y="107"/>
                  </a:cubicBezTo>
                  <a:cubicBezTo>
                    <a:pt x="4207" y="107"/>
                    <a:pt x="4116" y="116"/>
                    <a:pt x="4025" y="116"/>
                  </a:cubicBezTo>
                  <a:cubicBezTo>
                    <a:pt x="3893" y="116"/>
                    <a:pt x="3763" y="96"/>
                    <a:pt x="364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"/>
            <p:cNvSpPr/>
            <p:nvPr/>
          </p:nvSpPr>
          <p:spPr>
            <a:xfrm>
              <a:off x="2623150" y="764275"/>
              <a:ext cx="16925" cy="8300"/>
            </a:xfrm>
            <a:custGeom>
              <a:avLst/>
              <a:gdLst/>
              <a:ahLst/>
              <a:cxnLst/>
              <a:rect l="l" t="t" r="r" b="b"/>
              <a:pathLst>
                <a:path w="677" h="332" extrusionOk="0">
                  <a:moveTo>
                    <a:pt x="179" y="1"/>
                  </a:moveTo>
                  <a:cubicBezTo>
                    <a:pt x="119" y="60"/>
                    <a:pt x="0" y="160"/>
                    <a:pt x="0" y="239"/>
                  </a:cubicBezTo>
                  <a:cubicBezTo>
                    <a:pt x="11" y="314"/>
                    <a:pt x="62" y="332"/>
                    <a:pt x="122" y="332"/>
                  </a:cubicBezTo>
                  <a:cubicBezTo>
                    <a:pt x="174" y="332"/>
                    <a:pt x="233" y="319"/>
                    <a:pt x="279" y="319"/>
                  </a:cubicBezTo>
                  <a:cubicBezTo>
                    <a:pt x="318" y="325"/>
                    <a:pt x="363" y="328"/>
                    <a:pt x="408" y="328"/>
                  </a:cubicBezTo>
                  <a:cubicBezTo>
                    <a:pt x="500" y="328"/>
                    <a:pt x="597" y="319"/>
                    <a:pt x="676" y="319"/>
                  </a:cubicBezTo>
                  <a:cubicBezTo>
                    <a:pt x="617" y="219"/>
                    <a:pt x="577" y="100"/>
                    <a:pt x="517" y="1"/>
                  </a:cubicBezTo>
                  <a:cubicBezTo>
                    <a:pt x="438" y="1"/>
                    <a:pt x="367" y="9"/>
                    <a:pt x="293" y="9"/>
                  </a:cubicBezTo>
                  <a:cubicBezTo>
                    <a:pt x="256" y="9"/>
                    <a:pt x="219" y="7"/>
                    <a:pt x="17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"/>
            <p:cNvSpPr/>
            <p:nvPr/>
          </p:nvSpPr>
          <p:spPr>
            <a:xfrm>
              <a:off x="3043875" y="1975475"/>
              <a:ext cx="85050" cy="32075"/>
            </a:xfrm>
            <a:custGeom>
              <a:avLst/>
              <a:gdLst/>
              <a:ahLst/>
              <a:cxnLst/>
              <a:rect l="l" t="t" r="r" b="b"/>
              <a:pathLst>
                <a:path w="3402" h="1283" extrusionOk="0">
                  <a:moveTo>
                    <a:pt x="2756" y="1"/>
                  </a:moveTo>
                  <a:cubicBezTo>
                    <a:pt x="2727" y="1"/>
                    <a:pt x="2697" y="4"/>
                    <a:pt x="2666" y="11"/>
                  </a:cubicBezTo>
                  <a:cubicBezTo>
                    <a:pt x="2527" y="31"/>
                    <a:pt x="2387" y="71"/>
                    <a:pt x="2288" y="170"/>
                  </a:cubicBezTo>
                  <a:cubicBezTo>
                    <a:pt x="1890" y="349"/>
                    <a:pt x="1472" y="528"/>
                    <a:pt x="1075" y="707"/>
                  </a:cubicBezTo>
                  <a:cubicBezTo>
                    <a:pt x="993" y="789"/>
                    <a:pt x="895" y="804"/>
                    <a:pt x="794" y="804"/>
                  </a:cubicBezTo>
                  <a:cubicBezTo>
                    <a:pt x="736" y="804"/>
                    <a:pt x="677" y="799"/>
                    <a:pt x="620" y="799"/>
                  </a:cubicBezTo>
                  <a:cubicBezTo>
                    <a:pt x="533" y="799"/>
                    <a:pt x="449" y="810"/>
                    <a:pt x="378" y="867"/>
                  </a:cubicBezTo>
                  <a:cubicBezTo>
                    <a:pt x="279" y="966"/>
                    <a:pt x="140" y="966"/>
                    <a:pt x="0" y="1026"/>
                  </a:cubicBezTo>
                  <a:cubicBezTo>
                    <a:pt x="89" y="1202"/>
                    <a:pt x="201" y="1283"/>
                    <a:pt x="337" y="1283"/>
                  </a:cubicBezTo>
                  <a:cubicBezTo>
                    <a:pt x="416" y="1283"/>
                    <a:pt x="502" y="1256"/>
                    <a:pt x="597" y="1205"/>
                  </a:cubicBezTo>
                  <a:cubicBezTo>
                    <a:pt x="709" y="1126"/>
                    <a:pt x="840" y="1048"/>
                    <a:pt x="969" y="1048"/>
                  </a:cubicBezTo>
                  <a:cubicBezTo>
                    <a:pt x="1069" y="1048"/>
                    <a:pt x="1167" y="1095"/>
                    <a:pt x="1254" y="1225"/>
                  </a:cubicBezTo>
                  <a:cubicBezTo>
                    <a:pt x="1293" y="1205"/>
                    <a:pt x="1373" y="1205"/>
                    <a:pt x="1433" y="1185"/>
                  </a:cubicBezTo>
                  <a:cubicBezTo>
                    <a:pt x="1532" y="1105"/>
                    <a:pt x="1671" y="1145"/>
                    <a:pt x="1751" y="1026"/>
                  </a:cubicBezTo>
                  <a:cubicBezTo>
                    <a:pt x="2288" y="946"/>
                    <a:pt x="2825" y="767"/>
                    <a:pt x="3342" y="548"/>
                  </a:cubicBezTo>
                  <a:cubicBezTo>
                    <a:pt x="3402" y="429"/>
                    <a:pt x="3402" y="310"/>
                    <a:pt x="3322" y="190"/>
                  </a:cubicBezTo>
                  <a:lnTo>
                    <a:pt x="3143" y="190"/>
                  </a:lnTo>
                  <a:cubicBezTo>
                    <a:pt x="3012" y="75"/>
                    <a:pt x="2894" y="1"/>
                    <a:pt x="275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"/>
            <p:cNvSpPr/>
            <p:nvPr/>
          </p:nvSpPr>
          <p:spPr>
            <a:xfrm>
              <a:off x="3126925" y="1980725"/>
              <a:ext cx="17425" cy="9475"/>
            </a:xfrm>
            <a:custGeom>
              <a:avLst/>
              <a:gdLst/>
              <a:ahLst/>
              <a:cxnLst/>
              <a:rect l="l" t="t" r="r" b="b"/>
              <a:pathLst>
                <a:path w="697" h="379" extrusionOk="0">
                  <a:moveTo>
                    <a:pt x="0" y="0"/>
                  </a:moveTo>
                  <a:lnTo>
                    <a:pt x="0" y="0"/>
                  </a:lnTo>
                  <a:cubicBezTo>
                    <a:pt x="20" y="119"/>
                    <a:pt x="20" y="239"/>
                    <a:pt x="20" y="378"/>
                  </a:cubicBezTo>
                  <a:cubicBezTo>
                    <a:pt x="259" y="338"/>
                    <a:pt x="518" y="338"/>
                    <a:pt x="697" y="179"/>
                  </a:cubicBezTo>
                  <a:cubicBezTo>
                    <a:pt x="458" y="119"/>
                    <a:pt x="219" y="40"/>
                    <a:pt x="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"/>
            <p:cNvSpPr/>
            <p:nvPr/>
          </p:nvSpPr>
          <p:spPr>
            <a:xfrm>
              <a:off x="3079675" y="2001100"/>
              <a:ext cx="7975" cy="4175"/>
            </a:xfrm>
            <a:custGeom>
              <a:avLst/>
              <a:gdLst/>
              <a:ahLst/>
              <a:cxnLst/>
              <a:rect l="l" t="t" r="r" b="b"/>
              <a:pathLst>
                <a:path w="319" h="167" extrusionOk="0">
                  <a:moveTo>
                    <a:pt x="319" y="1"/>
                  </a:moveTo>
                  <a:cubicBezTo>
                    <a:pt x="200" y="1"/>
                    <a:pt x="60" y="21"/>
                    <a:pt x="1" y="160"/>
                  </a:cubicBezTo>
                  <a:cubicBezTo>
                    <a:pt x="24" y="164"/>
                    <a:pt x="48" y="166"/>
                    <a:pt x="72" y="166"/>
                  </a:cubicBezTo>
                  <a:cubicBezTo>
                    <a:pt x="166" y="166"/>
                    <a:pt x="255" y="128"/>
                    <a:pt x="31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"/>
            <p:cNvSpPr/>
            <p:nvPr/>
          </p:nvSpPr>
          <p:spPr>
            <a:xfrm>
              <a:off x="3144325" y="1980725"/>
              <a:ext cx="5500" cy="3500"/>
            </a:xfrm>
            <a:custGeom>
              <a:avLst/>
              <a:gdLst/>
              <a:ahLst/>
              <a:cxnLst/>
              <a:rect l="l" t="t" r="r" b="b"/>
              <a:pathLst>
                <a:path w="220" h="140" extrusionOk="0">
                  <a:moveTo>
                    <a:pt x="219" y="0"/>
                  </a:moveTo>
                  <a:cubicBezTo>
                    <a:pt x="120" y="0"/>
                    <a:pt x="40" y="40"/>
                    <a:pt x="1" y="139"/>
                  </a:cubicBezTo>
                  <a:cubicBezTo>
                    <a:pt x="120" y="139"/>
                    <a:pt x="200" y="100"/>
                    <a:pt x="21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"/>
            <p:cNvSpPr/>
            <p:nvPr/>
          </p:nvSpPr>
          <p:spPr>
            <a:xfrm>
              <a:off x="1251050" y="1242200"/>
              <a:ext cx="43275" cy="52250"/>
            </a:xfrm>
            <a:custGeom>
              <a:avLst/>
              <a:gdLst/>
              <a:ahLst/>
              <a:cxnLst/>
              <a:rect l="l" t="t" r="r" b="b"/>
              <a:pathLst>
                <a:path w="1731" h="2090" extrusionOk="0">
                  <a:moveTo>
                    <a:pt x="1353" y="0"/>
                  </a:moveTo>
                  <a:cubicBezTo>
                    <a:pt x="1253" y="20"/>
                    <a:pt x="1154" y="20"/>
                    <a:pt x="1054" y="40"/>
                  </a:cubicBezTo>
                  <a:cubicBezTo>
                    <a:pt x="955" y="140"/>
                    <a:pt x="816" y="199"/>
                    <a:pt x="676" y="199"/>
                  </a:cubicBezTo>
                  <a:cubicBezTo>
                    <a:pt x="159" y="438"/>
                    <a:pt x="0" y="836"/>
                    <a:pt x="179" y="1353"/>
                  </a:cubicBezTo>
                  <a:cubicBezTo>
                    <a:pt x="259" y="1592"/>
                    <a:pt x="299" y="1831"/>
                    <a:pt x="358" y="2089"/>
                  </a:cubicBezTo>
                  <a:cubicBezTo>
                    <a:pt x="597" y="1811"/>
                    <a:pt x="478" y="1492"/>
                    <a:pt x="497" y="1194"/>
                  </a:cubicBezTo>
                  <a:cubicBezTo>
                    <a:pt x="537" y="896"/>
                    <a:pt x="557" y="617"/>
                    <a:pt x="935" y="538"/>
                  </a:cubicBezTo>
                  <a:cubicBezTo>
                    <a:pt x="1194" y="398"/>
                    <a:pt x="1452" y="279"/>
                    <a:pt x="1731" y="140"/>
                  </a:cubicBezTo>
                  <a:cubicBezTo>
                    <a:pt x="1651" y="0"/>
                    <a:pt x="1492" y="0"/>
                    <a:pt x="1353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"/>
            <p:cNvSpPr/>
            <p:nvPr/>
          </p:nvSpPr>
          <p:spPr>
            <a:xfrm>
              <a:off x="1266850" y="1349950"/>
              <a:ext cx="6600" cy="9150"/>
            </a:xfrm>
            <a:custGeom>
              <a:avLst/>
              <a:gdLst/>
              <a:ahLst/>
              <a:cxnLst/>
              <a:rect l="l" t="t" r="r" b="b"/>
              <a:pathLst>
                <a:path w="264" h="366" extrusionOk="0">
                  <a:moveTo>
                    <a:pt x="101" y="1"/>
                  </a:moveTo>
                  <a:cubicBezTo>
                    <a:pt x="1" y="1"/>
                    <a:pt x="88" y="198"/>
                    <a:pt x="25" y="246"/>
                  </a:cubicBezTo>
                  <a:lnTo>
                    <a:pt x="25" y="306"/>
                  </a:lnTo>
                  <a:lnTo>
                    <a:pt x="64" y="365"/>
                  </a:lnTo>
                  <a:cubicBezTo>
                    <a:pt x="124" y="306"/>
                    <a:pt x="164" y="246"/>
                    <a:pt x="224" y="206"/>
                  </a:cubicBezTo>
                  <a:cubicBezTo>
                    <a:pt x="263" y="166"/>
                    <a:pt x="263" y="87"/>
                    <a:pt x="224" y="47"/>
                  </a:cubicBezTo>
                  <a:cubicBezTo>
                    <a:pt x="166" y="14"/>
                    <a:pt x="127" y="1"/>
                    <a:pt x="10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"/>
            <p:cNvSpPr/>
            <p:nvPr/>
          </p:nvSpPr>
          <p:spPr>
            <a:xfrm>
              <a:off x="1285350" y="1358900"/>
              <a:ext cx="12950" cy="5675"/>
            </a:xfrm>
            <a:custGeom>
              <a:avLst/>
              <a:gdLst/>
              <a:ahLst/>
              <a:cxnLst/>
              <a:rect l="l" t="t" r="r" b="b"/>
              <a:pathLst>
                <a:path w="518" h="227" extrusionOk="0">
                  <a:moveTo>
                    <a:pt x="197" y="1"/>
                  </a:moveTo>
                  <a:cubicBezTo>
                    <a:pt x="133" y="1"/>
                    <a:pt x="67" y="7"/>
                    <a:pt x="1" y="7"/>
                  </a:cubicBezTo>
                  <a:cubicBezTo>
                    <a:pt x="120" y="226"/>
                    <a:pt x="359" y="127"/>
                    <a:pt x="518" y="186"/>
                  </a:cubicBezTo>
                  <a:cubicBezTo>
                    <a:pt x="438" y="27"/>
                    <a:pt x="323" y="1"/>
                    <a:pt x="19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"/>
            <p:cNvSpPr/>
            <p:nvPr/>
          </p:nvSpPr>
          <p:spPr>
            <a:xfrm>
              <a:off x="1298275" y="1362300"/>
              <a:ext cx="9800" cy="4750"/>
            </a:xfrm>
            <a:custGeom>
              <a:avLst/>
              <a:gdLst/>
              <a:ahLst/>
              <a:cxnLst/>
              <a:rect l="l" t="t" r="r" b="b"/>
              <a:pathLst>
                <a:path w="392" h="190" extrusionOk="0">
                  <a:moveTo>
                    <a:pt x="261" y="0"/>
                  </a:moveTo>
                  <a:cubicBezTo>
                    <a:pt x="238" y="0"/>
                    <a:pt x="211" y="4"/>
                    <a:pt x="180" y="10"/>
                  </a:cubicBezTo>
                  <a:cubicBezTo>
                    <a:pt x="100" y="10"/>
                    <a:pt x="61" y="50"/>
                    <a:pt x="1" y="50"/>
                  </a:cubicBezTo>
                  <a:cubicBezTo>
                    <a:pt x="1" y="90"/>
                    <a:pt x="41" y="170"/>
                    <a:pt x="41" y="189"/>
                  </a:cubicBezTo>
                  <a:lnTo>
                    <a:pt x="359" y="189"/>
                  </a:lnTo>
                  <a:cubicBezTo>
                    <a:pt x="392" y="75"/>
                    <a:pt x="370" y="0"/>
                    <a:pt x="26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"/>
            <p:cNvSpPr/>
            <p:nvPr/>
          </p:nvSpPr>
          <p:spPr>
            <a:xfrm>
              <a:off x="1272925" y="1350125"/>
              <a:ext cx="2500" cy="4500"/>
            </a:xfrm>
            <a:custGeom>
              <a:avLst/>
              <a:gdLst/>
              <a:ahLst/>
              <a:cxnLst/>
              <a:rect l="l" t="t" r="r" b="b"/>
              <a:pathLst>
                <a:path w="100" h="180" extrusionOk="0">
                  <a:moveTo>
                    <a:pt x="0" y="0"/>
                  </a:moveTo>
                  <a:lnTo>
                    <a:pt x="0" y="179"/>
                  </a:lnTo>
                  <a:cubicBezTo>
                    <a:pt x="100" y="139"/>
                    <a:pt x="80" y="60"/>
                    <a:pt x="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4"/>
            <p:cNvSpPr/>
            <p:nvPr/>
          </p:nvSpPr>
          <p:spPr>
            <a:xfrm>
              <a:off x="2927000" y="750850"/>
              <a:ext cx="4500" cy="2625"/>
            </a:xfrm>
            <a:custGeom>
              <a:avLst/>
              <a:gdLst/>
              <a:ahLst/>
              <a:cxnLst/>
              <a:rect l="l" t="t" r="r" b="b"/>
              <a:pathLst>
                <a:path w="180" h="105" extrusionOk="0">
                  <a:moveTo>
                    <a:pt x="1" y="0"/>
                  </a:moveTo>
                  <a:cubicBezTo>
                    <a:pt x="30" y="70"/>
                    <a:pt x="65" y="105"/>
                    <a:pt x="97" y="105"/>
                  </a:cubicBezTo>
                  <a:cubicBezTo>
                    <a:pt x="130" y="105"/>
                    <a:pt x="160" y="70"/>
                    <a:pt x="18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4"/>
            <p:cNvSpPr/>
            <p:nvPr/>
          </p:nvSpPr>
          <p:spPr>
            <a:xfrm>
              <a:off x="1105325" y="1866825"/>
              <a:ext cx="13950" cy="21900"/>
            </a:xfrm>
            <a:custGeom>
              <a:avLst/>
              <a:gdLst/>
              <a:ahLst/>
              <a:cxnLst/>
              <a:rect l="l" t="t" r="r" b="b"/>
              <a:pathLst>
                <a:path w="558" h="876" extrusionOk="0">
                  <a:moveTo>
                    <a:pt x="259" y="1"/>
                  </a:moveTo>
                  <a:cubicBezTo>
                    <a:pt x="1" y="200"/>
                    <a:pt x="120" y="498"/>
                    <a:pt x="60" y="757"/>
                  </a:cubicBezTo>
                  <a:cubicBezTo>
                    <a:pt x="40" y="796"/>
                    <a:pt x="60" y="836"/>
                    <a:pt x="100" y="876"/>
                  </a:cubicBezTo>
                  <a:cubicBezTo>
                    <a:pt x="558" y="717"/>
                    <a:pt x="299" y="399"/>
                    <a:pt x="299" y="120"/>
                  </a:cubicBezTo>
                  <a:cubicBezTo>
                    <a:pt x="299" y="80"/>
                    <a:pt x="299" y="60"/>
                    <a:pt x="25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"/>
            <p:cNvSpPr/>
            <p:nvPr/>
          </p:nvSpPr>
          <p:spPr>
            <a:xfrm>
              <a:off x="1098850" y="1776325"/>
              <a:ext cx="4500" cy="8475"/>
            </a:xfrm>
            <a:custGeom>
              <a:avLst/>
              <a:gdLst/>
              <a:ahLst/>
              <a:cxnLst/>
              <a:rect l="l" t="t" r="r" b="b"/>
              <a:pathLst>
                <a:path w="180" h="339" extrusionOk="0">
                  <a:moveTo>
                    <a:pt x="21" y="0"/>
                  </a:moveTo>
                  <a:lnTo>
                    <a:pt x="21" y="0"/>
                  </a:lnTo>
                  <a:cubicBezTo>
                    <a:pt x="1" y="120"/>
                    <a:pt x="1" y="219"/>
                    <a:pt x="1" y="338"/>
                  </a:cubicBezTo>
                  <a:cubicBezTo>
                    <a:pt x="180" y="219"/>
                    <a:pt x="180" y="120"/>
                    <a:pt x="2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"/>
            <p:cNvSpPr/>
            <p:nvPr/>
          </p:nvSpPr>
          <p:spPr>
            <a:xfrm>
              <a:off x="1632475" y="881975"/>
              <a:ext cx="13950" cy="9850"/>
            </a:xfrm>
            <a:custGeom>
              <a:avLst/>
              <a:gdLst/>
              <a:ahLst/>
              <a:cxnLst/>
              <a:rect l="l" t="t" r="r" b="b"/>
              <a:pathLst>
                <a:path w="558" h="394" extrusionOk="0">
                  <a:moveTo>
                    <a:pt x="299" y="0"/>
                  </a:moveTo>
                  <a:cubicBezTo>
                    <a:pt x="181" y="0"/>
                    <a:pt x="79" y="33"/>
                    <a:pt x="1" y="126"/>
                  </a:cubicBezTo>
                  <a:cubicBezTo>
                    <a:pt x="61" y="186"/>
                    <a:pt x="120" y="266"/>
                    <a:pt x="200" y="305"/>
                  </a:cubicBezTo>
                  <a:cubicBezTo>
                    <a:pt x="285" y="357"/>
                    <a:pt x="359" y="393"/>
                    <a:pt x="418" y="393"/>
                  </a:cubicBezTo>
                  <a:cubicBezTo>
                    <a:pt x="496" y="393"/>
                    <a:pt x="546" y="328"/>
                    <a:pt x="558" y="146"/>
                  </a:cubicBezTo>
                  <a:cubicBezTo>
                    <a:pt x="518" y="107"/>
                    <a:pt x="438" y="67"/>
                    <a:pt x="399" y="7"/>
                  </a:cubicBezTo>
                  <a:cubicBezTo>
                    <a:pt x="364" y="3"/>
                    <a:pt x="331" y="0"/>
                    <a:pt x="29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"/>
            <p:cNvSpPr/>
            <p:nvPr/>
          </p:nvSpPr>
          <p:spPr>
            <a:xfrm>
              <a:off x="1645425" y="877650"/>
              <a:ext cx="13450" cy="4175"/>
            </a:xfrm>
            <a:custGeom>
              <a:avLst/>
              <a:gdLst/>
              <a:ahLst/>
              <a:cxnLst/>
              <a:rect l="l" t="t" r="r" b="b"/>
              <a:pathLst>
                <a:path w="538" h="167" extrusionOk="0">
                  <a:moveTo>
                    <a:pt x="437" y="0"/>
                  </a:moveTo>
                  <a:cubicBezTo>
                    <a:pt x="299" y="0"/>
                    <a:pt x="143" y="13"/>
                    <a:pt x="0" y="140"/>
                  </a:cubicBezTo>
                  <a:cubicBezTo>
                    <a:pt x="71" y="155"/>
                    <a:pt x="143" y="166"/>
                    <a:pt x="211" y="166"/>
                  </a:cubicBezTo>
                  <a:cubicBezTo>
                    <a:pt x="334" y="166"/>
                    <a:pt x="448" y="129"/>
                    <a:pt x="537" y="1"/>
                  </a:cubicBezTo>
                  <a:cubicBezTo>
                    <a:pt x="505" y="1"/>
                    <a:pt x="472" y="0"/>
                    <a:pt x="437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4"/>
            <p:cNvSpPr/>
            <p:nvPr/>
          </p:nvSpPr>
          <p:spPr>
            <a:xfrm>
              <a:off x="1702600" y="859675"/>
              <a:ext cx="14450" cy="4175"/>
            </a:xfrm>
            <a:custGeom>
              <a:avLst/>
              <a:gdLst/>
              <a:ahLst/>
              <a:cxnLst/>
              <a:rect l="l" t="t" r="r" b="b"/>
              <a:pathLst>
                <a:path w="578" h="167" extrusionOk="0">
                  <a:moveTo>
                    <a:pt x="401" y="1"/>
                  </a:moveTo>
                  <a:cubicBezTo>
                    <a:pt x="250" y="1"/>
                    <a:pt x="100" y="21"/>
                    <a:pt x="1" y="163"/>
                  </a:cubicBezTo>
                  <a:cubicBezTo>
                    <a:pt x="28" y="166"/>
                    <a:pt x="56" y="167"/>
                    <a:pt x="82" y="167"/>
                  </a:cubicBezTo>
                  <a:cubicBezTo>
                    <a:pt x="265" y="167"/>
                    <a:pt x="421" y="108"/>
                    <a:pt x="578" y="4"/>
                  </a:cubicBezTo>
                  <a:cubicBezTo>
                    <a:pt x="521" y="4"/>
                    <a:pt x="461" y="1"/>
                    <a:pt x="40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"/>
            <p:cNvSpPr/>
            <p:nvPr/>
          </p:nvSpPr>
          <p:spPr>
            <a:xfrm>
              <a:off x="1683200" y="856275"/>
              <a:ext cx="14950" cy="3400"/>
            </a:xfrm>
            <a:custGeom>
              <a:avLst/>
              <a:gdLst/>
              <a:ahLst/>
              <a:cxnLst/>
              <a:rect l="l" t="t" r="r" b="b"/>
              <a:pathLst>
                <a:path w="598" h="136" extrusionOk="0">
                  <a:moveTo>
                    <a:pt x="100" y="1"/>
                  </a:moveTo>
                  <a:cubicBezTo>
                    <a:pt x="80" y="40"/>
                    <a:pt x="41" y="100"/>
                    <a:pt x="1" y="120"/>
                  </a:cubicBezTo>
                  <a:cubicBezTo>
                    <a:pt x="89" y="120"/>
                    <a:pt x="182" y="136"/>
                    <a:pt x="273" y="136"/>
                  </a:cubicBezTo>
                  <a:cubicBezTo>
                    <a:pt x="386" y="136"/>
                    <a:pt x="498" y="111"/>
                    <a:pt x="59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"/>
            <p:cNvSpPr/>
            <p:nvPr/>
          </p:nvSpPr>
          <p:spPr>
            <a:xfrm>
              <a:off x="1615575" y="886125"/>
              <a:ext cx="12950" cy="3725"/>
            </a:xfrm>
            <a:custGeom>
              <a:avLst/>
              <a:gdLst/>
              <a:ahLst/>
              <a:cxnLst/>
              <a:rect l="l" t="t" r="r" b="b"/>
              <a:pathLst>
                <a:path w="518" h="149" extrusionOk="0">
                  <a:moveTo>
                    <a:pt x="518" y="0"/>
                  </a:moveTo>
                  <a:cubicBezTo>
                    <a:pt x="319" y="0"/>
                    <a:pt x="140" y="0"/>
                    <a:pt x="0" y="139"/>
                  </a:cubicBezTo>
                  <a:cubicBezTo>
                    <a:pt x="52" y="145"/>
                    <a:pt x="104" y="149"/>
                    <a:pt x="155" y="149"/>
                  </a:cubicBezTo>
                  <a:cubicBezTo>
                    <a:pt x="298" y="149"/>
                    <a:pt x="430" y="118"/>
                    <a:pt x="51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"/>
            <p:cNvSpPr/>
            <p:nvPr/>
          </p:nvSpPr>
          <p:spPr>
            <a:xfrm>
              <a:off x="1576775" y="890100"/>
              <a:ext cx="12475" cy="5425"/>
            </a:xfrm>
            <a:custGeom>
              <a:avLst/>
              <a:gdLst/>
              <a:ahLst/>
              <a:cxnLst/>
              <a:rect l="l" t="t" r="r" b="b"/>
              <a:pathLst>
                <a:path w="499" h="217" extrusionOk="0">
                  <a:moveTo>
                    <a:pt x="160" y="0"/>
                  </a:moveTo>
                  <a:cubicBezTo>
                    <a:pt x="100" y="0"/>
                    <a:pt x="61" y="0"/>
                    <a:pt x="1" y="20"/>
                  </a:cubicBezTo>
                  <a:cubicBezTo>
                    <a:pt x="80" y="160"/>
                    <a:pt x="259" y="160"/>
                    <a:pt x="379" y="199"/>
                  </a:cubicBezTo>
                  <a:cubicBezTo>
                    <a:pt x="391" y="212"/>
                    <a:pt x="403" y="216"/>
                    <a:pt x="416" y="216"/>
                  </a:cubicBezTo>
                  <a:cubicBezTo>
                    <a:pt x="443" y="216"/>
                    <a:pt x="471" y="193"/>
                    <a:pt x="498" y="179"/>
                  </a:cubicBezTo>
                  <a:cubicBezTo>
                    <a:pt x="458" y="0"/>
                    <a:pt x="279" y="40"/>
                    <a:pt x="16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4"/>
            <p:cNvSpPr/>
            <p:nvPr/>
          </p:nvSpPr>
          <p:spPr>
            <a:xfrm>
              <a:off x="1685200" y="864500"/>
              <a:ext cx="10475" cy="3625"/>
            </a:xfrm>
            <a:custGeom>
              <a:avLst/>
              <a:gdLst/>
              <a:ahLst/>
              <a:cxnLst/>
              <a:rect l="l" t="t" r="r" b="b"/>
              <a:pathLst>
                <a:path w="419" h="145" extrusionOk="0">
                  <a:moveTo>
                    <a:pt x="300" y="0"/>
                  </a:moveTo>
                  <a:cubicBezTo>
                    <a:pt x="195" y="0"/>
                    <a:pt x="87" y="28"/>
                    <a:pt x="0" y="129"/>
                  </a:cubicBezTo>
                  <a:cubicBezTo>
                    <a:pt x="35" y="139"/>
                    <a:pt x="71" y="144"/>
                    <a:pt x="108" y="144"/>
                  </a:cubicBezTo>
                  <a:cubicBezTo>
                    <a:pt x="217" y="144"/>
                    <a:pt x="329" y="99"/>
                    <a:pt x="418" y="10"/>
                  </a:cubicBezTo>
                  <a:cubicBezTo>
                    <a:pt x="380" y="4"/>
                    <a:pt x="340" y="0"/>
                    <a:pt x="30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"/>
            <p:cNvSpPr/>
            <p:nvPr/>
          </p:nvSpPr>
          <p:spPr>
            <a:xfrm>
              <a:off x="1668300" y="868975"/>
              <a:ext cx="10450" cy="4050"/>
            </a:xfrm>
            <a:custGeom>
              <a:avLst/>
              <a:gdLst/>
              <a:ahLst/>
              <a:cxnLst/>
              <a:rect l="l" t="t" r="r" b="b"/>
              <a:pathLst>
                <a:path w="418" h="162" extrusionOk="0">
                  <a:moveTo>
                    <a:pt x="291" y="1"/>
                  </a:moveTo>
                  <a:cubicBezTo>
                    <a:pt x="172" y="1"/>
                    <a:pt x="59" y="32"/>
                    <a:pt x="0" y="149"/>
                  </a:cubicBezTo>
                  <a:cubicBezTo>
                    <a:pt x="33" y="157"/>
                    <a:pt x="66" y="161"/>
                    <a:pt x="97" y="161"/>
                  </a:cubicBezTo>
                  <a:cubicBezTo>
                    <a:pt x="217" y="161"/>
                    <a:pt x="323" y="104"/>
                    <a:pt x="418" y="10"/>
                  </a:cubicBezTo>
                  <a:cubicBezTo>
                    <a:pt x="376" y="5"/>
                    <a:pt x="333" y="1"/>
                    <a:pt x="29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"/>
            <p:cNvSpPr/>
            <p:nvPr/>
          </p:nvSpPr>
          <p:spPr>
            <a:xfrm>
              <a:off x="1315700" y="1227775"/>
              <a:ext cx="8975" cy="5500"/>
            </a:xfrm>
            <a:custGeom>
              <a:avLst/>
              <a:gdLst/>
              <a:ahLst/>
              <a:cxnLst/>
              <a:rect l="l" t="t" r="r" b="b"/>
              <a:pathLst>
                <a:path w="359" h="220" extrusionOk="0">
                  <a:moveTo>
                    <a:pt x="159" y="1"/>
                  </a:moveTo>
                  <a:cubicBezTo>
                    <a:pt x="100" y="1"/>
                    <a:pt x="60" y="20"/>
                    <a:pt x="0" y="60"/>
                  </a:cubicBezTo>
                  <a:cubicBezTo>
                    <a:pt x="80" y="100"/>
                    <a:pt x="139" y="180"/>
                    <a:pt x="179" y="219"/>
                  </a:cubicBezTo>
                  <a:cubicBezTo>
                    <a:pt x="358" y="120"/>
                    <a:pt x="259" y="80"/>
                    <a:pt x="15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4"/>
            <p:cNvSpPr/>
            <p:nvPr/>
          </p:nvSpPr>
          <p:spPr>
            <a:xfrm>
              <a:off x="2986675" y="941500"/>
              <a:ext cx="41800" cy="17750"/>
            </a:xfrm>
            <a:custGeom>
              <a:avLst/>
              <a:gdLst/>
              <a:ahLst/>
              <a:cxnLst/>
              <a:rect l="l" t="t" r="r" b="b"/>
              <a:pathLst>
                <a:path w="1672" h="710" extrusionOk="0">
                  <a:moveTo>
                    <a:pt x="793" y="0"/>
                  </a:moveTo>
                  <a:cubicBezTo>
                    <a:pt x="526" y="0"/>
                    <a:pt x="263" y="29"/>
                    <a:pt x="1" y="172"/>
                  </a:cubicBezTo>
                  <a:cubicBezTo>
                    <a:pt x="60" y="190"/>
                    <a:pt x="120" y="194"/>
                    <a:pt x="179" y="194"/>
                  </a:cubicBezTo>
                  <a:cubicBezTo>
                    <a:pt x="219" y="194"/>
                    <a:pt x="258" y="192"/>
                    <a:pt x="297" y="192"/>
                  </a:cubicBezTo>
                  <a:cubicBezTo>
                    <a:pt x="394" y="192"/>
                    <a:pt x="488" y="202"/>
                    <a:pt x="578" y="272"/>
                  </a:cubicBezTo>
                  <a:lnTo>
                    <a:pt x="200" y="709"/>
                  </a:lnTo>
                  <a:lnTo>
                    <a:pt x="896" y="709"/>
                  </a:lnTo>
                  <a:cubicBezTo>
                    <a:pt x="1035" y="530"/>
                    <a:pt x="1194" y="570"/>
                    <a:pt x="1353" y="530"/>
                  </a:cubicBezTo>
                  <a:cubicBezTo>
                    <a:pt x="1493" y="530"/>
                    <a:pt x="1652" y="491"/>
                    <a:pt x="1652" y="312"/>
                  </a:cubicBezTo>
                  <a:cubicBezTo>
                    <a:pt x="1672" y="113"/>
                    <a:pt x="1493" y="13"/>
                    <a:pt x="1333" y="13"/>
                  </a:cubicBezTo>
                  <a:cubicBezTo>
                    <a:pt x="1150" y="13"/>
                    <a:pt x="971" y="0"/>
                    <a:pt x="793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4"/>
            <p:cNvSpPr/>
            <p:nvPr/>
          </p:nvSpPr>
          <p:spPr>
            <a:xfrm>
              <a:off x="2358575" y="771250"/>
              <a:ext cx="13950" cy="9450"/>
            </a:xfrm>
            <a:custGeom>
              <a:avLst/>
              <a:gdLst/>
              <a:ahLst/>
              <a:cxnLst/>
              <a:rect l="l" t="t" r="r" b="b"/>
              <a:pathLst>
                <a:path w="558" h="378" extrusionOk="0">
                  <a:moveTo>
                    <a:pt x="251" y="0"/>
                  </a:moveTo>
                  <a:cubicBezTo>
                    <a:pt x="164" y="0"/>
                    <a:pt x="80" y="20"/>
                    <a:pt x="0" y="60"/>
                  </a:cubicBezTo>
                  <a:cubicBezTo>
                    <a:pt x="0" y="279"/>
                    <a:pt x="100" y="378"/>
                    <a:pt x="318" y="378"/>
                  </a:cubicBezTo>
                  <a:cubicBezTo>
                    <a:pt x="378" y="358"/>
                    <a:pt x="438" y="279"/>
                    <a:pt x="517" y="239"/>
                  </a:cubicBezTo>
                  <a:cubicBezTo>
                    <a:pt x="557" y="179"/>
                    <a:pt x="557" y="119"/>
                    <a:pt x="517" y="60"/>
                  </a:cubicBezTo>
                  <a:cubicBezTo>
                    <a:pt x="428" y="20"/>
                    <a:pt x="338" y="0"/>
                    <a:pt x="25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"/>
            <p:cNvSpPr/>
            <p:nvPr/>
          </p:nvSpPr>
          <p:spPr>
            <a:xfrm>
              <a:off x="2371500" y="772225"/>
              <a:ext cx="4000" cy="5000"/>
            </a:xfrm>
            <a:custGeom>
              <a:avLst/>
              <a:gdLst/>
              <a:ahLst/>
              <a:cxnLst/>
              <a:rect l="l" t="t" r="r" b="b"/>
              <a:pathLst>
                <a:path w="160" h="200" extrusionOk="0">
                  <a:moveTo>
                    <a:pt x="160" y="1"/>
                  </a:moveTo>
                  <a:cubicBezTo>
                    <a:pt x="120" y="21"/>
                    <a:pt x="40" y="21"/>
                    <a:pt x="0" y="21"/>
                  </a:cubicBezTo>
                  <a:lnTo>
                    <a:pt x="0" y="200"/>
                  </a:lnTo>
                  <a:cubicBezTo>
                    <a:pt x="40" y="120"/>
                    <a:pt x="100" y="80"/>
                    <a:pt x="16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"/>
            <p:cNvSpPr/>
            <p:nvPr/>
          </p:nvSpPr>
          <p:spPr>
            <a:xfrm>
              <a:off x="1168000" y="2021750"/>
              <a:ext cx="35825" cy="14725"/>
            </a:xfrm>
            <a:custGeom>
              <a:avLst/>
              <a:gdLst/>
              <a:ahLst/>
              <a:cxnLst/>
              <a:rect l="l" t="t" r="r" b="b"/>
              <a:pathLst>
                <a:path w="1433" h="589" extrusionOk="0">
                  <a:moveTo>
                    <a:pt x="192" y="0"/>
                  </a:moveTo>
                  <a:cubicBezTo>
                    <a:pt x="81" y="0"/>
                    <a:pt x="0" y="66"/>
                    <a:pt x="0" y="269"/>
                  </a:cubicBezTo>
                  <a:cubicBezTo>
                    <a:pt x="163" y="562"/>
                    <a:pt x="419" y="588"/>
                    <a:pt x="703" y="588"/>
                  </a:cubicBezTo>
                  <a:cubicBezTo>
                    <a:pt x="766" y="588"/>
                    <a:pt x="830" y="587"/>
                    <a:pt x="895" y="587"/>
                  </a:cubicBezTo>
                  <a:cubicBezTo>
                    <a:pt x="995" y="348"/>
                    <a:pt x="1253" y="488"/>
                    <a:pt x="1432" y="388"/>
                  </a:cubicBezTo>
                  <a:cubicBezTo>
                    <a:pt x="1094" y="269"/>
                    <a:pt x="736" y="149"/>
                    <a:pt x="398" y="50"/>
                  </a:cubicBezTo>
                  <a:cubicBezTo>
                    <a:pt x="326" y="21"/>
                    <a:pt x="254" y="0"/>
                    <a:pt x="192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4"/>
            <p:cNvSpPr/>
            <p:nvPr/>
          </p:nvSpPr>
          <p:spPr>
            <a:xfrm>
              <a:off x="1156550" y="2001100"/>
              <a:ext cx="21400" cy="27375"/>
            </a:xfrm>
            <a:custGeom>
              <a:avLst/>
              <a:gdLst/>
              <a:ahLst/>
              <a:cxnLst/>
              <a:rect l="l" t="t" r="r" b="b"/>
              <a:pathLst>
                <a:path w="856" h="1095" extrusionOk="0">
                  <a:moveTo>
                    <a:pt x="160" y="1"/>
                  </a:moveTo>
                  <a:lnTo>
                    <a:pt x="160" y="1"/>
                  </a:lnTo>
                  <a:cubicBezTo>
                    <a:pt x="100" y="180"/>
                    <a:pt x="180" y="399"/>
                    <a:pt x="1" y="518"/>
                  </a:cubicBezTo>
                  <a:cubicBezTo>
                    <a:pt x="160" y="717"/>
                    <a:pt x="299" y="896"/>
                    <a:pt x="458" y="1095"/>
                  </a:cubicBezTo>
                  <a:cubicBezTo>
                    <a:pt x="538" y="956"/>
                    <a:pt x="677" y="896"/>
                    <a:pt x="856" y="876"/>
                  </a:cubicBezTo>
                  <a:cubicBezTo>
                    <a:pt x="438" y="757"/>
                    <a:pt x="359" y="319"/>
                    <a:pt x="16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"/>
            <p:cNvSpPr/>
            <p:nvPr/>
          </p:nvSpPr>
          <p:spPr>
            <a:xfrm>
              <a:off x="1148100" y="1997625"/>
              <a:ext cx="3500" cy="3500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0" y="0"/>
                  </a:moveTo>
                  <a:cubicBezTo>
                    <a:pt x="0" y="60"/>
                    <a:pt x="40" y="120"/>
                    <a:pt x="140" y="1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"/>
            <p:cNvSpPr/>
            <p:nvPr/>
          </p:nvSpPr>
          <p:spPr>
            <a:xfrm>
              <a:off x="1151575" y="2001600"/>
              <a:ext cx="3500" cy="5500"/>
            </a:xfrm>
            <a:custGeom>
              <a:avLst/>
              <a:gdLst/>
              <a:ahLst/>
              <a:cxnLst/>
              <a:rect l="l" t="t" r="r" b="b"/>
              <a:pathLst>
                <a:path w="140" h="220" extrusionOk="0">
                  <a:moveTo>
                    <a:pt x="1" y="1"/>
                  </a:moveTo>
                  <a:lnTo>
                    <a:pt x="1" y="1"/>
                  </a:lnTo>
                  <a:cubicBezTo>
                    <a:pt x="60" y="80"/>
                    <a:pt x="80" y="160"/>
                    <a:pt x="140" y="219"/>
                  </a:cubicBezTo>
                  <a:cubicBezTo>
                    <a:pt x="140" y="140"/>
                    <a:pt x="100" y="60"/>
                    <a:pt x="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"/>
            <p:cNvSpPr/>
            <p:nvPr/>
          </p:nvSpPr>
          <p:spPr>
            <a:xfrm>
              <a:off x="1434050" y="1036875"/>
              <a:ext cx="78100" cy="23075"/>
            </a:xfrm>
            <a:custGeom>
              <a:avLst/>
              <a:gdLst/>
              <a:ahLst/>
              <a:cxnLst/>
              <a:rect l="l" t="t" r="r" b="b"/>
              <a:pathLst>
                <a:path w="3124" h="923" extrusionOk="0">
                  <a:moveTo>
                    <a:pt x="2673" y="1"/>
                  </a:moveTo>
                  <a:cubicBezTo>
                    <a:pt x="2503" y="1"/>
                    <a:pt x="2333" y="45"/>
                    <a:pt x="2173" y="45"/>
                  </a:cubicBezTo>
                  <a:cubicBezTo>
                    <a:pt x="2138" y="45"/>
                    <a:pt x="2103" y="43"/>
                    <a:pt x="2069" y="38"/>
                  </a:cubicBezTo>
                  <a:cubicBezTo>
                    <a:pt x="1854" y="177"/>
                    <a:pt x="1630" y="195"/>
                    <a:pt x="1403" y="195"/>
                  </a:cubicBezTo>
                  <a:cubicBezTo>
                    <a:pt x="1323" y="195"/>
                    <a:pt x="1244" y="193"/>
                    <a:pt x="1164" y="193"/>
                  </a:cubicBezTo>
                  <a:cubicBezTo>
                    <a:pt x="1114" y="193"/>
                    <a:pt x="1065" y="194"/>
                    <a:pt x="1015" y="197"/>
                  </a:cubicBezTo>
                  <a:cubicBezTo>
                    <a:pt x="936" y="276"/>
                    <a:pt x="896" y="336"/>
                    <a:pt x="816" y="376"/>
                  </a:cubicBezTo>
                  <a:cubicBezTo>
                    <a:pt x="816" y="396"/>
                    <a:pt x="796" y="435"/>
                    <a:pt x="757" y="455"/>
                  </a:cubicBezTo>
                  <a:cubicBezTo>
                    <a:pt x="737" y="469"/>
                    <a:pt x="719" y="475"/>
                    <a:pt x="704" y="475"/>
                  </a:cubicBezTo>
                  <a:cubicBezTo>
                    <a:pt x="673" y="475"/>
                    <a:pt x="650" y="449"/>
                    <a:pt x="637" y="396"/>
                  </a:cubicBezTo>
                  <a:cubicBezTo>
                    <a:pt x="478" y="376"/>
                    <a:pt x="299" y="376"/>
                    <a:pt x="120" y="356"/>
                  </a:cubicBezTo>
                  <a:cubicBezTo>
                    <a:pt x="1" y="455"/>
                    <a:pt x="100" y="595"/>
                    <a:pt x="100" y="734"/>
                  </a:cubicBezTo>
                  <a:cubicBezTo>
                    <a:pt x="187" y="882"/>
                    <a:pt x="320" y="923"/>
                    <a:pt x="460" y="923"/>
                  </a:cubicBezTo>
                  <a:cubicBezTo>
                    <a:pt x="546" y="923"/>
                    <a:pt x="634" y="908"/>
                    <a:pt x="717" y="893"/>
                  </a:cubicBezTo>
                  <a:cubicBezTo>
                    <a:pt x="1413" y="793"/>
                    <a:pt x="2089" y="674"/>
                    <a:pt x="2766" y="575"/>
                  </a:cubicBezTo>
                  <a:cubicBezTo>
                    <a:pt x="2885" y="415"/>
                    <a:pt x="3124" y="296"/>
                    <a:pt x="2905" y="38"/>
                  </a:cubicBezTo>
                  <a:cubicBezTo>
                    <a:pt x="2829" y="10"/>
                    <a:pt x="2751" y="1"/>
                    <a:pt x="2673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4"/>
            <p:cNvSpPr/>
            <p:nvPr/>
          </p:nvSpPr>
          <p:spPr>
            <a:xfrm>
              <a:off x="1503175" y="1033325"/>
              <a:ext cx="74625" cy="17925"/>
            </a:xfrm>
            <a:custGeom>
              <a:avLst/>
              <a:gdLst/>
              <a:ahLst/>
              <a:cxnLst/>
              <a:rect l="l" t="t" r="r" b="b"/>
              <a:pathLst>
                <a:path w="2985" h="717" extrusionOk="0">
                  <a:moveTo>
                    <a:pt x="2607" y="0"/>
                  </a:moveTo>
                  <a:cubicBezTo>
                    <a:pt x="2590" y="170"/>
                    <a:pt x="2515" y="224"/>
                    <a:pt x="2346" y="224"/>
                  </a:cubicBezTo>
                  <a:cubicBezTo>
                    <a:pt x="2316" y="224"/>
                    <a:pt x="2284" y="222"/>
                    <a:pt x="2249" y="219"/>
                  </a:cubicBezTo>
                  <a:cubicBezTo>
                    <a:pt x="1900" y="160"/>
                    <a:pt x="1547" y="135"/>
                    <a:pt x="1194" y="135"/>
                  </a:cubicBezTo>
                  <a:cubicBezTo>
                    <a:pt x="841" y="135"/>
                    <a:pt x="488" y="160"/>
                    <a:pt x="140" y="199"/>
                  </a:cubicBezTo>
                  <a:lnTo>
                    <a:pt x="1" y="717"/>
                  </a:lnTo>
                  <a:cubicBezTo>
                    <a:pt x="916" y="677"/>
                    <a:pt x="1831" y="617"/>
                    <a:pt x="2726" y="538"/>
                  </a:cubicBezTo>
                  <a:cubicBezTo>
                    <a:pt x="2885" y="319"/>
                    <a:pt x="2985" y="100"/>
                    <a:pt x="2607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4"/>
            <p:cNvSpPr/>
            <p:nvPr/>
          </p:nvSpPr>
          <p:spPr>
            <a:xfrm>
              <a:off x="1566825" y="954050"/>
              <a:ext cx="16450" cy="92725"/>
            </a:xfrm>
            <a:custGeom>
              <a:avLst/>
              <a:gdLst/>
              <a:ahLst/>
              <a:cxnLst/>
              <a:rect l="l" t="t" r="r" b="b"/>
              <a:pathLst>
                <a:path w="658" h="3709" extrusionOk="0">
                  <a:moveTo>
                    <a:pt x="430" y="1"/>
                  </a:moveTo>
                  <a:cubicBezTo>
                    <a:pt x="397" y="1"/>
                    <a:pt x="366" y="11"/>
                    <a:pt x="339" y="28"/>
                  </a:cubicBezTo>
                  <a:cubicBezTo>
                    <a:pt x="140" y="307"/>
                    <a:pt x="200" y="645"/>
                    <a:pt x="140" y="943"/>
                  </a:cubicBezTo>
                  <a:cubicBezTo>
                    <a:pt x="140" y="1023"/>
                    <a:pt x="100" y="1103"/>
                    <a:pt x="100" y="1182"/>
                  </a:cubicBezTo>
                  <a:cubicBezTo>
                    <a:pt x="1" y="1481"/>
                    <a:pt x="260" y="1819"/>
                    <a:pt x="41" y="2117"/>
                  </a:cubicBezTo>
                  <a:lnTo>
                    <a:pt x="41" y="2296"/>
                  </a:lnTo>
                  <a:cubicBezTo>
                    <a:pt x="160" y="2475"/>
                    <a:pt x="160" y="2634"/>
                    <a:pt x="41" y="2813"/>
                  </a:cubicBezTo>
                  <a:cubicBezTo>
                    <a:pt x="41" y="2913"/>
                    <a:pt x="61" y="3052"/>
                    <a:pt x="61" y="3171"/>
                  </a:cubicBezTo>
                  <a:cubicBezTo>
                    <a:pt x="260" y="3311"/>
                    <a:pt x="200" y="3510"/>
                    <a:pt x="180" y="3709"/>
                  </a:cubicBezTo>
                  <a:cubicBezTo>
                    <a:pt x="657" y="3649"/>
                    <a:pt x="459" y="3351"/>
                    <a:pt x="399" y="3112"/>
                  </a:cubicBezTo>
                  <a:cubicBezTo>
                    <a:pt x="538" y="2097"/>
                    <a:pt x="558" y="1083"/>
                    <a:pt x="558" y="48"/>
                  </a:cubicBezTo>
                  <a:cubicBezTo>
                    <a:pt x="514" y="15"/>
                    <a:pt x="470" y="1"/>
                    <a:pt x="43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4"/>
            <p:cNvSpPr/>
            <p:nvPr/>
          </p:nvSpPr>
          <p:spPr>
            <a:xfrm>
              <a:off x="1560875" y="933850"/>
              <a:ext cx="17425" cy="70150"/>
            </a:xfrm>
            <a:custGeom>
              <a:avLst/>
              <a:gdLst/>
              <a:ahLst/>
              <a:cxnLst/>
              <a:rect l="l" t="t" r="r" b="b"/>
              <a:pathLst>
                <a:path w="697" h="2806" extrusionOk="0">
                  <a:moveTo>
                    <a:pt x="120" y="1"/>
                  </a:moveTo>
                  <a:cubicBezTo>
                    <a:pt x="0" y="916"/>
                    <a:pt x="120" y="1831"/>
                    <a:pt x="120" y="2766"/>
                  </a:cubicBezTo>
                  <a:cubicBezTo>
                    <a:pt x="159" y="2786"/>
                    <a:pt x="199" y="2786"/>
                    <a:pt x="239" y="2806"/>
                  </a:cubicBezTo>
                  <a:cubicBezTo>
                    <a:pt x="458" y="2567"/>
                    <a:pt x="299" y="2189"/>
                    <a:pt x="438" y="1911"/>
                  </a:cubicBezTo>
                  <a:cubicBezTo>
                    <a:pt x="657" y="1572"/>
                    <a:pt x="418" y="1135"/>
                    <a:pt x="597" y="797"/>
                  </a:cubicBezTo>
                  <a:cubicBezTo>
                    <a:pt x="637" y="717"/>
                    <a:pt x="657" y="637"/>
                    <a:pt x="697" y="578"/>
                  </a:cubicBezTo>
                  <a:cubicBezTo>
                    <a:pt x="637" y="439"/>
                    <a:pt x="557" y="379"/>
                    <a:pt x="418" y="339"/>
                  </a:cubicBezTo>
                  <a:cubicBezTo>
                    <a:pt x="319" y="220"/>
                    <a:pt x="219" y="120"/>
                    <a:pt x="12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4"/>
            <p:cNvSpPr/>
            <p:nvPr/>
          </p:nvSpPr>
          <p:spPr>
            <a:xfrm>
              <a:off x="1564350" y="981600"/>
              <a:ext cx="11475" cy="26375"/>
            </a:xfrm>
            <a:custGeom>
              <a:avLst/>
              <a:gdLst/>
              <a:ahLst/>
              <a:cxnLst/>
              <a:rect l="l" t="t" r="r" b="b"/>
              <a:pathLst>
                <a:path w="459" h="1055" extrusionOk="0">
                  <a:moveTo>
                    <a:pt x="299" y="1"/>
                  </a:moveTo>
                  <a:cubicBezTo>
                    <a:pt x="1" y="259"/>
                    <a:pt x="199" y="597"/>
                    <a:pt x="100" y="896"/>
                  </a:cubicBezTo>
                  <a:lnTo>
                    <a:pt x="100" y="975"/>
                  </a:lnTo>
                  <a:lnTo>
                    <a:pt x="140" y="1055"/>
                  </a:lnTo>
                  <a:cubicBezTo>
                    <a:pt x="279" y="1015"/>
                    <a:pt x="458" y="995"/>
                    <a:pt x="398" y="816"/>
                  </a:cubicBezTo>
                  <a:cubicBezTo>
                    <a:pt x="299" y="558"/>
                    <a:pt x="458" y="259"/>
                    <a:pt x="29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4"/>
            <p:cNvSpPr/>
            <p:nvPr/>
          </p:nvSpPr>
          <p:spPr>
            <a:xfrm>
              <a:off x="1568325" y="1011450"/>
              <a:ext cx="5500" cy="12950"/>
            </a:xfrm>
            <a:custGeom>
              <a:avLst/>
              <a:gdLst/>
              <a:ahLst/>
              <a:cxnLst/>
              <a:rect l="l" t="t" r="r" b="b"/>
              <a:pathLst>
                <a:path w="220" h="518" extrusionOk="0">
                  <a:moveTo>
                    <a:pt x="1" y="0"/>
                  </a:moveTo>
                  <a:lnTo>
                    <a:pt x="1" y="517"/>
                  </a:lnTo>
                  <a:cubicBezTo>
                    <a:pt x="219" y="358"/>
                    <a:pt x="200" y="179"/>
                    <a:pt x="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4"/>
            <p:cNvSpPr/>
            <p:nvPr/>
          </p:nvSpPr>
          <p:spPr>
            <a:xfrm>
              <a:off x="2583350" y="2126425"/>
              <a:ext cx="77600" cy="32850"/>
            </a:xfrm>
            <a:custGeom>
              <a:avLst/>
              <a:gdLst/>
              <a:ahLst/>
              <a:cxnLst/>
              <a:rect l="l" t="t" r="r" b="b"/>
              <a:pathLst>
                <a:path w="3104" h="1314" extrusionOk="0">
                  <a:moveTo>
                    <a:pt x="2408" y="1"/>
                  </a:moveTo>
                  <a:cubicBezTo>
                    <a:pt x="2420" y="1"/>
                    <a:pt x="2433" y="2"/>
                    <a:pt x="2446" y="3"/>
                  </a:cubicBezTo>
                  <a:lnTo>
                    <a:pt x="2446" y="3"/>
                  </a:lnTo>
                  <a:cubicBezTo>
                    <a:pt x="2446" y="2"/>
                    <a:pt x="2447" y="2"/>
                    <a:pt x="2447" y="1"/>
                  </a:cubicBezTo>
                  <a:close/>
                  <a:moveTo>
                    <a:pt x="2446" y="3"/>
                  </a:moveTo>
                  <a:cubicBezTo>
                    <a:pt x="2306" y="238"/>
                    <a:pt x="2049" y="81"/>
                    <a:pt x="1890" y="200"/>
                  </a:cubicBezTo>
                  <a:cubicBezTo>
                    <a:pt x="1831" y="239"/>
                    <a:pt x="1791" y="239"/>
                    <a:pt x="1751" y="279"/>
                  </a:cubicBezTo>
                  <a:cubicBezTo>
                    <a:pt x="1592" y="359"/>
                    <a:pt x="1393" y="259"/>
                    <a:pt x="1254" y="399"/>
                  </a:cubicBezTo>
                  <a:cubicBezTo>
                    <a:pt x="1135" y="518"/>
                    <a:pt x="975" y="478"/>
                    <a:pt x="836" y="558"/>
                  </a:cubicBezTo>
                  <a:cubicBezTo>
                    <a:pt x="800" y="550"/>
                    <a:pt x="765" y="546"/>
                    <a:pt x="731" y="546"/>
                  </a:cubicBezTo>
                  <a:cubicBezTo>
                    <a:pt x="595" y="546"/>
                    <a:pt x="474" y="609"/>
                    <a:pt x="379" y="737"/>
                  </a:cubicBezTo>
                  <a:cubicBezTo>
                    <a:pt x="399" y="1015"/>
                    <a:pt x="120" y="1075"/>
                    <a:pt x="1" y="1314"/>
                  </a:cubicBezTo>
                  <a:cubicBezTo>
                    <a:pt x="180" y="1314"/>
                    <a:pt x="339" y="1274"/>
                    <a:pt x="518" y="1274"/>
                  </a:cubicBezTo>
                  <a:cubicBezTo>
                    <a:pt x="757" y="1154"/>
                    <a:pt x="995" y="1035"/>
                    <a:pt x="1214" y="916"/>
                  </a:cubicBezTo>
                  <a:cubicBezTo>
                    <a:pt x="1314" y="816"/>
                    <a:pt x="1493" y="856"/>
                    <a:pt x="1592" y="757"/>
                  </a:cubicBezTo>
                  <a:cubicBezTo>
                    <a:pt x="1615" y="762"/>
                    <a:pt x="1634" y="765"/>
                    <a:pt x="1649" y="765"/>
                  </a:cubicBezTo>
                  <a:cubicBezTo>
                    <a:pt x="1687" y="765"/>
                    <a:pt x="1709" y="751"/>
                    <a:pt x="1751" y="737"/>
                  </a:cubicBezTo>
                  <a:cubicBezTo>
                    <a:pt x="1862" y="603"/>
                    <a:pt x="1986" y="582"/>
                    <a:pt x="2119" y="582"/>
                  </a:cubicBezTo>
                  <a:cubicBezTo>
                    <a:pt x="2182" y="582"/>
                    <a:pt x="2247" y="587"/>
                    <a:pt x="2314" y="587"/>
                  </a:cubicBezTo>
                  <a:cubicBezTo>
                    <a:pt x="2358" y="587"/>
                    <a:pt x="2402" y="585"/>
                    <a:pt x="2447" y="578"/>
                  </a:cubicBezTo>
                  <a:cubicBezTo>
                    <a:pt x="2447" y="558"/>
                    <a:pt x="2467" y="558"/>
                    <a:pt x="2487" y="538"/>
                  </a:cubicBezTo>
                  <a:cubicBezTo>
                    <a:pt x="2512" y="530"/>
                    <a:pt x="2530" y="525"/>
                    <a:pt x="2545" y="525"/>
                  </a:cubicBezTo>
                  <a:cubicBezTo>
                    <a:pt x="2567" y="525"/>
                    <a:pt x="2583" y="534"/>
                    <a:pt x="2607" y="558"/>
                  </a:cubicBezTo>
                  <a:lnTo>
                    <a:pt x="2786" y="558"/>
                  </a:lnTo>
                  <a:cubicBezTo>
                    <a:pt x="2825" y="399"/>
                    <a:pt x="3104" y="379"/>
                    <a:pt x="3044" y="160"/>
                  </a:cubicBezTo>
                  <a:cubicBezTo>
                    <a:pt x="2991" y="54"/>
                    <a:pt x="2894" y="45"/>
                    <a:pt x="2800" y="45"/>
                  </a:cubicBezTo>
                  <a:cubicBezTo>
                    <a:pt x="2781" y="45"/>
                    <a:pt x="2762" y="45"/>
                    <a:pt x="2744" y="45"/>
                  </a:cubicBezTo>
                  <a:cubicBezTo>
                    <a:pt x="2716" y="45"/>
                    <a:pt x="2690" y="44"/>
                    <a:pt x="2666" y="40"/>
                  </a:cubicBezTo>
                  <a:cubicBezTo>
                    <a:pt x="2599" y="40"/>
                    <a:pt x="2518" y="12"/>
                    <a:pt x="2446" y="3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4"/>
            <p:cNvSpPr/>
            <p:nvPr/>
          </p:nvSpPr>
          <p:spPr>
            <a:xfrm>
              <a:off x="2529650" y="2160750"/>
              <a:ext cx="24875" cy="15425"/>
            </a:xfrm>
            <a:custGeom>
              <a:avLst/>
              <a:gdLst/>
              <a:ahLst/>
              <a:cxnLst/>
              <a:rect l="l" t="t" r="r" b="b"/>
              <a:pathLst>
                <a:path w="995" h="617" extrusionOk="0">
                  <a:moveTo>
                    <a:pt x="418" y="0"/>
                  </a:moveTo>
                  <a:cubicBezTo>
                    <a:pt x="358" y="0"/>
                    <a:pt x="338" y="0"/>
                    <a:pt x="279" y="20"/>
                  </a:cubicBezTo>
                  <a:cubicBezTo>
                    <a:pt x="80" y="159"/>
                    <a:pt x="0" y="338"/>
                    <a:pt x="80" y="577"/>
                  </a:cubicBezTo>
                  <a:lnTo>
                    <a:pt x="140" y="617"/>
                  </a:lnTo>
                  <a:cubicBezTo>
                    <a:pt x="406" y="598"/>
                    <a:pt x="636" y="397"/>
                    <a:pt x="917" y="397"/>
                  </a:cubicBezTo>
                  <a:cubicBezTo>
                    <a:pt x="929" y="397"/>
                    <a:pt x="942" y="397"/>
                    <a:pt x="955" y="398"/>
                  </a:cubicBezTo>
                  <a:cubicBezTo>
                    <a:pt x="955" y="358"/>
                    <a:pt x="975" y="299"/>
                    <a:pt x="995" y="259"/>
                  </a:cubicBezTo>
                  <a:cubicBezTo>
                    <a:pt x="776" y="219"/>
                    <a:pt x="537" y="259"/>
                    <a:pt x="41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4"/>
            <p:cNvSpPr/>
            <p:nvPr/>
          </p:nvSpPr>
          <p:spPr>
            <a:xfrm>
              <a:off x="2570425" y="2145325"/>
              <a:ext cx="13450" cy="3725"/>
            </a:xfrm>
            <a:custGeom>
              <a:avLst/>
              <a:gdLst/>
              <a:ahLst/>
              <a:cxnLst/>
              <a:rect l="l" t="t" r="r" b="b"/>
              <a:pathLst>
                <a:path w="538" h="149" extrusionOk="0">
                  <a:moveTo>
                    <a:pt x="538" y="1"/>
                  </a:moveTo>
                  <a:cubicBezTo>
                    <a:pt x="339" y="1"/>
                    <a:pt x="140" y="21"/>
                    <a:pt x="0" y="140"/>
                  </a:cubicBezTo>
                  <a:cubicBezTo>
                    <a:pt x="75" y="140"/>
                    <a:pt x="150" y="148"/>
                    <a:pt x="221" y="148"/>
                  </a:cubicBezTo>
                  <a:cubicBezTo>
                    <a:pt x="340" y="148"/>
                    <a:pt x="451" y="125"/>
                    <a:pt x="53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"/>
            <p:cNvSpPr/>
            <p:nvPr/>
          </p:nvSpPr>
          <p:spPr>
            <a:xfrm>
              <a:off x="1156050" y="1991650"/>
              <a:ext cx="3000" cy="6000"/>
            </a:xfrm>
            <a:custGeom>
              <a:avLst/>
              <a:gdLst/>
              <a:ahLst/>
              <a:cxnLst/>
              <a:rect l="l" t="t" r="r" b="b"/>
              <a:pathLst>
                <a:path w="120" h="240" extrusionOk="0">
                  <a:moveTo>
                    <a:pt x="1" y="1"/>
                  </a:moveTo>
                  <a:cubicBezTo>
                    <a:pt x="1" y="100"/>
                    <a:pt x="21" y="180"/>
                    <a:pt x="120" y="239"/>
                  </a:cubicBezTo>
                  <a:cubicBezTo>
                    <a:pt x="120" y="140"/>
                    <a:pt x="80" y="60"/>
                    <a:pt x="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"/>
            <p:cNvSpPr/>
            <p:nvPr/>
          </p:nvSpPr>
          <p:spPr>
            <a:xfrm>
              <a:off x="1151575" y="1983700"/>
              <a:ext cx="3500" cy="5500"/>
            </a:xfrm>
            <a:custGeom>
              <a:avLst/>
              <a:gdLst/>
              <a:ahLst/>
              <a:cxnLst/>
              <a:rect l="l" t="t" r="r" b="b"/>
              <a:pathLst>
                <a:path w="140" h="220" extrusionOk="0">
                  <a:moveTo>
                    <a:pt x="1" y="0"/>
                  </a:moveTo>
                  <a:cubicBezTo>
                    <a:pt x="1" y="100"/>
                    <a:pt x="60" y="180"/>
                    <a:pt x="140" y="219"/>
                  </a:cubicBezTo>
                  <a:cubicBezTo>
                    <a:pt x="140" y="120"/>
                    <a:pt x="80" y="60"/>
                    <a:pt x="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"/>
            <p:cNvSpPr/>
            <p:nvPr/>
          </p:nvSpPr>
          <p:spPr>
            <a:xfrm>
              <a:off x="1302750" y="1353575"/>
              <a:ext cx="373525" cy="45825"/>
            </a:xfrm>
            <a:custGeom>
              <a:avLst/>
              <a:gdLst/>
              <a:ahLst/>
              <a:cxnLst/>
              <a:rect l="l" t="t" r="r" b="b"/>
              <a:pathLst>
                <a:path w="14941" h="1833" extrusionOk="0">
                  <a:moveTo>
                    <a:pt x="756" y="1"/>
                  </a:moveTo>
                  <a:cubicBezTo>
                    <a:pt x="504" y="1"/>
                    <a:pt x="252" y="47"/>
                    <a:pt x="21" y="220"/>
                  </a:cubicBezTo>
                  <a:cubicBezTo>
                    <a:pt x="21" y="260"/>
                    <a:pt x="1" y="340"/>
                    <a:pt x="1" y="399"/>
                  </a:cubicBezTo>
                  <a:lnTo>
                    <a:pt x="180" y="558"/>
                  </a:lnTo>
                  <a:cubicBezTo>
                    <a:pt x="279" y="558"/>
                    <a:pt x="359" y="598"/>
                    <a:pt x="498" y="598"/>
                  </a:cubicBezTo>
                  <a:cubicBezTo>
                    <a:pt x="777" y="698"/>
                    <a:pt x="1075" y="618"/>
                    <a:pt x="1314" y="757"/>
                  </a:cubicBezTo>
                  <a:cubicBezTo>
                    <a:pt x="1413" y="757"/>
                    <a:pt x="1493" y="797"/>
                    <a:pt x="1592" y="797"/>
                  </a:cubicBezTo>
                  <a:cubicBezTo>
                    <a:pt x="1644" y="800"/>
                    <a:pt x="1695" y="800"/>
                    <a:pt x="1748" y="800"/>
                  </a:cubicBezTo>
                  <a:cubicBezTo>
                    <a:pt x="1927" y="800"/>
                    <a:pt x="2112" y="789"/>
                    <a:pt x="2297" y="789"/>
                  </a:cubicBezTo>
                  <a:cubicBezTo>
                    <a:pt x="2496" y="789"/>
                    <a:pt x="2695" y="802"/>
                    <a:pt x="2885" y="857"/>
                  </a:cubicBezTo>
                  <a:cubicBezTo>
                    <a:pt x="2965" y="897"/>
                    <a:pt x="3064" y="897"/>
                    <a:pt x="3124" y="916"/>
                  </a:cubicBezTo>
                  <a:cubicBezTo>
                    <a:pt x="3204" y="916"/>
                    <a:pt x="3303" y="936"/>
                    <a:pt x="3383" y="936"/>
                  </a:cubicBezTo>
                  <a:lnTo>
                    <a:pt x="3860" y="936"/>
                  </a:lnTo>
                  <a:cubicBezTo>
                    <a:pt x="4019" y="936"/>
                    <a:pt x="4218" y="996"/>
                    <a:pt x="4397" y="1036"/>
                  </a:cubicBezTo>
                  <a:cubicBezTo>
                    <a:pt x="4477" y="1056"/>
                    <a:pt x="4556" y="1095"/>
                    <a:pt x="4636" y="1095"/>
                  </a:cubicBezTo>
                  <a:cubicBezTo>
                    <a:pt x="4775" y="1115"/>
                    <a:pt x="4934" y="1115"/>
                    <a:pt x="5074" y="1115"/>
                  </a:cubicBezTo>
                  <a:cubicBezTo>
                    <a:pt x="5233" y="1115"/>
                    <a:pt x="5352" y="1095"/>
                    <a:pt x="5491" y="1036"/>
                  </a:cubicBezTo>
                  <a:cubicBezTo>
                    <a:pt x="5546" y="981"/>
                    <a:pt x="5601" y="951"/>
                    <a:pt x="5662" y="951"/>
                  </a:cubicBezTo>
                  <a:cubicBezTo>
                    <a:pt x="5712" y="951"/>
                    <a:pt x="5767" y="971"/>
                    <a:pt x="5830" y="1016"/>
                  </a:cubicBezTo>
                  <a:cubicBezTo>
                    <a:pt x="5869" y="1036"/>
                    <a:pt x="5949" y="1056"/>
                    <a:pt x="6009" y="1056"/>
                  </a:cubicBezTo>
                  <a:lnTo>
                    <a:pt x="6247" y="1056"/>
                  </a:lnTo>
                  <a:cubicBezTo>
                    <a:pt x="6347" y="1056"/>
                    <a:pt x="6466" y="1036"/>
                    <a:pt x="6566" y="1016"/>
                  </a:cubicBezTo>
                  <a:cubicBezTo>
                    <a:pt x="6604" y="1014"/>
                    <a:pt x="6641" y="1014"/>
                    <a:pt x="6679" y="1014"/>
                  </a:cubicBezTo>
                  <a:cubicBezTo>
                    <a:pt x="7136" y="1014"/>
                    <a:pt x="7578" y="1117"/>
                    <a:pt x="8038" y="1135"/>
                  </a:cubicBezTo>
                  <a:cubicBezTo>
                    <a:pt x="8058" y="1135"/>
                    <a:pt x="8117" y="1155"/>
                    <a:pt x="8137" y="1155"/>
                  </a:cubicBezTo>
                  <a:cubicBezTo>
                    <a:pt x="8157" y="1195"/>
                    <a:pt x="8217" y="1195"/>
                    <a:pt x="8237" y="1195"/>
                  </a:cubicBezTo>
                  <a:cubicBezTo>
                    <a:pt x="8276" y="1195"/>
                    <a:pt x="8356" y="1195"/>
                    <a:pt x="8435" y="1155"/>
                  </a:cubicBezTo>
                  <a:cubicBezTo>
                    <a:pt x="8443" y="1159"/>
                    <a:pt x="8450" y="1161"/>
                    <a:pt x="8456" y="1161"/>
                  </a:cubicBezTo>
                  <a:cubicBezTo>
                    <a:pt x="8503" y="1161"/>
                    <a:pt x="8519" y="1067"/>
                    <a:pt x="8575" y="1067"/>
                  </a:cubicBezTo>
                  <a:cubicBezTo>
                    <a:pt x="8591" y="1067"/>
                    <a:pt x="8610" y="1075"/>
                    <a:pt x="8634" y="1095"/>
                  </a:cubicBezTo>
                  <a:cubicBezTo>
                    <a:pt x="8654" y="1115"/>
                    <a:pt x="8674" y="1115"/>
                    <a:pt x="8714" y="1135"/>
                  </a:cubicBezTo>
                  <a:lnTo>
                    <a:pt x="8813" y="1135"/>
                  </a:lnTo>
                  <a:cubicBezTo>
                    <a:pt x="8833" y="1135"/>
                    <a:pt x="8853" y="1115"/>
                    <a:pt x="8873" y="1115"/>
                  </a:cubicBezTo>
                  <a:cubicBezTo>
                    <a:pt x="8903" y="1080"/>
                    <a:pt x="8927" y="1067"/>
                    <a:pt x="8949" y="1067"/>
                  </a:cubicBezTo>
                  <a:cubicBezTo>
                    <a:pt x="8998" y="1067"/>
                    <a:pt x="9030" y="1135"/>
                    <a:pt x="9072" y="1135"/>
                  </a:cubicBezTo>
                  <a:cubicBezTo>
                    <a:pt x="9112" y="1155"/>
                    <a:pt x="9152" y="1155"/>
                    <a:pt x="9172" y="1155"/>
                  </a:cubicBezTo>
                  <a:lnTo>
                    <a:pt x="9370" y="1155"/>
                  </a:lnTo>
                  <a:cubicBezTo>
                    <a:pt x="9569" y="1155"/>
                    <a:pt x="9728" y="1255"/>
                    <a:pt x="9868" y="1334"/>
                  </a:cubicBezTo>
                  <a:cubicBezTo>
                    <a:pt x="10862" y="1633"/>
                    <a:pt x="11857" y="1692"/>
                    <a:pt x="12891" y="1732"/>
                  </a:cubicBezTo>
                  <a:cubicBezTo>
                    <a:pt x="12968" y="1719"/>
                    <a:pt x="13046" y="1713"/>
                    <a:pt x="13124" y="1713"/>
                  </a:cubicBezTo>
                  <a:cubicBezTo>
                    <a:pt x="13488" y="1713"/>
                    <a:pt x="13864" y="1833"/>
                    <a:pt x="14252" y="1833"/>
                  </a:cubicBezTo>
                  <a:cubicBezTo>
                    <a:pt x="14276" y="1833"/>
                    <a:pt x="14300" y="1832"/>
                    <a:pt x="14324" y="1832"/>
                  </a:cubicBezTo>
                  <a:cubicBezTo>
                    <a:pt x="14543" y="1832"/>
                    <a:pt x="14781" y="1812"/>
                    <a:pt x="14940" y="1613"/>
                  </a:cubicBezTo>
                  <a:cubicBezTo>
                    <a:pt x="14244" y="1354"/>
                    <a:pt x="13528" y="1255"/>
                    <a:pt x="12792" y="1255"/>
                  </a:cubicBezTo>
                  <a:cubicBezTo>
                    <a:pt x="11897" y="1235"/>
                    <a:pt x="10962" y="1155"/>
                    <a:pt x="10106" y="916"/>
                  </a:cubicBezTo>
                  <a:cubicBezTo>
                    <a:pt x="10047" y="757"/>
                    <a:pt x="9967" y="698"/>
                    <a:pt x="9848" y="618"/>
                  </a:cubicBezTo>
                  <a:cubicBezTo>
                    <a:pt x="9609" y="519"/>
                    <a:pt x="9331" y="519"/>
                    <a:pt x="9072" y="519"/>
                  </a:cubicBezTo>
                  <a:cubicBezTo>
                    <a:pt x="9016" y="523"/>
                    <a:pt x="8958" y="526"/>
                    <a:pt x="8900" y="526"/>
                  </a:cubicBezTo>
                  <a:cubicBezTo>
                    <a:pt x="8713" y="526"/>
                    <a:pt x="8523" y="500"/>
                    <a:pt x="8356" y="439"/>
                  </a:cubicBezTo>
                  <a:cubicBezTo>
                    <a:pt x="8157" y="399"/>
                    <a:pt x="7958" y="359"/>
                    <a:pt x="7759" y="359"/>
                  </a:cubicBezTo>
                  <a:lnTo>
                    <a:pt x="6188" y="359"/>
                  </a:lnTo>
                  <a:cubicBezTo>
                    <a:pt x="6014" y="359"/>
                    <a:pt x="5840" y="377"/>
                    <a:pt x="5667" y="377"/>
                  </a:cubicBezTo>
                  <a:cubicBezTo>
                    <a:pt x="5522" y="377"/>
                    <a:pt x="5377" y="365"/>
                    <a:pt x="5233" y="320"/>
                  </a:cubicBezTo>
                  <a:cubicBezTo>
                    <a:pt x="5153" y="300"/>
                    <a:pt x="5074" y="260"/>
                    <a:pt x="4994" y="260"/>
                  </a:cubicBezTo>
                  <a:lnTo>
                    <a:pt x="4676" y="260"/>
                  </a:lnTo>
                  <a:cubicBezTo>
                    <a:pt x="4596" y="260"/>
                    <a:pt x="4517" y="260"/>
                    <a:pt x="4457" y="300"/>
                  </a:cubicBezTo>
                  <a:cubicBezTo>
                    <a:pt x="4298" y="300"/>
                    <a:pt x="4159" y="240"/>
                    <a:pt x="3999" y="220"/>
                  </a:cubicBezTo>
                  <a:cubicBezTo>
                    <a:pt x="3880" y="200"/>
                    <a:pt x="3761" y="161"/>
                    <a:pt x="3641" y="161"/>
                  </a:cubicBezTo>
                  <a:cubicBezTo>
                    <a:pt x="3333" y="151"/>
                    <a:pt x="3035" y="151"/>
                    <a:pt x="2739" y="151"/>
                  </a:cubicBezTo>
                  <a:cubicBezTo>
                    <a:pt x="2443" y="151"/>
                    <a:pt x="2149" y="151"/>
                    <a:pt x="1851" y="141"/>
                  </a:cubicBezTo>
                  <a:cubicBezTo>
                    <a:pt x="1672" y="141"/>
                    <a:pt x="1473" y="101"/>
                    <a:pt x="1294" y="41"/>
                  </a:cubicBezTo>
                  <a:cubicBezTo>
                    <a:pt x="1119" y="25"/>
                    <a:pt x="938" y="1"/>
                    <a:pt x="75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"/>
            <p:cNvSpPr/>
            <p:nvPr/>
          </p:nvSpPr>
          <p:spPr>
            <a:xfrm>
              <a:off x="1316675" y="1369975"/>
              <a:ext cx="38825" cy="20950"/>
            </a:xfrm>
            <a:custGeom>
              <a:avLst/>
              <a:gdLst/>
              <a:ahLst/>
              <a:cxnLst/>
              <a:rect l="l" t="t" r="r" b="b"/>
              <a:pathLst>
                <a:path w="1553" h="838" extrusionOk="0">
                  <a:moveTo>
                    <a:pt x="731" y="1"/>
                  </a:moveTo>
                  <a:cubicBezTo>
                    <a:pt x="649" y="1"/>
                    <a:pt x="578" y="12"/>
                    <a:pt x="518" y="101"/>
                  </a:cubicBezTo>
                  <a:cubicBezTo>
                    <a:pt x="439" y="260"/>
                    <a:pt x="339" y="360"/>
                    <a:pt x="140" y="360"/>
                  </a:cubicBezTo>
                  <a:cubicBezTo>
                    <a:pt x="1" y="360"/>
                    <a:pt x="21" y="479"/>
                    <a:pt x="1" y="579"/>
                  </a:cubicBezTo>
                  <a:cubicBezTo>
                    <a:pt x="21" y="638"/>
                    <a:pt x="61" y="638"/>
                    <a:pt x="120" y="638"/>
                  </a:cubicBezTo>
                  <a:cubicBezTo>
                    <a:pt x="145" y="635"/>
                    <a:pt x="170" y="633"/>
                    <a:pt x="195" y="633"/>
                  </a:cubicBezTo>
                  <a:cubicBezTo>
                    <a:pt x="442" y="633"/>
                    <a:pt x="663" y="801"/>
                    <a:pt x="916" y="837"/>
                  </a:cubicBezTo>
                  <a:cubicBezTo>
                    <a:pt x="1015" y="798"/>
                    <a:pt x="1095" y="778"/>
                    <a:pt x="1214" y="778"/>
                  </a:cubicBezTo>
                  <a:cubicBezTo>
                    <a:pt x="1493" y="499"/>
                    <a:pt x="1553" y="280"/>
                    <a:pt x="1135" y="81"/>
                  </a:cubicBezTo>
                  <a:cubicBezTo>
                    <a:pt x="1115" y="62"/>
                    <a:pt x="1055" y="62"/>
                    <a:pt x="1035" y="42"/>
                  </a:cubicBezTo>
                  <a:cubicBezTo>
                    <a:pt x="956" y="2"/>
                    <a:pt x="896" y="2"/>
                    <a:pt x="817" y="2"/>
                  </a:cubicBezTo>
                  <a:cubicBezTo>
                    <a:pt x="787" y="2"/>
                    <a:pt x="758" y="1"/>
                    <a:pt x="73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"/>
            <p:cNvSpPr/>
            <p:nvPr/>
          </p:nvSpPr>
          <p:spPr>
            <a:xfrm>
              <a:off x="1314700" y="1368525"/>
              <a:ext cx="24900" cy="5000"/>
            </a:xfrm>
            <a:custGeom>
              <a:avLst/>
              <a:gdLst/>
              <a:ahLst/>
              <a:cxnLst/>
              <a:rect l="l" t="t" r="r" b="b"/>
              <a:pathLst>
                <a:path w="996" h="200" extrusionOk="0">
                  <a:moveTo>
                    <a:pt x="0" y="0"/>
                  </a:moveTo>
                  <a:cubicBezTo>
                    <a:pt x="140" y="199"/>
                    <a:pt x="398" y="139"/>
                    <a:pt x="597" y="159"/>
                  </a:cubicBezTo>
                  <a:cubicBezTo>
                    <a:pt x="697" y="139"/>
                    <a:pt x="796" y="139"/>
                    <a:pt x="896" y="120"/>
                  </a:cubicBezTo>
                  <a:cubicBezTo>
                    <a:pt x="975" y="120"/>
                    <a:pt x="995" y="60"/>
                    <a:pt x="99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"/>
            <p:cNvSpPr/>
            <p:nvPr/>
          </p:nvSpPr>
          <p:spPr>
            <a:xfrm>
              <a:off x="1107825" y="1869825"/>
              <a:ext cx="17925" cy="57200"/>
            </a:xfrm>
            <a:custGeom>
              <a:avLst/>
              <a:gdLst/>
              <a:ahLst/>
              <a:cxnLst/>
              <a:rect l="l" t="t" r="r" b="b"/>
              <a:pathLst>
                <a:path w="717" h="2288" extrusionOk="0">
                  <a:moveTo>
                    <a:pt x="199" y="0"/>
                  </a:moveTo>
                  <a:lnTo>
                    <a:pt x="199" y="0"/>
                  </a:lnTo>
                  <a:cubicBezTo>
                    <a:pt x="119" y="259"/>
                    <a:pt x="239" y="557"/>
                    <a:pt x="0" y="756"/>
                  </a:cubicBezTo>
                  <a:cubicBezTo>
                    <a:pt x="20" y="875"/>
                    <a:pt x="20" y="975"/>
                    <a:pt x="60" y="1074"/>
                  </a:cubicBezTo>
                  <a:cubicBezTo>
                    <a:pt x="259" y="1452"/>
                    <a:pt x="159" y="1930"/>
                    <a:pt x="418" y="2288"/>
                  </a:cubicBezTo>
                  <a:cubicBezTo>
                    <a:pt x="517" y="2188"/>
                    <a:pt x="617" y="2069"/>
                    <a:pt x="716" y="1969"/>
                  </a:cubicBezTo>
                  <a:cubicBezTo>
                    <a:pt x="696" y="1930"/>
                    <a:pt x="696" y="1850"/>
                    <a:pt x="696" y="1790"/>
                  </a:cubicBezTo>
                  <a:cubicBezTo>
                    <a:pt x="597" y="1691"/>
                    <a:pt x="617" y="1552"/>
                    <a:pt x="537" y="1432"/>
                  </a:cubicBezTo>
                  <a:cubicBezTo>
                    <a:pt x="418" y="955"/>
                    <a:pt x="398" y="458"/>
                    <a:pt x="19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"/>
            <p:cNvSpPr/>
            <p:nvPr/>
          </p:nvSpPr>
          <p:spPr>
            <a:xfrm>
              <a:off x="1103825" y="1680325"/>
              <a:ext cx="15450" cy="30375"/>
            </a:xfrm>
            <a:custGeom>
              <a:avLst/>
              <a:gdLst/>
              <a:ahLst/>
              <a:cxnLst/>
              <a:rect l="l" t="t" r="r" b="b"/>
              <a:pathLst>
                <a:path w="618" h="1215" extrusionOk="0">
                  <a:moveTo>
                    <a:pt x="160" y="1"/>
                  </a:moveTo>
                  <a:lnTo>
                    <a:pt x="120" y="80"/>
                  </a:lnTo>
                  <a:lnTo>
                    <a:pt x="120" y="160"/>
                  </a:lnTo>
                  <a:cubicBezTo>
                    <a:pt x="220" y="498"/>
                    <a:pt x="1" y="916"/>
                    <a:pt x="319" y="1214"/>
                  </a:cubicBezTo>
                  <a:cubicBezTo>
                    <a:pt x="379" y="797"/>
                    <a:pt x="618" y="339"/>
                    <a:pt x="16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"/>
            <p:cNvSpPr/>
            <p:nvPr/>
          </p:nvSpPr>
          <p:spPr>
            <a:xfrm>
              <a:off x="2128300" y="2140850"/>
              <a:ext cx="15450" cy="7975"/>
            </a:xfrm>
            <a:custGeom>
              <a:avLst/>
              <a:gdLst/>
              <a:ahLst/>
              <a:cxnLst/>
              <a:rect l="l" t="t" r="r" b="b"/>
              <a:pathLst>
                <a:path w="618" h="319" extrusionOk="0">
                  <a:moveTo>
                    <a:pt x="140" y="1"/>
                  </a:moveTo>
                  <a:lnTo>
                    <a:pt x="1" y="160"/>
                  </a:lnTo>
                  <a:cubicBezTo>
                    <a:pt x="140" y="160"/>
                    <a:pt x="279" y="200"/>
                    <a:pt x="359" y="319"/>
                  </a:cubicBezTo>
                  <a:cubicBezTo>
                    <a:pt x="478" y="319"/>
                    <a:pt x="598" y="299"/>
                    <a:pt x="618" y="180"/>
                  </a:cubicBezTo>
                  <a:cubicBezTo>
                    <a:pt x="618" y="60"/>
                    <a:pt x="498" y="1"/>
                    <a:pt x="39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"/>
            <p:cNvSpPr/>
            <p:nvPr/>
          </p:nvSpPr>
          <p:spPr>
            <a:xfrm>
              <a:off x="2166900" y="2145700"/>
              <a:ext cx="13150" cy="8800"/>
            </a:xfrm>
            <a:custGeom>
              <a:avLst/>
              <a:gdLst/>
              <a:ahLst/>
              <a:cxnLst/>
              <a:rect l="l" t="t" r="r" b="b"/>
              <a:pathLst>
                <a:path w="526" h="352" extrusionOk="0">
                  <a:moveTo>
                    <a:pt x="265" y="1"/>
                  </a:moveTo>
                  <a:cubicBezTo>
                    <a:pt x="0" y="1"/>
                    <a:pt x="171" y="194"/>
                    <a:pt x="207" y="304"/>
                  </a:cubicBezTo>
                  <a:cubicBezTo>
                    <a:pt x="222" y="333"/>
                    <a:pt x="247" y="351"/>
                    <a:pt x="283" y="351"/>
                  </a:cubicBezTo>
                  <a:cubicBezTo>
                    <a:pt x="296" y="351"/>
                    <a:pt x="311" y="349"/>
                    <a:pt x="327" y="344"/>
                  </a:cubicBezTo>
                  <a:cubicBezTo>
                    <a:pt x="526" y="224"/>
                    <a:pt x="446" y="125"/>
                    <a:pt x="347" y="6"/>
                  </a:cubicBezTo>
                  <a:cubicBezTo>
                    <a:pt x="316" y="2"/>
                    <a:pt x="289" y="1"/>
                    <a:pt x="265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"/>
            <p:cNvSpPr/>
            <p:nvPr/>
          </p:nvSpPr>
          <p:spPr>
            <a:xfrm>
              <a:off x="1571800" y="915525"/>
              <a:ext cx="11975" cy="30300"/>
            </a:xfrm>
            <a:custGeom>
              <a:avLst/>
              <a:gdLst/>
              <a:ahLst/>
              <a:cxnLst/>
              <a:rect l="l" t="t" r="r" b="b"/>
              <a:pathLst>
                <a:path w="479" h="1212" extrusionOk="0">
                  <a:moveTo>
                    <a:pt x="181" y="0"/>
                  </a:moveTo>
                  <a:cubicBezTo>
                    <a:pt x="146" y="0"/>
                    <a:pt x="108" y="20"/>
                    <a:pt x="61" y="58"/>
                  </a:cubicBezTo>
                  <a:cubicBezTo>
                    <a:pt x="41" y="376"/>
                    <a:pt x="41" y="734"/>
                    <a:pt x="1" y="1052"/>
                  </a:cubicBezTo>
                  <a:cubicBezTo>
                    <a:pt x="61" y="1112"/>
                    <a:pt x="140" y="1152"/>
                    <a:pt x="180" y="1211"/>
                  </a:cubicBezTo>
                  <a:cubicBezTo>
                    <a:pt x="478" y="853"/>
                    <a:pt x="379" y="475"/>
                    <a:pt x="299" y="77"/>
                  </a:cubicBezTo>
                  <a:cubicBezTo>
                    <a:pt x="257" y="25"/>
                    <a:pt x="221" y="0"/>
                    <a:pt x="18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"/>
            <p:cNvSpPr/>
            <p:nvPr/>
          </p:nvSpPr>
          <p:spPr>
            <a:xfrm>
              <a:off x="1573300" y="899050"/>
              <a:ext cx="8475" cy="17925"/>
            </a:xfrm>
            <a:custGeom>
              <a:avLst/>
              <a:gdLst/>
              <a:ahLst/>
              <a:cxnLst/>
              <a:rect l="l" t="t" r="r" b="b"/>
              <a:pathLst>
                <a:path w="339" h="717" extrusionOk="0">
                  <a:moveTo>
                    <a:pt x="339" y="0"/>
                  </a:moveTo>
                  <a:lnTo>
                    <a:pt x="339" y="0"/>
                  </a:lnTo>
                  <a:cubicBezTo>
                    <a:pt x="80" y="179"/>
                    <a:pt x="1" y="418"/>
                    <a:pt x="1" y="717"/>
                  </a:cubicBezTo>
                  <a:cubicBezTo>
                    <a:pt x="14" y="717"/>
                    <a:pt x="45" y="708"/>
                    <a:pt x="76" y="708"/>
                  </a:cubicBezTo>
                  <a:cubicBezTo>
                    <a:pt x="91" y="708"/>
                    <a:pt x="107" y="710"/>
                    <a:pt x="120" y="717"/>
                  </a:cubicBezTo>
                  <a:cubicBezTo>
                    <a:pt x="219" y="697"/>
                    <a:pt x="299" y="617"/>
                    <a:pt x="339" y="498"/>
                  </a:cubicBezTo>
                  <a:cubicBezTo>
                    <a:pt x="299" y="339"/>
                    <a:pt x="279" y="179"/>
                    <a:pt x="33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"/>
            <p:cNvSpPr/>
            <p:nvPr/>
          </p:nvSpPr>
          <p:spPr>
            <a:xfrm>
              <a:off x="2918550" y="1477750"/>
              <a:ext cx="78100" cy="20100"/>
            </a:xfrm>
            <a:custGeom>
              <a:avLst/>
              <a:gdLst/>
              <a:ahLst/>
              <a:cxnLst/>
              <a:rect l="l" t="t" r="r" b="b"/>
              <a:pathLst>
                <a:path w="3124" h="804" extrusionOk="0">
                  <a:moveTo>
                    <a:pt x="227" y="0"/>
                  </a:moveTo>
                  <a:cubicBezTo>
                    <a:pt x="111" y="0"/>
                    <a:pt x="20" y="62"/>
                    <a:pt x="0" y="306"/>
                  </a:cubicBezTo>
                  <a:cubicBezTo>
                    <a:pt x="1015" y="565"/>
                    <a:pt x="2069" y="763"/>
                    <a:pt x="3123" y="803"/>
                  </a:cubicBezTo>
                  <a:lnTo>
                    <a:pt x="3123" y="445"/>
                  </a:lnTo>
                  <a:cubicBezTo>
                    <a:pt x="2765" y="167"/>
                    <a:pt x="2268" y="445"/>
                    <a:pt x="1910" y="107"/>
                  </a:cubicBezTo>
                  <a:cubicBezTo>
                    <a:pt x="1492" y="107"/>
                    <a:pt x="1035" y="67"/>
                    <a:pt x="617" y="67"/>
                  </a:cubicBezTo>
                  <a:cubicBezTo>
                    <a:pt x="495" y="67"/>
                    <a:pt x="348" y="0"/>
                    <a:pt x="227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"/>
            <p:cNvSpPr/>
            <p:nvPr/>
          </p:nvSpPr>
          <p:spPr>
            <a:xfrm>
              <a:off x="2848925" y="1454050"/>
              <a:ext cx="84575" cy="31900"/>
            </a:xfrm>
            <a:custGeom>
              <a:avLst/>
              <a:gdLst/>
              <a:ahLst/>
              <a:cxnLst/>
              <a:rect l="l" t="t" r="r" b="b"/>
              <a:pathLst>
                <a:path w="3383" h="1276" extrusionOk="0">
                  <a:moveTo>
                    <a:pt x="537" y="1"/>
                  </a:moveTo>
                  <a:cubicBezTo>
                    <a:pt x="319" y="279"/>
                    <a:pt x="20" y="498"/>
                    <a:pt x="0" y="876"/>
                  </a:cubicBezTo>
                  <a:cubicBezTo>
                    <a:pt x="879" y="1048"/>
                    <a:pt x="1740" y="1275"/>
                    <a:pt x="2653" y="1275"/>
                  </a:cubicBezTo>
                  <a:cubicBezTo>
                    <a:pt x="2690" y="1275"/>
                    <a:pt x="2728" y="1275"/>
                    <a:pt x="2765" y="1274"/>
                  </a:cubicBezTo>
                  <a:cubicBezTo>
                    <a:pt x="2905" y="1015"/>
                    <a:pt x="3163" y="1075"/>
                    <a:pt x="3382" y="1055"/>
                  </a:cubicBezTo>
                  <a:cubicBezTo>
                    <a:pt x="2706" y="896"/>
                    <a:pt x="2029" y="717"/>
                    <a:pt x="1373" y="598"/>
                  </a:cubicBezTo>
                  <a:cubicBezTo>
                    <a:pt x="1315" y="611"/>
                    <a:pt x="1263" y="618"/>
                    <a:pt x="1215" y="618"/>
                  </a:cubicBezTo>
                  <a:cubicBezTo>
                    <a:pt x="847" y="618"/>
                    <a:pt x="731" y="247"/>
                    <a:pt x="53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"/>
            <p:cNvSpPr/>
            <p:nvPr/>
          </p:nvSpPr>
          <p:spPr>
            <a:xfrm>
              <a:off x="2666400" y="2113500"/>
              <a:ext cx="23400" cy="18400"/>
            </a:xfrm>
            <a:custGeom>
              <a:avLst/>
              <a:gdLst/>
              <a:ahLst/>
              <a:cxnLst/>
              <a:rect l="l" t="t" r="r" b="b"/>
              <a:pathLst>
                <a:path w="936" h="736" extrusionOk="0">
                  <a:moveTo>
                    <a:pt x="876" y="0"/>
                  </a:moveTo>
                  <a:cubicBezTo>
                    <a:pt x="578" y="140"/>
                    <a:pt x="259" y="140"/>
                    <a:pt x="1" y="378"/>
                  </a:cubicBezTo>
                  <a:cubicBezTo>
                    <a:pt x="139" y="620"/>
                    <a:pt x="204" y="736"/>
                    <a:pt x="354" y="736"/>
                  </a:cubicBezTo>
                  <a:cubicBezTo>
                    <a:pt x="463" y="736"/>
                    <a:pt x="616" y="675"/>
                    <a:pt x="876" y="557"/>
                  </a:cubicBezTo>
                  <a:cubicBezTo>
                    <a:pt x="856" y="418"/>
                    <a:pt x="677" y="339"/>
                    <a:pt x="876" y="199"/>
                  </a:cubicBezTo>
                  <a:cubicBezTo>
                    <a:pt x="936" y="140"/>
                    <a:pt x="936" y="80"/>
                    <a:pt x="876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"/>
            <p:cNvSpPr/>
            <p:nvPr/>
          </p:nvSpPr>
          <p:spPr>
            <a:xfrm>
              <a:off x="2701725" y="2123450"/>
              <a:ext cx="4000" cy="4000"/>
            </a:xfrm>
            <a:custGeom>
              <a:avLst/>
              <a:gdLst/>
              <a:ahLst/>
              <a:cxnLst/>
              <a:rect l="l" t="t" r="r" b="b"/>
              <a:pathLst>
                <a:path w="160" h="160" extrusionOk="0">
                  <a:moveTo>
                    <a:pt x="159" y="0"/>
                  </a:moveTo>
                  <a:lnTo>
                    <a:pt x="159" y="0"/>
                  </a:lnTo>
                  <a:cubicBezTo>
                    <a:pt x="119" y="60"/>
                    <a:pt x="40" y="100"/>
                    <a:pt x="0" y="159"/>
                  </a:cubicBezTo>
                  <a:lnTo>
                    <a:pt x="119" y="159"/>
                  </a:lnTo>
                  <a:cubicBezTo>
                    <a:pt x="139" y="100"/>
                    <a:pt x="159" y="60"/>
                    <a:pt x="15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4"/>
            <p:cNvSpPr/>
            <p:nvPr/>
          </p:nvSpPr>
          <p:spPr>
            <a:xfrm>
              <a:off x="2692775" y="2125425"/>
              <a:ext cx="4500" cy="2025"/>
            </a:xfrm>
            <a:custGeom>
              <a:avLst/>
              <a:gdLst/>
              <a:ahLst/>
              <a:cxnLst/>
              <a:rect l="l" t="t" r="r" b="b"/>
              <a:pathLst>
                <a:path w="180" h="81" extrusionOk="0">
                  <a:moveTo>
                    <a:pt x="119" y="1"/>
                  </a:moveTo>
                  <a:cubicBezTo>
                    <a:pt x="80" y="21"/>
                    <a:pt x="60" y="41"/>
                    <a:pt x="0" y="80"/>
                  </a:cubicBezTo>
                  <a:cubicBezTo>
                    <a:pt x="60" y="80"/>
                    <a:pt x="100" y="80"/>
                    <a:pt x="179" y="41"/>
                  </a:cubicBezTo>
                  <a:cubicBezTo>
                    <a:pt x="159" y="41"/>
                    <a:pt x="119" y="1"/>
                    <a:pt x="11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"/>
            <p:cNvSpPr/>
            <p:nvPr/>
          </p:nvSpPr>
          <p:spPr>
            <a:xfrm>
              <a:off x="3114000" y="1892700"/>
              <a:ext cx="56700" cy="28850"/>
            </a:xfrm>
            <a:custGeom>
              <a:avLst/>
              <a:gdLst/>
              <a:ahLst/>
              <a:cxnLst/>
              <a:rect l="l" t="t" r="r" b="b"/>
              <a:pathLst>
                <a:path w="2268" h="1154" extrusionOk="0">
                  <a:moveTo>
                    <a:pt x="946" y="0"/>
                  </a:moveTo>
                  <a:cubicBezTo>
                    <a:pt x="893" y="0"/>
                    <a:pt x="831" y="18"/>
                    <a:pt x="756" y="60"/>
                  </a:cubicBezTo>
                  <a:cubicBezTo>
                    <a:pt x="577" y="358"/>
                    <a:pt x="0" y="478"/>
                    <a:pt x="199" y="915"/>
                  </a:cubicBezTo>
                  <a:cubicBezTo>
                    <a:pt x="288" y="1102"/>
                    <a:pt x="436" y="1153"/>
                    <a:pt x="607" y="1153"/>
                  </a:cubicBezTo>
                  <a:cubicBezTo>
                    <a:pt x="819" y="1153"/>
                    <a:pt x="1064" y="1074"/>
                    <a:pt x="1273" y="1074"/>
                  </a:cubicBezTo>
                  <a:cubicBezTo>
                    <a:pt x="1452" y="1074"/>
                    <a:pt x="1592" y="1015"/>
                    <a:pt x="1731" y="875"/>
                  </a:cubicBezTo>
                  <a:lnTo>
                    <a:pt x="1970" y="875"/>
                  </a:lnTo>
                  <a:cubicBezTo>
                    <a:pt x="1982" y="873"/>
                    <a:pt x="1995" y="872"/>
                    <a:pt x="2009" y="872"/>
                  </a:cubicBezTo>
                  <a:cubicBezTo>
                    <a:pt x="2051" y="872"/>
                    <a:pt x="2098" y="880"/>
                    <a:pt x="2139" y="880"/>
                  </a:cubicBezTo>
                  <a:cubicBezTo>
                    <a:pt x="2193" y="880"/>
                    <a:pt x="2238" y="865"/>
                    <a:pt x="2248" y="796"/>
                  </a:cubicBezTo>
                  <a:cubicBezTo>
                    <a:pt x="2268" y="736"/>
                    <a:pt x="2149" y="637"/>
                    <a:pt x="2069" y="557"/>
                  </a:cubicBezTo>
                  <a:cubicBezTo>
                    <a:pt x="2029" y="557"/>
                    <a:pt x="1950" y="537"/>
                    <a:pt x="1890" y="537"/>
                  </a:cubicBezTo>
                  <a:cubicBezTo>
                    <a:pt x="1862" y="548"/>
                    <a:pt x="1834" y="553"/>
                    <a:pt x="1807" y="553"/>
                  </a:cubicBezTo>
                  <a:cubicBezTo>
                    <a:pt x="1735" y="553"/>
                    <a:pt x="1663" y="521"/>
                    <a:pt x="1592" y="478"/>
                  </a:cubicBezTo>
                  <a:cubicBezTo>
                    <a:pt x="1568" y="483"/>
                    <a:pt x="1546" y="486"/>
                    <a:pt x="1525" y="486"/>
                  </a:cubicBezTo>
                  <a:cubicBezTo>
                    <a:pt x="1251" y="486"/>
                    <a:pt x="1225" y="0"/>
                    <a:pt x="946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4"/>
            <p:cNvSpPr/>
            <p:nvPr/>
          </p:nvSpPr>
          <p:spPr>
            <a:xfrm>
              <a:off x="3129900" y="1883750"/>
              <a:ext cx="24400" cy="25500"/>
            </a:xfrm>
            <a:custGeom>
              <a:avLst/>
              <a:gdLst/>
              <a:ahLst/>
              <a:cxnLst/>
              <a:rect l="l" t="t" r="r" b="b"/>
              <a:pathLst>
                <a:path w="976" h="1020" extrusionOk="0">
                  <a:moveTo>
                    <a:pt x="418" y="0"/>
                  </a:moveTo>
                  <a:cubicBezTo>
                    <a:pt x="379" y="139"/>
                    <a:pt x="239" y="219"/>
                    <a:pt x="80" y="219"/>
                  </a:cubicBezTo>
                  <a:cubicBezTo>
                    <a:pt x="21" y="279"/>
                    <a:pt x="1" y="318"/>
                    <a:pt x="21" y="398"/>
                  </a:cubicBezTo>
                  <a:cubicBezTo>
                    <a:pt x="50" y="418"/>
                    <a:pt x="80" y="428"/>
                    <a:pt x="110" y="428"/>
                  </a:cubicBezTo>
                  <a:cubicBezTo>
                    <a:pt x="140" y="428"/>
                    <a:pt x="170" y="418"/>
                    <a:pt x="200" y="398"/>
                  </a:cubicBezTo>
                  <a:cubicBezTo>
                    <a:pt x="418" y="477"/>
                    <a:pt x="379" y="716"/>
                    <a:pt x="498" y="875"/>
                  </a:cubicBezTo>
                  <a:cubicBezTo>
                    <a:pt x="583" y="970"/>
                    <a:pt x="660" y="1020"/>
                    <a:pt x="734" y="1020"/>
                  </a:cubicBezTo>
                  <a:cubicBezTo>
                    <a:pt x="815" y="1020"/>
                    <a:pt x="892" y="960"/>
                    <a:pt x="975" y="836"/>
                  </a:cubicBezTo>
                  <a:cubicBezTo>
                    <a:pt x="876" y="497"/>
                    <a:pt x="598" y="279"/>
                    <a:pt x="41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4"/>
            <p:cNvSpPr/>
            <p:nvPr/>
          </p:nvSpPr>
          <p:spPr>
            <a:xfrm>
              <a:off x="2821075" y="1446600"/>
              <a:ext cx="42800" cy="34325"/>
            </a:xfrm>
            <a:custGeom>
              <a:avLst/>
              <a:gdLst/>
              <a:ahLst/>
              <a:cxnLst/>
              <a:rect l="l" t="t" r="r" b="b"/>
              <a:pathLst>
                <a:path w="1712" h="1373" extrusionOk="0">
                  <a:moveTo>
                    <a:pt x="1453" y="0"/>
                  </a:moveTo>
                  <a:cubicBezTo>
                    <a:pt x="1333" y="0"/>
                    <a:pt x="1214" y="0"/>
                    <a:pt x="1134" y="159"/>
                  </a:cubicBezTo>
                  <a:cubicBezTo>
                    <a:pt x="1353" y="498"/>
                    <a:pt x="1333" y="557"/>
                    <a:pt x="816" y="697"/>
                  </a:cubicBezTo>
                  <a:cubicBezTo>
                    <a:pt x="657" y="876"/>
                    <a:pt x="438" y="816"/>
                    <a:pt x="259" y="876"/>
                  </a:cubicBezTo>
                  <a:cubicBezTo>
                    <a:pt x="140" y="1094"/>
                    <a:pt x="0" y="1313"/>
                    <a:pt x="418" y="1373"/>
                  </a:cubicBezTo>
                  <a:cubicBezTo>
                    <a:pt x="637" y="1293"/>
                    <a:pt x="896" y="1254"/>
                    <a:pt x="1114" y="1174"/>
                  </a:cubicBezTo>
                  <a:cubicBezTo>
                    <a:pt x="1453" y="975"/>
                    <a:pt x="1711" y="716"/>
                    <a:pt x="1651" y="299"/>
                  </a:cubicBezTo>
                  <a:cubicBezTo>
                    <a:pt x="1592" y="199"/>
                    <a:pt x="1512" y="80"/>
                    <a:pt x="1453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4"/>
            <p:cNvSpPr/>
            <p:nvPr/>
          </p:nvSpPr>
          <p:spPr>
            <a:xfrm>
              <a:off x="1127700" y="1571425"/>
              <a:ext cx="50250" cy="39750"/>
            </a:xfrm>
            <a:custGeom>
              <a:avLst/>
              <a:gdLst/>
              <a:ahLst/>
              <a:cxnLst/>
              <a:rect l="l" t="t" r="r" b="b"/>
              <a:pathLst>
                <a:path w="2010" h="1590" extrusionOk="0">
                  <a:moveTo>
                    <a:pt x="1294" y="20"/>
                  </a:moveTo>
                  <a:cubicBezTo>
                    <a:pt x="498" y="60"/>
                    <a:pt x="418" y="100"/>
                    <a:pt x="418" y="697"/>
                  </a:cubicBezTo>
                  <a:cubicBezTo>
                    <a:pt x="359" y="776"/>
                    <a:pt x="299" y="816"/>
                    <a:pt x="259" y="896"/>
                  </a:cubicBezTo>
                  <a:cubicBezTo>
                    <a:pt x="140" y="975"/>
                    <a:pt x="180" y="1114"/>
                    <a:pt x="100" y="1214"/>
                  </a:cubicBezTo>
                  <a:cubicBezTo>
                    <a:pt x="60" y="1254"/>
                    <a:pt x="41" y="1293"/>
                    <a:pt x="41" y="1353"/>
                  </a:cubicBezTo>
                  <a:cubicBezTo>
                    <a:pt x="21" y="1453"/>
                    <a:pt x="1" y="1552"/>
                    <a:pt x="100" y="1572"/>
                  </a:cubicBezTo>
                  <a:cubicBezTo>
                    <a:pt x="128" y="1584"/>
                    <a:pt x="155" y="1590"/>
                    <a:pt x="180" y="1590"/>
                  </a:cubicBezTo>
                  <a:cubicBezTo>
                    <a:pt x="279" y="1590"/>
                    <a:pt x="355" y="1504"/>
                    <a:pt x="418" y="1393"/>
                  </a:cubicBezTo>
                  <a:lnTo>
                    <a:pt x="418" y="1373"/>
                  </a:lnTo>
                  <a:cubicBezTo>
                    <a:pt x="558" y="1293"/>
                    <a:pt x="498" y="1134"/>
                    <a:pt x="598" y="1055"/>
                  </a:cubicBezTo>
                  <a:cubicBezTo>
                    <a:pt x="677" y="955"/>
                    <a:pt x="657" y="776"/>
                    <a:pt x="816" y="717"/>
                  </a:cubicBezTo>
                  <a:cubicBezTo>
                    <a:pt x="953" y="612"/>
                    <a:pt x="1108" y="589"/>
                    <a:pt x="1270" y="589"/>
                  </a:cubicBezTo>
                  <a:cubicBezTo>
                    <a:pt x="1403" y="589"/>
                    <a:pt x="1540" y="605"/>
                    <a:pt x="1675" y="605"/>
                  </a:cubicBezTo>
                  <a:cubicBezTo>
                    <a:pt x="1783" y="605"/>
                    <a:pt x="1889" y="594"/>
                    <a:pt x="1990" y="557"/>
                  </a:cubicBezTo>
                  <a:cubicBezTo>
                    <a:pt x="2010" y="0"/>
                    <a:pt x="1413" y="339"/>
                    <a:pt x="1294" y="2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"/>
            <p:cNvSpPr/>
            <p:nvPr/>
          </p:nvSpPr>
          <p:spPr>
            <a:xfrm>
              <a:off x="1156050" y="1572425"/>
              <a:ext cx="26375" cy="12950"/>
            </a:xfrm>
            <a:custGeom>
              <a:avLst/>
              <a:gdLst/>
              <a:ahLst/>
              <a:cxnLst/>
              <a:rect l="l" t="t" r="r" b="b"/>
              <a:pathLst>
                <a:path w="1055" h="518" extrusionOk="0">
                  <a:moveTo>
                    <a:pt x="160" y="0"/>
                  </a:moveTo>
                  <a:cubicBezTo>
                    <a:pt x="80" y="159"/>
                    <a:pt x="1" y="338"/>
                    <a:pt x="299" y="338"/>
                  </a:cubicBezTo>
                  <a:cubicBezTo>
                    <a:pt x="332" y="338"/>
                    <a:pt x="366" y="338"/>
                    <a:pt x="400" y="338"/>
                  </a:cubicBezTo>
                  <a:cubicBezTo>
                    <a:pt x="569" y="338"/>
                    <a:pt x="740" y="352"/>
                    <a:pt x="856" y="517"/>
                  </a:cubicBezTo>
                  <a:cubicBezTo>
                    <a:pt x="896" y="498"/>
                    <a:pt x="955" y="498"/>
                    <a:pt x="1015" y="498"/>
                  </a:cubicBezTo>
                  <a:cubicBezTo>
                    <a:pt x="1055" y="299"/>
                    <a:pt x="955" y="139"/>
                    <a:pt x="856" y="0"/>
                  </a:cubicBezTo>
                  <a:lnTo>
                    <a:pt x="677" y="0"/>
                  </a:lnTo>
                  <a:cubicBezTo>
                    <a:pt x="617" y="50"/>
                    <a:pt x="563" y="75"/>
                    <a:pt x="505" y="75"/>
                  </a:cubicBezTo>
                  <a:cubicBezTo>
                    <a:pt x="448" y="75"/>
                    <a:pt x="389" y="50"/>
                    <a:pt x="31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4"/>
            <p:cNvSpPr/>
            <p:nvPr/>
          </p:nvSpPr>
          <p:spPr>
            <a:xfrm>
              <a:off x="1164000" y="1572425"/>
              <a:ext cx="8975" cy="2625"/>
            </a:xfrm>
            <a:custGeom>
              <a:avLst/>
              <a:gdLst/>
              <a:ahLst/>
              <a:cxnLst/>
              <a:rect l="l" t="t" r="r" b="b"/>
              <a:pathLst>
                <a:path w="359" h="105" extrusionOk="0">
                  <a:moveTo>
                    <a:pt x="1" y="0"/>
                  </a:moveTo>
                  <a:cubicBezTo>
                    <a:pt x="61" y="70"/>
                    <a:pt x="115" y="105"/>
                    <a:pt x="172" y="105"/>
                  </a:cubicBezTo>
                  <a:cubicBezTo>
                    <a:pt x="230" y="105"/>
                    <a:pt x="289" y="70"/>
                    <a:pt x="35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4"/>
            <p:cNvSpPr/>
            <p:nvPr/>
          </p:nvSpPr>
          <p:spPr>
            <a:xfrm>
              <a:off x="1134175" y="1588825"/>
              <a:ext cx="4000" cy="5000"/>
            </a:xfrm>
            <a:custGeom>
              <a:avLst/>
              <a:gdLst/>
              <a:ahLst/>
              <a:cxnLst/>
              <a:rect l="l" t="t" r="r" b="b"/>
              <a:pathLst>
                <a:path w="160" h="200" extrusionOk="0">
                  <a:moveTo>
                    <a:pt x="159" y="1"/>
                  </a:moveTo>
                  <a:lnTo>
                    <a:pt x="159" y="1"/>
                  </a:lnTo>
                  <a:cubicBezTo>
                    <a:pt x="100" y="40"/>
                    <a:pt x="60" y="40"/>
                    <a:pt x="0" y="60"/>
                  </a:cubicBezTo>
                  <a:lnTo>
                    <a:pt x="0" y="200"/>
                  </a:lnTo>
                  <a:cubicBezTo>
                    <a:pt x="80" y="160"/>
                    <a:pt x="159" y="100"/>
                    <a:pt x="15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4"/>
            <p:cNvSpPr/>
            <p:nvPr/>
          </p:nvSpPr>
          <p:spPr>
            <a:xfrm>
              <a:off x="2905625" y="2058400"/>
              <a:ext cx="13450" cy="4900"/>
            </a:xfrm>
            <a:custGeom>
              <a:avLst/>
              <a:gdLst/>
              <a:ahLst/>
              <a:cxnLst/>
              <a:rect l="l" t="t" r="r" b="b"/>
              <a:pathLst>
                <a:path w="538" h="196" extrusionOk="0">
                  <a:moveTo>
                    <a:pt x="336" y="1"/>
                  </a:moveTo>
                  <a:cubicBezTo>
                    <a:pt x="203" y="1"/>
                    <a:pt x="80" y="36"/>
                    <a:pt x="0" y="195"/>
                  </a:cubicBezTo>
                  <a:cubicBezTo>
                    <a:pt x="219" y="195"/>
                    <a:pt x="398" y="136"/>
                    <a:pt x="537" y="16"/>
                  </a:cubicBezTo>
                  <a:cubicBezTo>
                    <a:pt x="471" y="10"/>
                    <a:pt x="402" y="1"/>
                    <a:pt x="33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4"/>
            <p:cNvSpPr/>
            <p:nvPr/>
          </p:nvSpPr>
          <p:spPr>
            <a:xfrm>
              <a:off x="1429075" y="1045750"/>
              <a:ext cx="12950" cy="9475"/>
            </a:xfrm>
            <a:custGeom>
              <a:avLst/>
              <a:gdLst/>
              <a:ahLst/>
              <a:cxnLst/>
              <a:rect l="l" t="t" r="r" b="b"/>
              <a:pathLst>
                <a:path w="518" h="379" extrusionOk="0">
                  <a:moveTo>
                    <a:pt x="339" y="1"/>
                  </a:moveTo>
                  <a:lnTo>
                    <a:pt x="339" y="1"/>
                  </a:lnTo>
                  <a:cubicBezTo>
                    <a:pt x="220" y="21"/>
                    <a:pt x="120" y="21"/>
                    <a:pt x="21" y="21"/>
                  </a:cubicBezTo>
                  <a:cubicBezTo>
                    <a:pt x="21" y="60"/>
                    <a:pt x="1" y="120"/>
                    <a:pt x="1" y="180"/>
                  </a:cubicBezTo>
                  <a:cubicBezTo>
                    <a:pt x="40" y="240"/>
                    <a:pt x="120" y="299"/>
                    <a:pt x="200" y="379"/>
                  </a:cubicBezTo>
                  <a:lnTo>
                    <a:pt x="319" y="379"/>
                  </a:lnTo>
                  <a:cubicBezTo>
                    <a:pt x="518" y="279"/>
                    <a:pt x="379" y="120"/>
                    <a:pt x="33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"/>
            <p:cNvSpPr/>
            <p:nvPr/>
          </p:nvSpPr>
          <p:spPr>
            <a:xfrm>
              <a:off x="1450950" y="1046250"/>
              <a:ext cx="4025" cy="5500"/>
            </a:xfrm>
            <a:custGeom>
              <a:avLst/>
              <a:gdLst/>
              <a:ahLst/>
              <a:cxnLst/>
              <a:rect l="l" t="t" r="r" b="b"/>
              <a:pathLst>
                <a:path w="161" h="220" extrusionOk="0">
                  <a:moveTo>
                    <a:pt x="160" y="1"/>
                  </a:moveTo>
                  <a:cubicBezTo>
                    <a:pt x="120" y="21"/>
                    <a:pt x="41" y="21"/>
                    <a:pt x="1" y="21"/>
                  </a:cubicBezTo>
                  <a:cubicBezTo>
                    <a:pt x="21" y="100"/>
                    <a:pt x="1" y="200"/>
                    <a:pt x="100" y="220"/>
                  </a:cubicBezTo>
                  <a:lnTo>
                    <a:pt x="160" y="1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4"/>
            <p:cNvSpPr/>
            <p:nvPr/>
          </p:nvSpPr>
          <p:spPr>
            <a:xfrm>
              <a:off x="2440625" y="2172175"/>
              <a:ext cx="75125" cy="22400"/>
            </a:xfrm>
            <a:custGeom>
              <a:avLst/>
              <a:gdLst/>
              <a:ahLst/>
              <a:cxnLst/>
              <a:rect l="l" t="t" r="r" b="b"/>
              <a:pathLst>
                <a:path w="3005" h="896" extrusionOk="0">
                  <a:moveTo>
                    <a:pt x="2626" y="1"/>
                  </a:moveTo>
                  <a:cubicBezTo>
                    <a:pt x="2527" y="1"/>
                    <a:pt x="2487" y="21"/>
                    <a:pt x="2427" y="100"/>
                  </a:cubicBezTo>
                  <a:cubicBezTo>
                    <a:pt x="2427" y="120"/>
                    <a:pt x="2407" y="120"/>
                    <a:pt x="2407" y="180"/>
                  </a:cubicBezTo>
                  <a:cubicBezTo>
                    <a:pt x="2403" y="185"/>
                    <a:pt x="2396" y="187"/>
                    <a:pt x="2389" y="187"/>
                  </a:cubicBezTo>
                  <a:cubicBezTo>
                    <a:pt x="2368" y="187"/>
                    <a:pt x="2338" y="165"/>
                    <a:pt x="2308" y="120"/>
                  </a:cubicBezTo>
                  <a:cubicBezTo>
                    <a:pt x="2268" y="110"/>
                    <a:pt x="2228" y="105"/>
                    <a:pt x="2191" y="105"/>
                  </a:cubicBezTo>
                  <a:cubicBezTo>
                    <a:pt x="2154" y="105"/>
                    <a:pt x="2119" y="110"/>
                    <a:pt x="2089" y="120"/>
                  </a:cubicBezTo>
                  <a:cubicBezTo>
                    <a:pt x="1930" y="319"/>
                    <a:pt x="1691" y="200"/>
                    <a:pt x="1512" y="299"/>
                  </a:cubicBezTo>
                  <a:cubicBezTo>
                    <a:pt x="1492" y="299"/>
                    <a:pt x="1433" y="299"/>
                    <a:pt x="1413" y="319"/>
                  </a:cubicBezTo>
                  <a:cubicBezTo>
                    <a:pt x="1314" y="417"/>
                    <a:pt x="1200" y="431"/>
                    <a:pt x="1082" y="431"/>
                  </a:cubicBezTo>
                  <a:cubicBezTo>
                    <a:pt x="1035" y="431"/>
                    <a:pt x="988" y="429"/>
                    <a:pt x="941" y="429"/>
                  </a:cubicBezTo>
                  <a:cubicBezTo>
                    <a:pt x="843" y="429"/>
                    <a:pt x="746" y="439"/>
                    <a:pt x="657" y="498"/>
                  </a:cubicBezTo>
                  <a:cubicBezTo>
                    <a:pt x="637" y="488"/>
                    <a:pt x="622" y="483"/>
                    <a:pt x="605" y="483"/>
                  </a:cubicBezTo>
                  <a:cubicBezTo>
                    <a:pt x="587" y="483"/>
                    <a:pt x="567" y="488"/>
                    <a:pt x="538" y="498"/>
                  </a:cubicBezTo>
                  <a:cubicBezTo>
                    <a:pt x="538" y="518"/>
                    <a:pt x="518" y="578"/>
                    <a:pt x="498" y="578"/>
                  </a:cubicBezTo>
                  <a:cubicBezTo>
                    <a:pt x="479" y="582"/>
                    <a:pt x="464" y="585"/>
                    <a:pt x="450" y="585"/>
                  </a:cubicBezTo>
                  <a:cubicBezTo>
                    <a:pt x="408" y="585"/>
                    <a:pt x="389" y="559"/>
                    <a:pt x="359" y="498"/>
                  </a:cubicBezTo>
                  <a:cubicBezTo>
                    <a:pt x="314" y="482"/>
                    <a:pt x="270" y="473"/>
                    <a:pt x="229" y="473"/>
                  </a:cubicBezTo>
                  <a:cubicBezTo>
                    <a:pt x="120" y="473"/>
                    <a:pt x="29" y="533"/>
                    <a:pt x="0" y="677"/>
                  </a:cubicBezTo>
                  <a:cubicBezTo>
                    <a:pt x="339" y="896"/>
                    <a:pt x="736" y="816"/>
                    <a:pt x="1114" y="876"/>
                  </a:cubicBezTo>
                  <a:cubicBezTo>
                    <a:pt x="1125" y="881"/>
                    <a:pt x="1136" y="884"/>
                    <a:pt x="1146" y="884"/>
                  </a:cubicBezTo>
                  <a:cubicBezTo>
                    <a:pt x="1176" y="884"/>
                    <a:pt x="1205" y="865"/>
                    <a:pt x="1234" y="836"/>
                  </a:cubicBezTo>
                  <a:cubicBezTo>
                    <a:pt x="1313" y="757"/>
                    <a:pt x="1413" y="752"/>
                    <a:pt x="1512" y="752"/>
                  </a:cubicBezTo>
                  <a:cubicBezTo>
                    <a:pt x="1527" y="752"/>
                    <a:pt x="1541" y="752"/>
                    <a:pt x="1555" y="752"/>
                  </a:cubicBezTo>
                  <a:cubicBezTo>
                    <a:pt x="1640" y="752"/>
                    <a:pt x="1723" y="748"/>
                    <a:pt x="1791" y="697"/>
                  </a:cubicBezTo>
                  <a:lnTo>
                    <a:pt x="1751" y="697"/>
                  </a:lnTo>
                  <a:cubicBezTo>
                    <a:pt x="1828" y="586"/>
                    <a:pt x="1931" y="567"/>
                    <a:pt x="2039" y="567"/>
                  </a:cubicBezTo>
                  <a:cubicBezTo>
                    <a:pt x="2096" y="567"/>
                    <a:pt x="2154" y="572"/>
                    <a:pt x="2210" y="572"/>
                  </a:cubicBezTo>
                  <a:cubicBezTo>
                    <a:pt x="2296" y="572"/>
                    <a:pt x="2379" y="560"/>
                    <a:pt x="2447" y="498"/>
                  </a:cubicBezTo>
                  <a:cubicBezTo>
                    <a:pt x="2514" y="498"/>
                    <a:pt x="2580" y="503"/>
                    <a:pt x="2645" y="503"/>
                  </a:cubicBezTo>
                  <a:cubicBezTo>
                    <a:pt x="2774" y="503"/>
                    <a:pt x="2898" y="485"/>
                    <a:pt x="3004" y="379"/>
                  </a:cubicBezTo>
                  <a:lnTo>
                    <a:pt x="2945" y="299"/>
                  </a:lnTo>
                  <a:cubicBezTo>
                    <a:pt x="2885" y="180"/>
                    <a:pt x="2726" y="100"/>
                    <a:pt x="262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4"/>
            <p:cNvSpPr/>
            <p:nvPr/>
          </p:nvSpPr>
          <p:spPr>
            <a:xfrm>
              <a:off x="2740000" y="2110500"/>
              <a:ext cx="13450" cy="4525"/>
            </a:xfrm>
            <a:custGeom>
              <a:avLst/>
              <a:gdLst/>
              <a:ahLst/>
              <a:cxnLst/>
              <a:rect l="l" t="t" r="r" b="b"/>
              <a:pathLst>
                <a:path w="538" h="181" extrusionOk="0">
                  <a:moveTo>
                    <a:pt x="431" y="0"/>
                  </a:moveTo>
                  <a:cubicBezTo>
                    <a:pt x="275" y="0"/>
                    <a:pt x="131" y="14"/>
                    <a:pt x="1" y="160"/>
                  </a:cubicBezTo>
                  <a:cubicBezTo>
                    <a:pt x="80" y="160"/>
                    <a:pt x="160" y="180"/>
                    <a:pt x="220" y="180"/>
                  </a:cubicBezTo>
                  <a:cubicBezTo>
                    <a:pt x="319" y="180"/>
                    <a:pt x="419" y="160"/>
                    <a:pt x="518" y="160"/>
                  </a:cubicBezTo>
                  <a:cubicBezTo>
                    <a:pt x="518" y="101"/>
                    <a:pt x="538" y="41"/>
                    <a:pt x="538" y="1"/>
                  </a:cubicBezTo>
                  <a:cubicBezTo>
                    <a:pt x="502" y="1"/>
                    <a:pt x="466" y="0"/>
                    <a:pt x="43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4"/>
            <p:cNvSpPr/>
            <p:nvPr/>
          </p:nvSpPr>
          <p:spPr>
            <a:xfrm>
              <a:off x="2484400" y="2183925"/>
              <a:ext cx="17425" cy="5200"/>
            </a:xfrm>
            <a:custGeom>
              <a:avLst/>
              <a:gdLst/>
              <a:ahLst/>
              <a:cxnLst/>
              <a:rect l="l" t="t" r="r" b="b"/>
              <a:pathLst>
                <a:path w="697" h="208" extrusionOk="0">
                  <a:moveTo>
                    <a:pt x="389" y="1"/>
                  </a:moveTo>
                  <a:cubicBezTo>
                    <a:pt x="244" y="1"/>
                    <a:pt x="105" y="32"/>
                    <a:pt x="0" y="207"/>
                  </a:cubicBezTo>
                  <a:cubicBezTo>
                    <a:pt x="239" y="207"/>
                    <a:pt x="458" y="167"/>
                    <a:pt x="676" y="147"/>
                  </a:cubicBezTo>
                  <a:cubicBezTo>
                    <a:pt x="676" y="88"/>
                    <a:pt x="676" y="48"/>
                    <a:pt x="696" y="8"/>
                  </a:cubicBezTo>
                  <a:lnTo>
                    <a:pt x="696" y="8"/>
                  </a:lnTo>
                  <a:cubicBezTo>
                    <a:pt x="676" y="10"/>
                    <a:pt x="655" y="11"/>
                    <a:pt x="634" y="11"/>
                  </a:cubicBezTo>
                  <a:cubicBezTo>
                    <a:pt x="554" y="11"/>
                    <a:pt x="471" y="1"/>
                    <a:pt x="38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4"/>
            <p:cNvSpPr/>
            <p:nvPr/>
          </p:nvSpPr>
          <p:spPr>
            <a:xfrm>
              <a:off x="2614675" y="2145325"/>
              <a:ext cx="8975" cy="3500"/>
            </a:xfrm>
            <a:custGeom>
              <a:avLst/>
              <a:gdLst/>
              <a:ahLst/>
              <a:cxnLst/>
              <a:rect l="l" t="t" r="r" b="b"/>
              <a:pathLst>
                <a:path w="359" h="140" extrusionOk="0">
                  <a:moveTo>
                    <a:pt x="359" y="1"/>
                  </a:moveTo>
                  <a:cubicBezTo>
                    <a:pt x="220" y="1"/>
                    <a:pt x="80" y="1"/>
                    <a:pt x="1" y="140"/>
                  </a:cubicBezTo>
                  <a:lnTo>
                    <a:pt x="319" y="140"/>
                  </a:lnTo>
                  <a:cubicBezTo>
                    <a:pt x="319" y="100"/>
                    <a:pt x="339" y="40"/>
                    <a:pt x="35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"/>
            <p:cNvSpPr/>
            <p:nvPr/>
          </p:nvSpPr>
          <p:spPr>
            <a:xfrm>
              <a:off x="1107325" y="1605750"/>
              <a:ext cx="30350" cy="105450"/>
            </a:xfrm>
            <a:custGeom>
              <a:avLst/>
              <a:gdLst/>
              <a:ahLst/>
              <a:cxnLst/>
              <a:rect l="l" t="t" r="r" b="b"/>
              <a:pathLst>
                <a:path w="1214" h="4218" extrusionOk="0">
                  <a:moveTo>
                    <a:pt x="836" y="0"/>
                  </a:moveTo>
                  <a:cubicBezTo>
                    <a:pt x="776" y="0"/>
                    <a:pt x="756" y="20"/>
                    <a:pt x="716" y="40"/>
                  </a:cubicBezTo>
                  <a:cubicBezTo>
                    <a:pt x="716" y="199"/>
                    <a:pt x="657" y="318"/>
                    <a:pt x="537" y="398"/>
                  </a:cubicBezTo>
                  <a:cubicBezTo>
                    <a:pt x="497" y="716"/>
                    <a:pt x="358" y="995"/>
                    <a:pt x="179" y="1273"/>
                  </a:cubicBezTo>
                  <a:cubicBezTo>
                    <a:pt x="139" y="1572"/>
                    <a:pt x="279" y="1890"/>
                    <a:pt x="40" y="2168"/>
                  </a:cubicBezTo>
                  <a:cubicBezTo>
                    <a:pt x="40" y="2427"/>
                    <a:pt x="0" y="2725"/>
                    <a:pt x="0" y="3004"/>
                  </a:cubicBezTo>
                  <a:cubicBezTo>
                    <a:pt x="338" y="3382"/>
                    <a:pt x="60" y="3819"/>
                    <a:pt x="179" y="4217"/>
                  </a:cubicBezTo>
                  <a:cubicBezTo>
                    <a:pt x="478" y="3700"/>
                    <a:pt x="318" y="3103"/>
                    <a:pt x="438" y="2566"/>
                  </a:cubicBezTo>
                  <a:cubicBezTo>
                    <a:pt x="637" y="1691"/>
                    <a:pt x="915" y="875"/>
                    <a:pt x="1214" y="60"/>
                  </a:cubicBezTo>
                  <a:lnTo>
                    <a:pt x="1214" y="60"/>
                  </a:lnTo>
                  <a:cubicBezTo>
                    <a:pt x="1134" y="71"/>
                    <a:pt x="1054" y="122"/>
                    <a:pt x="982" y="122"/>
                  </a:cubicBezTo>
                  <a:cubicBezTo>
                    <a:pt x="928" y="122"/>
                    <a:pt x="878" y="93"/>
                    <a:pt x="836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4"/>
            <p:cNvSpPr/>
            <p:nvPr/>
          </p:nvSpPr>
          <p:spPr>
            <a:xfrm>
              <a:off x="2645025" y="2138950"/>
              <a:ext cx="4000" cy="1925"/>
            </a:xfrm>
            <a:custGeom>
              <a:avLst/>
              <a:gdLst/>
              <a:ahLst/>
              <a:cxnLst/>
              <a:rect l="l" t="t" r="r" b="b"/>
              <a:pathLst>
                <a:path w="160" h="77" extrusionOk="0">
                  <a:moveTo>
                    <a:pt x="66" y="1"/>
                  </a:moveTo>
                  <a:cubicBezTo>
                    <a:pt x="29" y="1"/>
                    <a:pt x="15" y="34"/>
                    <a:pt x="0" y="77"/>
                  </a:cubicBezTo>
                  <a:cubicBezTo>
                    <a:pt x="40" y="77"/>
                    <a:pt x="120" y="77"/>
                    <a:pt x="160" y="57"/>
                  </a:cubicBezTo>
                  <a:cubicBezTo>
                    <a:pt x="140" y="57"/>
                    <a:pt x="140" y="17"/>
                    <a:pt x="120" y="17"/>
                  </a:cubicBezTo>
                  <a:cubicBezTo>
                    <a:pt x="97" y="6"/>
                    <a:pt x="80" y="1"/>
                    <a:pt x="6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4"/>
            <p:cNvSpPr/>
            <p:nvPr/>
          </p:nvSpPr>
          <p:spPr>
            <a:xfrm>
              <a:off x="2506275" y="2160800"/>
              <a:ext cx="30350" cy="18875"/>
            </a:xfrm>
            <a:custGeom>
              <a:avLst/>
              <a:gdLst/>
              <a:ahLst/>
              <a:cxnLst/>
              <a:rect l="l" t="t" r="r" b="b"/>
              <a:pathLst>
                <a:path w="1214" h="755" extrusionOk="0">
                  <a:moveTo>
                    <a:pt x="1071" y="0"/>
                  </a:moveTo>
                  <a:cubicBezTo>
                    <a:pt x="1001" y="0"/>
                    <a:pt x="935" y="38"/>
                    <a:pt x="876" y="98"/>
                  </a:cubicBezTo>
                  <a:cubicBezTo>
                    <a:pt x="796" y="157"/>
                    <a:pt x="716" y="237"/>
                    <a:pt x="617" y="237"/>
                  </a:cubicBezTo>
                  <a:cubicBezTo>
                    <a:pt x="418" y="297"/>
                    <a:pt x="199" y="376"/>
                    <a:pt x="0" y="456"/>
                  </a:cubicBezTo>
                  <a:cubicBezTo>
                    <a:pt x="0" y="655"/>
                    <a:pt x="120" y="754"/>
                    <a:pt x="319" y="754"/>
                  </a:cubicBezTo>
                  <a:cubicBezTo>
                    <a:pt x="438" y="595"/>
                    <a:pt x="601" y="577"/>
                    <a:pt x="768" y="577"/>
                  </a:cubicBezTo>
                  <a:cubicBezTo>
                    <a:pt x="816" y="577"/>
                    <a:pt x="863" y="579"/>
                    <a:pt x="910" y="579"/>
                  </a:cubicBezTo>
                  <a:cubicBezTo>
                    <a:pt x="946" y="579"/>
                    <a:pt x="981" y="578"/>
                    <a:pt x="1015" y="575"/>
                  </a:cubicBezTo>
                  <a:cubicBezTo>
                    <a:pt x="1114" y="436"/>
                    <a:pt x="1214" y="257"/>
                    <a:pt x="1214" y="58"/>
                  </a:cubicBezTo>
                  <a:cubicBezTo>
                    <a:pt x="1166" y="18"/>
                    <a:pt x="1117" y="0"/>
                    <a:pt x="107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4"/>
            <p:cNvSpPr/>
            <p:nvPr/>
          </p:nvSpPr>
          <p:spPr>
            <a:xfrm>
              <a:off x="2470950" y="2188300"/>
              <a:ext cx="13475" cy="4300"/>
            </a:xfrm>
            <a:custGeom>
              <a:avLst/>
              <a:gdLst/>
              <a:ahLst/>
              <a:cxnLst/>
              <a:rect l="l" t="t" r="r" b="b"/>
              <a:pathLst>
                <a:path w="539" h="172" extrusionOk="0">
                  <a:moveTo>
                    <a:pt x="360" y="0"/>
                  </a:moveTo>
                  <a:cubicBezTo>
                    <a:pt x="225" y="0"/>
                    <a:pt x="98" y="32"/>
                    <a:pt x="1" y="171"/>
                  </a:cubicBezTo>
                  <a:cubicBezTo>
                    <a:pt x="180" y="171"/>
                    <a:pt x="339" y="171"/>
                    <a:pt x="498" y="152"/>
                  </a:cubicBezTo>
                  <a:cubicBezTo>
                    <a:pt x="518" y="112"/>
                    <a:pt x="538" y="72"/>
                    <a:pt x="538" y="12"/>
                  </a:cubicBezTo>
                  <a:cubicBezTo>
                    <a:pt x="478" y="6"/>
                    <a:pt x="418" y="0"/>
                    <a:pt x="36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4"/>
            <p:cNvSpPr/>
            <p:nvPr/>
          </p:nvSpPr>
          <p:spPr>
            <a:xfrm>
              <a:off x="1129200" y="1593800"/>
              <a:ext cx="4500" cy="8475"/>
            </a:xfrm>
            <a:custGeom>
              <a:avLst/>
              <a:gdLst/>
              <a:ahLst/>
              <a:cxnLst/>
              <a:rect l="l" t="t" r="r" b="b"/>
              <a:pathLst>
                <a:path w="180" h="339" extrusionOk="0">
                  <a:moveTo>
                    <a:pt x="40" y="1"/>
                  </a:moveTo>
                  <a:cubicBezTo>
                    <a:pt x="0" y="140"/>
                    <a:pt x="0" y="239"/>
                    <a:pt x="0" y="339"/>
                  </a:cubicBezTo>
                  <a:cubicBezTo>
                    <a:pt x="160" y="279"/>
                    <a:pt x="179" y="160"/>
                    <a:pt x="17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4"/>
            <p:cNvSpPr/>
            <p:nvPr/>
          </p:nvSpPr>
          <p:spPr>
            <a:xfrm>
              <a:off x="2171075" y="1289800"/>
              <a:ext cx="297925" cy="70275"/>
            </a:xfrm>
            <a:custGeom>
              <a:avLst/>
              <a:gdLst/>
              <a:ahLst/>
              <a:cxnLst/>
              <a:rect l="l" t="t" r="r" b="b"/>
              <a:pathLst>
                <a:path w="11917" h="2811" extrusionOk="0">
                  <a:moveTo>
                    <a:pt x="11125" y="1"/>
                  </a:moveTo>
                  <a:cubicBezTo>
                    <a:pt x="11020" y="1"/>
                    <a:pt x="10912" y="12"/>
                    <a:pt x="10802" y="26"/>
                  </a:cubicBezTo>
                  <a:cubicBezTo>
                    <a:pt x="10723" y="26"/>
                    <a:pt x="10623" y="66"/>
                    <a:pt x="10544" y="86"/>
                  </a:cubicBezTo>
                  <a:cubicBezTo>
                    <a:pt x="10245" y="165"/>
                    <a:pt x="9927" y="205"/>
                    <a:pt x="9629" y="205"/>
                  </a:cubicBezTo>
                  <a:cubicBezTo>
                    <a:pt x="7898" y="404"/>
                    <a:pt x="6147" y="722"/>
                    <a:pt x="4457" y="1180"/>
                  </a:cubicBezTo>
                  <a:cubicBezTo>
                    <a:pt x="4278" y="1279"/>
                    <a:pt x="4079" y="1359"/>
                    <a:pt x="3860" y="1359"/>
                  </a:cubicBezTo>
                  <a:cubicBezTo>
                    <a:pt x="3681" y="1359"/>
                    <a:pt x="3542" y="1379"/>
                    <a:pt x="3362" y="1399"/>
                  </a:cubicBezTo>
                  <a:cubicBezTo>
                    <a:pt x="3084" y="1478"/>
                    <a:pt x="2786" y="1518"/>
                    <a:pt x="2527" y="1598"/>
                  </a:cubicBezTo>
                  <a:cubicBezTo>
                    <a:pt x="2268" y="1677"/>
                    <a:pt x="2050" y="1697"/>
                    <a:pt x="1791" y="1757"/>
                  </a:cubicBezTo>
                  <a:cubicBezTo>
                    <a:pt x="1552" y="1796"/>
                    <a:pt x="1333" y="1876"/>
                    <a:pt x="1075" y="1896"/>
                  </a:cubicBezTo>
                  <a:cubicBezTo>
                    <a:pt x="975" y="1896"/>
                    <a:pt x="896" y="1916"/>
                    <a:pt x="836" y="1936"/>
                  </a:cubicBezTo>
                  <a:cubicBezTo>
                    <a:pt x="538" y="2075"/>
                    <a:pt x="100" y="1936"/>
                    <a:pt x="1" y="2393"/>
                  </a:cubicBezTo>
                  <a:lnTo>
                    <a:pt x="200" y="2592"/>
                  </a:lnTo>
                  <a:cubicBezTo>
                    <a:pt x="398" y="2811"/>
                    <a:pt x="677" y="2811"/>
                    <a:pt x="995" y="2811"/>
                  </a:cubicBezTo>
                  <a:cubicBezTo>
                    <a:pt x="1095" y="2811"/>
                    <a:pt x="1174" y="2811"/>
                    <a:pt x="1274" y="2791"/>
                  </a:cubicBezTo>
                  <a:cubicBezTo>
                    <a:pt x="1433" y="2751"/>
                    <a:pt x="1552" y="2712"/>
                    <a:pt x="1672" y="2672"/>
                  </a:cubicBezTo>
                  <a:cubicBezTo>
                    <a:pt x="3343" y="2334"/>
                    <a:pt x="4954" y="1896"/>
                    <a:pt x="6625" y="1578"/>
                  </a:cubicBezTo>
                  <a:cubicBezTo>
                    <a:pt x="7515" y="1520"/>
                    <a:pt x="8387" y="1179"/>
                    <a:pt x="9313" y="1179"/>
                  </a:cubicBezTo>
                  <a:cubicBezTo>
                    <a:pt x="9339" y="1179"/>
                    <a:pt x="9364" y="1179"/>
                    <a:pt x="9390" y="1180"/>
                  </a:cubicBezTo>
                  <a:cubicBezTo>
                    <a:pt x="9649" y="1100"/>
                    <a:pt x="9907" y="1041"/>
                    <a:pt x="10186" y="1021"/>
                  </a:cubicBezTo>
                  <a:cubicBezTo>
                    <a:pt x="10623" y="921"/>
                    <a:pt x="11081" y="921"/>
                    <a:pt x="11518" y="881"/>
                  </a:cubicBezTo>
                  <a:cubicBezTo>
                    <a:pt x="11717" y="862"/>
                    <a:pt x="11877" y="802"/>
                    <a:pt x="11916" y="583"/>
                  </a:cubicBezTo>
                  <a:cubicBezTo>
                    <a:pt x="11737" y="484"/>
                    <a:pt x="11698" y="364"/>
                    <a:pt x="11698" y="185"/>
                  </a:cubicBezTo>
                  <a:cubicBezTo>
                    <a:pt x="11515" y="42"/>
                    <a:pt x="11324" y="1"/>
                    <a:pt x="11125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4"/>
            <p:cNvSpPr/>
            <p:nvPr/>
          </p:nvSpPr>
          <p:spPr>
            <a:xfrm>
              <a:off x="2206875" y="1289950"/>
              <a:ext cx="208900" cy="47475"/>
            </a:xfrm>
            <a:custGeom>
              <a:avLst/>
              <a:gdLst/>
              <a:ahLst/>
              <a:cxnLst/>
              <a:rect l="l" t="t" r="r" b="b"/>
              <a:pathLst>
                <a:path w="8356" h="1899" extrusionOk="0">
                  <a:moveTo>
                    <a:pt x="7083" y="0"/>
                  </a:moveTo>
                  <a:cubicBezTo>
                    <a:pt x="7007" y="58"/>
                    <a:pt x="6923" y="74"/>
                    <a:pt x="6835" y="74"/>
                  </a:cubicBezTo>
                  <a:cubicBezTo>
                    <a:pt x="6733" y="74"/>
                    <a:pt x="6626" y="53"/>
                    <a:pt x="6522" y="53"/>
                  </a:cubicBezTo>
                  <a:cubicBezTo>
                    <a:pt x="6410" y="53"/>
                    <a:pt x="6302" y="77"/>
                    <a:pt x="6207" y="179"/>
                  </a:cubicBezTo>
                  <a:cubicBezTo>
                    <a:pt x="6179" y="193"/>
                    <a:pt x="6141" y="207"/>
                    <a:pt x="6107" y="207"/>
                  </a:cubicBezTo>
                  <a:cubicBezTo>
                    <a:pt x="6093" y="207"/>
                    <a:pt x="6080" y="205"/>
                    <a:pt x="6068" y="199"/>
                  </a:cubicBezTo>
                  <a:cubicBezTo>
                    <a:pt x="4198" y="259"/>
                    <a:pt x="2408" y="856"/>
                    <a:pt x="538" y="955"/>
                  </a:cubicBezTo>
                  <a:cubicBezTo>
                    <a:pt x="439" y="975"/>
                    <a:pt x="359" y="1015"/>
                    <a:pt x="299" y="1054"/>
                  </a:cubicBezTo>
                  <a:cubicBezTo>
                    <a:pt x="220" y="1094"/>
                    <a:pt x="140" y="1154"/>
                    <a:pt x="100" y="1194"/>
                  </a:cubicBezTo>
                  <a:cubicBezTo>
                    <a:pt x="1" y="1353"/>
                    <a:pt x="1" y="1492"/>
                    <a:pt x="41" y="1671"/>
                  </a:cubicBezTo>
                  <a:cubicBezTo>
                    <a:pt x="100" y="1790"/>
                    <a:pt x="220" y="1850"/>
                    <a:pt x="319" y="1890"/>
                  </a:cubicBezTo>
                  <a:cubicBezTo>
                    <a:pt x="409" y="1890"/>
                    <a:pt x="504" y="1898"/>
                    <a:pt x="598" y="1898"/>
                  </a:cubicBezTo>
                  <a:cubicBezTo>
                    <a:pt x="756" y="1898"/>
                    <a:pt x="911" y="1875"/>
                    <a:pt x="1035" y="1751"/>
                  </a:cubicBezTo>
                  <a:cubicBezTo>
                    <a:pt x="1003" y="1702"/>
                    <a:pt x="970" y="1666"/>
                    <a:pt x="937" y="1666"/>
                  </a:cubicBezTo>
                  <a:cubicBezTo>
                    <a:pt x="930" y="1666"/>
                    <a:pt x="923" y="1668"/>
                    <a:pt x="916" y="1671"/>
                  </a:cubicBezTo>
                  <a:cubicBezTo>
                    <a:pt x="905" y="1673"/>
                    <a:pt x="896" y="1674"/>
                    <a:pt x="888" y="1674"/>
                  </a:cubicBezTo>
                  <a:cubicBezTo>
                    <a:pt x="826" y="1674"/>
                    <a:pt x="867" y="1611"/>
                    <a:pt x="956" y="1611"/>
                  </a:cubicBezTo>
                  <a:cubicBezTo>
                    <a:pt x="982" y="1615"/>
                    <a:pt x="1009" y="1616"/>
                    <a:pt x="1034" y="1616"/>
                  </a:cubicBezTo>
                  <a:cubicBezTo>
                    <a:pt x="1260" y="1616"/>
                    <a:pt x="1454" y="1508"/>
                    <a:pt x="1668" y="1508"/>
                  </a:cubicBezTo>
                  <a:cubicBezTo>
                    <a:pt x="1739" y="1508"/>
                    <a:pt x="1813" y="1520"/>
                    <a:pt x="1891" y="1552"/>
                  </a:cubicBezTo>
                  <a:lnTo>
                    <a:pt x="2388" y="1552"/>
                  </a:lnTo>
                  <a:cubicBezTo>
                    <a:pt x="2527" y="1393"/>
                    <a:pt x="2786" y="1512"/>
                    <a:pt x="2885" y="1393"/>
                  </a:cubicBezTo>
                  <a:cubicBezTo>
                    <a:pt x="4636" y="915"/>
                    <a:pt x="6466" y="657"/>
                    <a:pt x="8256" y="318"/>
                  </a:cubicBezTo>
                  <a:cubicBezTo>
                    <a:pt x="8356" y="0"/>
                    <a:pt x="7998" y="159"/>
                    <a:pt x="7918" y="20"/>
                  </a:cubicBezTo>
                  <a:cubicBezTo>
                    <a:pt x="7660" y="0"/>
                    <a:pt x="7361" y="0"/>
                    <a:pt x="7083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4"/>
            <p:cNvSpPr/>
            <p:nvPr/>
          </p:nvSpPr>
          <p:spPr>
            <a:xfrm>
              <a:off x="2572425" y="1335450"/>
              <a:ext cx="147225" cy="46300"/>
            </a:xfrm>
            <a:custGeom>
              <a:avLst/>
              <a:gdLst/>
              <a:ahLst/>
              <a:cxnLst/>
              <a:rect l="l" t="t" r="r" b="b"/>
              <a:pathLst>
                <a:path w="5889" h="1852" extrusionOk="0">
                  <a:moveTo>
                    <a:pt x="5587" y="0"/>
                  </a:moveTo>
                  <a:cubicBezTo>
                    <a:pt x="5495" y="0"/>
                    <a:pt x="5401" y="20"/>
                    <a:pt x="5311" y="50"/>
                  </a:cubicBezTo>
                  <a:cubicBezTo>
                    <a:pt x="3620" y="269"/>
                    <a:pt x="1950" y="667"/>
                    <a:pt x="279" y="965"/>
                  </a:cubicBezTo>
                  <a:cubicBezTo>
                    <a:pt x="139" y="1065"/>
                    <a:pt x="0" y="1164"/>
                    <a:pt x="159" y="1383"/>
                  </a:cubicBezTo>
                  <a:cubicBezTo>
                    <a:pt x="205" y="1460"/>
                    <a:pt x="278" y="1481"/>
                    <a:pt x="360" y="1481"/>
                  </a:cubicBezTo>
                  <a:cubicBezTo>
                    <a:pt x="464" y="1481"/>
                    <a:pt x="583" y="1447"/>
                    <a:pt x="684" y="1447"/>
                  </a:cubicBezTo>
                  <a:cubicBezTo>
                    <a:pt x="815" y="1447"/>
                    <a:pt x="915" y="1503"/>
                    <a:pt x="915" y="1761"/>
                  </a:cubicBezTo>
                  <a:cubicBezTo>
                    <a:pt x="1050" y="1828"/>
                    <a:pt x="1198" y="1851"/>
                    <a:pt x="1351" y="1851"/>
                  </a:cubicBezTo>
                  <a:cubicBezTo>
                    <a:pt x="1469" y="1851"/>
                    <a:pt x="1590" y="1838"/>
                    <a:pt x="1711" y="1820"/>
                  </a:cubicBezTo>
                  <a:cubicBezTo>
                    <a:pt x="2228" y="1641"/>
                    <a:pt x="2825" y="1741"/>
                    <a:pt x="3262" y="1363"/>
                  </a:cubicBezTo>
                  <a:cubicBezTo>
                    <a:pt x="3227" y="1116"/>
                    <a:pt x="3213" y="1015"/>
                    <a:pt x="3058" y="1015"/>
                  </a:cubicBezTo>
                  <a:cubicBezTo>
                    <a:pt x="2952" y="1015"/>
                    <a:pt x="2779" y="1063"/>
                    <a:pt x="2487" y="1144"/>
                  </a:cubicBezTo>
                  <a:cubicBezTo>
                    <a:pt x="3024" y="886"/>
                    <a:pt x="3620" y="965"/>
                    <a:pt x="4177" y="846"/>
                  </a:cubicBezTo>
                  <a:cubicBezTo>
                    <a:pt x="4396" y="786"/>
                    <a:pt x="4615" y="726"/>
                    <a:pt x="4834" y="687"/>
                  </a:cubicBezTo>
                  <a:cubicBezTo>
                    <a:pt x="5192" y="488"/>
                    <a:pt x="5888" y="866"/>
                    <a:pt x="5888" y="70"/>
                  </a:cubicBezTo>
                  <a:lnTo>
                    <a:pt x="5848" y="70"/>
                  </a:lnTo>
                  <a:cubicBezTo>
                    <a:pt x="5769" y="20"/>
                    <a:pt x="5679" y="0"/>
                    <a:pt x="5587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4"/>
            <p:cNvSpPr/>
            <p:nvPr/>
          </p:nvSpPr>
          <p:spPr>
            <a:xfrm>
              <a:off x="2197925" y="1323750"/>
              <a:ext cx="164650" cy="38100"/>
            </a:xfrm>
            <a:custGeom>
              <a:avLst/>
              <a:gdLst/>
              <a:ahLst/>
              <a:cxnLst/>
              <a:rect l="l" t="t" r="r" b="b"/>
              <a:pathLst>
                <a:path w="6586" h="1524" extrusionOk="0">
                  <a:moveTo>
                    <a:pt x="5531" y="1"/>
                  </a:moveTo>
                  <a:cubicBezTo>
                    <a:pt x="3780" y="240"/>
                    <a:pt x="2070" y="717"/>
                    <a:pt x="359" y="1095"/>
                  </a:cubicBezTo>
                  <a:cubicBezTo>
                    <a:pt x="279" y="1135"/>
                    <a:pt x="200" y="1194"/>
                    <a:pt x="120" y="1214"/>
                  </a:cubicBezTo>
                  <a:cubicBezTo>
                    <a:pt x="100" y="1234"/>
                    <a:pt x="61" y="1234"/>
                    <a:pt x="1" y="1254"/>
                  </a:cubicBezTo>
                  <a:cubicBezTo>
                    <a:pt x="74" y="1465"/>
                    <a:pt x="177" y="1524"/>
                    <a:pt x="290" y="1524"/>
                  </a:cubicBezTo>
                  <a:cubicBezTo>
                    <a:pt x="423" y="1524"/>
                    <a:pt x="568" y="1444"/>
                    <a:pt x="697" y="1433"/>
                  </a:cubicBezTo>
                  <a:cubicBezTo>
                    <a:pt x="956" y="1413"/>
                    <a:pt x="1174" y="1413"/>
                    <a:pt x="1393" y="1354"/>
                  </a:cubicBezTo>
                  <a:cubicBezTo>
                    <a:pt x="2647" y="1115"/>
                    <a:pt x="3880" y="856"/>
                    <a:pt x="5093" y="518"/>
                  </a:cubicBezTo>
                  <a:cubicBezTo>
                    <a:pt x="5591" y="359"/>
                    <a:pt x="6148" y="538"/>
                    <a:pt x="6585" y="200"/>
                  </a:cubicBezTo>
                  <a:lnTo>
                    <a:pt x="6526" y="120"/>
                  </a:lnTo>
                  <a:cubicBezTo>
                    <a:pt x="6376" y="41"/>
                    <a:pt x="6227" y="26"/>
                    <a:pt x="6078" y="26"/>
                  </a:cubicBezTo>
                  <a:cubicBezTo>
                    <a:pt x="5989" y="26"/>
                    <a:pt x="5899" y="31"/>
                    <a:pt x="5809" y="31"/>
                  </a:cubicBezTo>
                  <a:cubicBezTo>
                    <a:pt x="5750" y="31"/>
                    <a:pt x="5690" y="29"/>
                    <a:pt x="5630" y="21"/>
                  </a:cubicBezTo>
                  <a:cubicBezTo>
                    <a:pt x="5591" y="1"/>
                    <a:pt x="5551" y="1"/>
                    <a:pt x="553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4"/>
            <p:cNvSpPr/>
            <p:nvPr/>
          </p:nvSpPr>
          <p:spPr>
            <a:xfrm>
              <a:off x="2216825" y="1281750"/>
              <a:ext cx="142275" cy="37550"/>
            </a:xfrm>
            <a:custGeom>
              <a:avLst/>
              <a:gdLst/>
              <a:ahLst/>
              <a:cxnLst/>
              <a:rect l="l" t="t" r="r" b="b"/>
              <a:pathLst>
                <a:path w="5691" h="1502" extrusionOk="0">
                  <a:moveTo>
                    <a:pt x="3768" y="296"/>
                  </a:moveTo>
                  <a:cubicBezTo>
                    <a:pt x="3780" y="296"/>
                    <a:pt x="3857" y="397"/>
                    <a:pt x="3780" y="428"/>
                  </a:cubicBezTo>
                  <a:cubicBezTo>
                    <a:pt x="3697" y="428"/>
                    <a:pt x="3614" y="429"/>
                    <a:pt x="3532" y="433"/>
                  </a:cubicBezTo>
                  <a:lnTo>
                    <a:pt x="3532" y="433"/>
                  </a:lnTo>
                  <a:cubicBezTo>
                    <a:pt x="3615" y="406"/>
                    <a:pt x="3699" y="366"/>
                    <a:pt x="3780" y="328"/>
                  </a:cubicBezTo>
                  <a:cubicBezTo>
                    <a:pt x="3767" y="305"/>
                    <a:pt x="3764" y="296"/>
                    <a:pt x="3768" y="296"/>
                  </a:cubicBezTo>
                  <a:close/>
                  <a:moveTo>
                    <a:pt x="4892" y="0"/>
                  </a:moveTo>
                  <a:cubicBezTo>
                    <a:pt x="4725" y="0"/>
                    <a:pt x="4523" y="49"/>
                    <a:pt x="4238" y="129"/>
                  </a:cubicBezTo>
                  <a:cubicBezTo>
                    <a:pt x="4172" y="139"/>
                    <a:pt x="4106" y="142"/>
                    <a:pt x="4039" y="142"/>
                  </a:cubicBezTo>
                  <a:cubicBezTo>
                    <a:pt x="3893" y="142"/>
                    <a:pt x="3744" y="127"/>
                    <a:pt x="3597" y="127"/>
                  </a:cubicBezTo>
                  <a:cubicBezTo>
                    <a:pt x="3400" y="127"/>
                    <a:pt x="3205" y="155"/>
                    <a:pt x="3024" y="288"/>
                  </a:cubicBezTo>
                  <a:cubicBezTo>
                    <a:pt x="3090" y="378"/>
                    <a:pt x="3162" y="429"/>
                    <a:pt x="3237" y="451"/>
                  </a:cubicBezTo>
                  <a:lnTo>
                    <a:pt x="3237" y="451"/>
                  </a:lnTo>
                  <a:cubicBezTo>
                    <a:pt x="2550" y="510"/>
                    <a:pt x="1876" y="664"/>
                    <a:pt x="1214" y="806"/>
                  </a:cubicBezTo>
                  <a:lnTo>
                    <a:pt x="995" y="885"/>
                  </a:lnTo>
                  <a:cubicBezTo>
                    <a:pt x="836" y="925"/>
                    <a:pt x="697" y="985"/>
                    <a:pt x="538" y="1004"/>
                  </a:cubicBezTo>
                  <a:cubicBezTo>
                    <a:pt x="399" y="1024"/>
                    <a:pt x="220" y="1024"/>
                    <a:pt x="100" y="1124"/>
                  </a:cubicBezTo>
                  <a:cubicBezTo>
                    <a:pt x="41" y="1184"/>
                    <a:pt x="1" y="1243"/>
                    <a:pt x="1" y="1323"/>
                  </a:cubicBezTo>
                  <a:cubicBezTo>
                    <a:pt x="21" y="1402"/>
                    <a:pt x="41" y="1442"/>
                    <a:pt x="120" y="1502"/>
                  </a:cubicBezTo>
                  <a:cubicBezTo>
                    <a:pt x="319" y="1382"/>
                    <a:pt x="558" y="1382"/>
                    <a:pt x="796" y="1382"/>
                  </a:cubicBezTo>
                  <a:cubicBezTo>
                    <a:pt x="2448" y="1323"/>
                    <a:pt x="4059" y="925"/>
                    <a:pt x="5690" y="507"/>
                  </a:cubicBezTo>
                  <a:cubicBezTo>
                    <a:pt x="5363" y="143"/>
                    <a:pt x="5179" y="0"/>
                    <a:pt x="4892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4"/>
            <p:cNvSpPr/>
            <p:nvPr/>
          </p:nvSpPr>
          <p:spPr>
            <a:xfrm>
              <a:off x="2177550" y="1385350"/>
              <a:ext cx="182525" cy="22725"/>
            </a:xfrm>
            <a:custGeom>
              <a:avLst/>
              <a:gdLst/>
              <a:ahLst/>
              <a:cxnLst/>
              <a:rect l="l" t="t" r="r" b="b"/>
              <a:pathLst>
                <a:path w="7301" h="909" extrusionOk="0">
                  <a:moveTo>
                    <a:pt x="6969" y="1"/>
                  </a:moveTo>
                  <a:cubicBezTo>
                    <a:pt x="6876" y="1"/>
                    <a:pt x="6780" y="21"/>
                    <a:pt x="6684" y="63"/>
                  </a:cubicBezTo>
                  <a:cubicBezTo>
                    <a:pt x="6571" y="116"/>
                    <a:pt x="6454" y="130"/>
                    <a:pt x="6335" y="130"/>
                  </a:cubicBezTo>
                  <a:cubicBezTo>
                    <a:pt x="6216" y="130"/>
                    <a:pt x="6094" y="116"/>
                    <a:pt x="5972" y="116"/>
                  </a:cubicBezTo>
                  <a:cubicBezTo>
                    <a:pt x="5851" y="116"/>
                    <a:pt x="5729" y="130"/>
                    <a:pt x="5610" y="183"/>
                  </a:cubicBezTo>
                  <a:cubicBezTo>
                    <a:pt x="4118" y="342"/>
                    <a:pt x="2626" y="342"/>
                    <a:pt x="1134" y="362"/>
                  </a:cubicBezTo>
                  <a:cubicBezTo>
                    <a:pt x="1005" y="297"/>
                    <a:pt x="884" y="270"/>
                    <a:pt x="769" y="270"/>
                  </a:cubicBezTo>
                  <a:cubicBezTo>
                    <a:pt x="530" y="270"/>
                    <a:pt x="315" y="386"/>
                    <a:pt x="100" y="521"/>
                  </a:cubicBezTo>
                  <a:cubicBezTo>
                    <a:pt x="20" y="640"/>
                    <a:pt x="0" y="759"/>
                    <a:pt x="100" y="879"/>
                  </a:cubicBezTo>
                  <a:cubicBezTo>
                    <a:pt x="139" y="899"/>
                    <a:pt x="169" y="909"/>
                    <a:pt x="197" y="909"/>
                  </a:cubicBezTo>
                  <a:cubicBezTo>
                    <a:pt x="224" y="909"/>
                    <a:pt x="249" y="899"/>
                    <a:pt x="279" y="879"/>
                  </a:cubicBezTo>
                  <a:cubicBezTo>
                    <a:pt x="279" y="859"/>
                    <a:pt x="279" y="859"/>
                    <a:pt x="319" y="839"/>
                  </a:cubicBezTo>
                  <a:cubicBezTo>
                    <a:pt x="336" y="833"/>
                    <a:pt x="350" y="831"/>
                    <a:pt x="362" y="831"/>
                  </a:cubicBezTo>
                  <a:cubicBezTo>
                    <a:pt x="392" y="831"/>
                    <a:pt x="410" y="845"/>
                    <a:pt x="438" y="859"/>
                  </a:cubicBezTo>
                  <a:cubicBezTo>
                    <a:pt x="468" y="869"/>
                    <a:pt x="503" y="874"/>
                    <a:pt x="535" y="874"/>
                  </a:cubicBezTo>
                  <a:cubicBezTo>
                    <a:pt x="567" y="874"/>
                    <a:pt x="597" y="869"/>
                    <a:pt x="617" y="859"/>
                  </a:cubicBezTo>
                  <a:cubicBezTo>
                    <a:pt x="746" y="789"/>
                    <a:pt x="871" y="784"/>
                    <a:pt x="995" y="784"/>
                  </a:cubicBezTo>
                  <a:cubicBezTo>
                    <a:pt x="1016" y="784"/>
                    <a:pt x="1036" y="784"/>
                    <a:pt x="1057" y="784"/>
                  </a:cubicBezTo>
                  <a:cubicBezTo>
                    <a:pt x="1161" y="784"/>
                    <a:pt x="1265" y="781"/>
                    <a:pt x="1373" y="740"/>
                  </a:cubicBezTo>
                  <a:cubicBezTo>
                    <a:pt x="1746" y="725"/>
                    <a:pt x="2120" y="722"/>
                    <a:pt x="2495" y="722"/>
                  </a:cubicBezTo>
                  <a:cubicBezTo>
                    <a:pt x="2682" y="722"/>
                    <a:pt x="2869" y="723"/>
                    <a:pt x="3057" y="723"/>
                  </a:cubicBezTo>
                  <a:cubicBezTo>
                    <a:pt x="3993" y="723"/>
                    <a:pt x="4929" y="707"/>
                    <a:pt x="5849" y="521"/>
                  </a:cubicBezTo>
                  <a:cubicBezTo>
                    <a:pt x="5882" y="465"/>
                    <a:pt x="5941" y="440"/>
                    <a:pt x="6004" y="440"/>
                  </a:cubicBezTo>
                  <a:cubicBezTo>
                    <a:pt x="6053" y="440"/>
                    <a:pt x="6104" y="455"/>
                    <a:pt x="6147" y="481"/>
                  </a:cubicBezTo>
                  <a:cubicBezTo>
                    <a:pt x="6286" y="481"/>
                    <a:pt x="6406" y="481"/>
                    <a:pt x="6565" y="421"/>
                  </a:cubicBezTo>
                  <a:lnTo>
                    <a:pt x="6644" y="421"/>
                  </a:lnTo>
                  <a:cubicBezTo>
                    <a:pt x="6694" y="441"/>
                    <a:pt x="6734" y="451"/>
                    <a:pt x="6774" y="451"/>
                  </a:cubicBezTo>
                  <a:cubicBezTo>
                    <a:pt x="6813" y="451"/>
                    <a:pt x="6853" y="441"/>
                    <a:pt x="6903" y="421"/>
                  </a:cubicBezTo>
                  <a:cubicBezTo>
                    <a:pt x="7002" y="421"/>
                    <a:pt x="7102" y="381"/>
                    <a:pt x="7201" y="381"/>
                  </a:cubicBezTo>
                  <a:cubicBezTo>
                    <a:pt x="7301" y="262"/>
                    <a:pt x="7301" y="163"/>
                    <a:pt x="7201" y="43"/>
                  </a:cubicBezTo>
                  <a:cubicBezTo>
                    <a:pt x="7128" y="16"/>
                    <a:pt x="7049" y="1"/>
                    <a:pt x="696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4"/>
            <p:cNvSpPr/>
            <p:nvPr/>
          </p:nvSpPr>
          <p:spPr>
            <a:xfrm>
              <a:off x="2318775" y="1233450"/>
              <a:ext cx="110925" cy="29650"/>
            </a:xfrm>
            <a:custGeom>
              <a:avLst/>
              <a:gdLst/>
              <a:ahLst/>
              <a:cxnLst/>
              <a:rect l="l" t="t" r="r" b="b"/>
              <a:pathLst>
                <a:path w="4437" h="1186" extrusionOk="0">
                  <a:moveTo>
                    <a:pt x="3132" y="0"/>
                  </a:moveTo>
                  <a:cubicBezTo>
                    <a:pt x="3079" y="0"/>
                    <a:pt x="3023" y="5"/>
                    <a:pt x="2965" y="12"/>
                  </a:cubicBezTo>
                  <a:cubicBezTo>
                    <a:pt x="2905" y="12"/>
                    <a:pt x="2845" y="52"/>
                    <a:pt x="2766" y="72"/>
                  </a:cubicBezTo>
                  <a:cubicBezTo>
                    <a:pt x="2567" y="151"/>
                    <a:pt x="2348" y="151"/>
                    <a:pt x="2149" y="191"/>
                  </a:cubicBezTo>
                  <a:cubicBezTo>
                    <a:pt x="2089" y="191"/>
                    <a:pt x="2010" y="211"/>
                    <a:pt x="1930" y="251"/>
                  </a:cubicBezTo>
                  <a:cubicBezTo>
                    <a:pt x="1612" y="311"/>
                    <a:pt x="1314" y="271"/>
                    <a:pt x="995" y="311"/>
                  </a:cubicBezTo>
                  <a:cubicBezTo>
                    <a:pt x="617" y="410"/>
                    <a:pt x="200" y="450"/>
                    <a:pt x="1" y="868"/>
                  </a:cubicBezTo>
                  <a:cubicBezTo>
                    <a:pt x="21" y="1086"/>
                    <a:pt x="160" y="1166"/>
                    <a:pt x="359" y="1186"/>
                  </a:cubicBezTo>
                  <a:lnTo>
                    <a:pt x="637" y="1186"/>
                  </a:lnTo>
                  <a:cubicBezTo>
                    <a:pt x="1353" y="1086"/>
                    <a:pt x="2109" y="1027"/>
                    <a:pt x="2806" y="788"/>
                  </a:cubicBezTo>
                  <a:cubicBezTo>
                    <a:pt x="2834" y="774"/>
                    <a:pt x="2872" y="760"/>
                    <a:pt x="2906" y="760"/>
                  </a:cubicBezTo>
                  <a:cubicBezTo>
                    <a:pt x="2920" y="760"/>
                    <a:pt x="2933" y="762"/>
                    <a:pt x="2945" y="768"/>
                  </a:cubicBezTo>
                  <a:cubicBezTo>
                    <a:pt x="2826" y="808"/>
                    <a:pt x="2746" y="888"/>
                    <a:pt x="2806" y="1027"/>
                  </a:cubicBezTo>
                  <a:cubicBezTo>
                    <a:pt x="3402" y="1027"/>
                    <a:pt x="3999" y="947"/>
                    <a:pt x="4437" y="490"/>
                  </a:cubicBezTo>
                  <a:cubicBezTo>
                    <a:pt x="4359" y="479"/>
                    <a:pt x="4283" y="476"/>
                    <a:pt x="4210" y="476"/>
                  </a:cubicBezTo>
                  <a:cubicBezTo>
                    <a:pt x="4044" y="476"/>
                    <a:pt x="3887" y="494"/>
                    <a:pt x="3726" y="494"/>
                  </a:cubicBezTo>
                  <a:cubicBezTo>
                    <a:pt x="3685" y="494"/>
                    <a:pt x="3643" y="493"/>
                    <a:pt x="3601" y="490"/>
                  </a:cubicBezTo>
                  <a:cubicBezTo>
                    <a:pt x="3343" y="490"/>
                    <a:pt x="3442" y="331"/>
                    <a:pt x="3522" y="191"/>
                  </a:cubicBezTo>
                  <a:cubicBezTo>
                    <a:pt x="3502" y="132"/>
                    <a:pt x="3442" y="72"/>
                    <a:pt x="3402" y="52"/>
                  </a:cubicBezTo>
                  <a:cubicBezTo>
                    <a:pt x="3314" y="14"/>
                    <a:pt x="3226" y="0"/>
                    <a:pt x="3132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4"/>
            <p:cNvSpPr/>
            <p:nvPr/>
          </p:nvSpPr>
          <p:spPr>
            <a:xfrm>
              <a:off x="2434150" y="1334200"/>
              <a:ext cx="99500" cy="20425"/>
            </a:xfrm>
            <a:custGeom>
              <a:avLst/>
              <a:gdLst/>
              <a:ahLst/>
              <a:cxnLst/>
              <a:rect l="l" t="t" r="r" b="b"/>
              <a:pathLst>
                <a:path w="3980" h="817" extrusionOk="0">
                  <a:moveTo>
                    <a:pt x="3562" y="1"/>
                  </a:moveTo>
                  <a:cubicBezTo>
                    <a:pt x="2507" y="40"/>
                    <a:pt x="1473" y="100"/>
                    <a:pt x="438" y="299"/>
                  </a:cubicBezTo>
                  <a:cubicBezTo>
                    <a:pt x="339" y="478"/>
                    <a:pt x="1" y="498"/>
                    <a:pt x="100" y="816"/>
                  </a:cubicBezTo>
                  <a:cubicBezTo>
                    <a:pt x="777" y="717"/>
                    <a:pt x="1473" y="697"/>
                    <a:pt x="2129" y="538"/>
                  </a:cubicBezTo>
                  <a:cubicBezTo>
                    <a:pt x="2287" y="505"/>
                    <a:pt x="2450" y="498"/>
                    <a:pt x="2615" y="498"/>
                  </a:cubicBezTo>
                  <a:cubicBezTo>
                    <a:pt x="2753" y="498"/>
                    <a:pt x="2892" y="503"/>
                    <a:pt x="3030" y="503"/>
                  </a:cubicBezTo>
                  <a:cubicBezTo>
                    <a:pt x="3333" y="503"/>
                    <a:pt x="3631" y="478"/>
                    <a:pt x="3900" y="319"/>
                  </a:cubicBezTo>
                  <a:cubicBezTo>
                    <a:pt x="3979" y="219"/>
                    <a:pt x="3979" y="140"/>
                    <a:pt x="3880" y="80"/>
                  </a:cubicBezTo>
                  <a:cubicBezTo>
                    <a:pt x="3860" y="80"/>
                    <a:pt x="3800" y="100"/>
                    <a:pt x="3761" y="100"/>
                  </a:cubicBezTo>
                  <a:cubicBezTo>
                    <a:pt x="3701" y="80"/>
                    <a:pt x="3621" y="1"/>
                    <a:pt x="3562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4"/>
            <p:cNvSpPr/>
            <p:nvPr/>
          </p:nvSpPr>
          <p:spPr>
            <a:xfrm>
              <a:off x="2358575" y="1376475"/>
              <a:ext cx="114400" cy="17425"/>
            </a:xfrm>
            <a:custGeom>
              <a:avLst/>
              <a:gdLst/>
              <a:ahLst/>
              <a:cxnLst/>
              <a:rect l="l" t="t" r="r" b="b"/>
              <a:pathLst>
                <a:path w="4576" h="697" extrusionOk="0">
                  <a:moveTo>
                    <a:pt x="3641" y="0"/>
                  </a:moveTo>
                  <a:cubicBezTo>
                    <a:pt x="2427" y="120"/>
                    <a:pt x="1214" y="219"/>
                    <a:pt x="0" y="339"/>
                  </a:cubicBezTo>
                  <a:lnTo>
                    <a:pt x="0" y="697"/>
                  </a:lnTo>
                  <a:cubicBezTo>
                    <a:pt x="438" y="697"/>
                    <a:pt x="875" y="677"/>
                    <a:pt x="1353" y="677"/>
                  </a:cubicBezTo>
                  <a:cubicBezTo>
                    <a:pt x="1492" y="607"/>
                    <a:pt x="1638" y="591"/>
                    <a:pt x="1786" y="591"/>
                  </a:cubicBezTo>
                  <a:cubicBezTo>
                    <a:pt x="1915" y="591"/>
                    <a:pt x="2044" y="603"/>
                    <a:pt x="2173" y="603"/>
                  </a:cubicBezTo>
                  <a:cubicBezTo>
                    <a:pt x="2321" y="603"/>
                    <a:pt x="2467" y="587"/>
                    <a:pt x="2606" y="518"/>
                  </a:cubicBezTo>
                  <a:lnTo>
                    <a:pt x="3302" y="518"/>
                  </a:lnTo>
                  <a:cubicBezTo>
                    <a:pt x="3477" y="535"/>
                    <a:pt x="3655" y="556"/>
                    <a:pt x="3831" y="556"/>
                  </a:cubicBezTo>
                  <a:cubicBezTo>
                    <a:pt x="4058" y="556"/>
                    <a:pt x="4283" y="521"/>
                    <a:pt x="4496" y="398"/>
                  </a:cubicBezTo>
                  <a:cubicBezTo>
                    <a:pt x="4575" y="319"/>
                    <a:pt x="4575" y="239"/>
                    <a:pt x="4536" y="140"/>
                  </a:cubicBezTo>
                  <a:cubicBezTo>
                    <a:pt x="4456" y="67"/>
                    <a:pt x="4368" y="46"/>
                    <a:pt x="4275" y="46"/>
                  </a:cubicBezTo>
                  <a:cubicBezTo>
                    <a:pt x="4152" y="46"/>
                    <a:pt x="4022" y="82"/>
                    <a:pt x="3897" y="82"/>
                  </a:cubicBezTo>
                  <a:cubicBezTo>
                    <a:pt x="3808" y="82"/>
                    <a:pt x="3721" y="64"/>
                    <a:pt x="364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4"/>
            <p:cNvSpPr/>
            <p:nvPr/>
          </p:nvSpPr>
          <p:spPr>
            <a:xfrm>
              <a:off x="2291925" y="1354575"/>
              <a:ext cx="73125" cy="18500"/>
            </a:xfrm>
            <a:custGeom>
              <a:avLst/>
              <a:gdLst/>
              <a:ahLst/>
              <a:cxnLst/>
              <a:rect l="l" t="t" r="r" b="b"/>
              <a:pathLst>
                <a:path w="2925" h="740" extrusionOk="0">
                  <a:moveTo>
                    <a:pt x="2557" y="0"/>
                  </a:moveTo>
                  <a:cubicBezTo>
                    <a:pt x="1666" y="0"/>
                    <a:pt x="862" y="232"/>
                    <a:pt x="40" y="518"/>
                  </a:cubicBezTo>
                  <a:cubicBezTo>
                    <a:pt x="1" y="598"/>
                    <a:pt x="1" y="678"/>
                    <a:pt x="80" y="717"/>
                  </a:cubicBezTo>
                  <a:cubicBezTo>
                    <a:pt x="223" y="732"/>
                    <a:pt x="364" y="739"/>
                    <a:pt x="505" y="739"/>
                  </a:cubicBezTo>
                  <a:cubicBezTo>
                    <a:pt x="1288" y="739"/>
                    <a:pt x="2050" y="528"/>
                    <a:pt x="2825" y="359"/>
                  </a:cubicBezTo>
                  <a:cubicBezTo>
                    <a:pt x="2925" y="160"/>
                    <a:pt x="2786" y="81"/>
                    <a:pt x="2666" y="1"/>
                  </a:cubicBezTo>
                  <a:cubicBezTo>
                    <a:pt x="2630" y="0"/>
                    <a:pt x="2593" y="0"/>
                    <a:pt x="2557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4"/>
            <p:cNvSpPr/>
            <p:nvPr/>
          </p:nvSpPr>
          <p:spPr>
            <a:xfrm>
              <a:off x="2406300" y="1280350"/>
              <a:ext cx="85575" cy="17575"/>
            </a:xfrm>
            <a:custGeom>
              <a:avLst/>
              <a:gdLst/>
              <a:ahLst/>
              <a:cxnLst/>
              <a:rect l="l" t="t" r="r" b="b"/>
              <a:pathLst>
                <a:path w="3423" h="703" extrusionOk="0">
                  <a:moveTo>
                    <a:pt x="2826" y="1"/>
                  </a:moveTo>
                  <a:cubicBezTo>
                    <a:pt x="1872" y="1"/>
                    <a:pt x="920" y="168"/>
                    <a:pt x="1" y="384"/>
                  </a:cubicBezTo>
                  <a:cubicBezTo>
                    <a:pt x="100" y="484"/>
                    <a:pt x="220" y="583"/>
                    <a:pt x="319" y="683"/>
                  </a:cubicBezTo>
                  <a:cubicBezTo>
                    <a:pt x="340" y="681"/>
                    <a:pt x="362" y="680"/>
                    <a:pt x="383" y="680"/>
                  </a:cubicBezTo>
                  <a:cubicBezTo>
                    <a:pt x="512" y="680"/>
                    <a:pt x="645" y="702"/>
                    <a:pt x="777" y="702"/>
                  </a:cubicBezTo>
                  <a:cubicBezTo>
                    <a:pt x="931" y="702"/>
                    <a:pt x="1085" y="673"/>
                    <a:pt x="1234" y="543"/>
                  </a:cubicBezTo>
                  <a:lnTo>
                    <a:pt x="2607" y="543"/>
                  </a:lnTo>
                  <a:cubicBezTo>
                    <a:pt x="2706" y="454"/>
                    <a:pt x="2826" y="444"/>
                    <a:pt x="2947" y="444"/>
                  </a:cubicBezTo>
                  <a:cubicBezTo>
                    <a:pt x="2982" y="444"/>
                    <a:pt x="3017" y="445"/>
                    <a:pt x="3052" y="445"/>
                  </a:cubicBezTo>
                  <a:cubicBezTo>
                    <a:pt x="3139" y="445"/>
                    <a:pt x="3225" y="440"/>
                    <a:pt x="3303" y="404"/>
                  </a:cubicBezTo>
                  <a:cubicBezTo>
                    <a:pt x="3422" y="185"/>
                    <a:pt x="3263" y="106"/>
                    <a:pt x="3124" y="6"/>
                  </a:cubicBezTo>
                  <a:cubicBezTo>
                    <a:pt x="3025" y="2"/>
                    <a:pt x="2926" y="1"/>
                    <a:pt x="282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4"/>
            <p:cNvSpPr/>
            <p:nvPr/>
          </p:nvSpPr>
          <p:spPr>
            <a:xfrm>
              <a:off x="2358575" y="1345975"/>
              <a:ext cx="65650" cy="17600"/>
            </a:xfrm>
            <a:custGeom>
              <a:avLst/>
              <a:gdLst/>
              <a:ahLst/>
              <a:cxnLst/>
              <a:rect l="l" t="t" r="r" b="b"/>
              <a:pathLst>
                <a:path w="2626" h="704" extrusionOk="0">
                  <a:moveTo>
                    <a:pt x="1748" y="1"/>
                  </a:moveTo>
                  <a:cubicBezTo>
                    <a:pt x="1154" y="1"/>
                    <a:pt x="559" y="112"/>
                    <a:pt x="0" y="345"/>
                  </a:cubicBezTo>
                  <a:cubicBezTo>
                    <a:pt x="40" y="465"/>
                    <a:pt x="120" y="564"/>
                    <a:pt x="159" y="703"/>
                  </a:cubicBezTo>
                  <a:cubicBezTo>
                    <a:pt x="995" y="604"/>
                    <a:pt x="1810" y="504"/>
                    <a:pt x="2626" y="365"/>
                  </a:cubicBezTo>
                  <a:cubicBezTo>
                    <a:pt x="2626" y="285"/>
                    <a:pt x="2586" y="246"/>
                    <a:pt x="2527" y="186"/>
                  </a:cubicBezTo>
                  <a:cubicBezTo>
                    <a:pt x="2427" y="146"/>
                    <a:pt x="2328" y="106"/>
                    <a:pt x="2248" y="27"/>
                  </a:cubicBezTo>
                  <a:cubicBezTo>
                    <a:pt x="2082" y="9"/>
                    <a:pt x="1915" y="1"/>
                    <a:pt x="174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4"/>
            <p:cNvSpPr/>
            <p:nvPr/>
          </p:nvSpPr>
          <p:spPr>
            <a:xfrm>
              <a:off x="2208375" y="1368525"/>
              <a:ext cx="62200" cy="18375"/>
            </a:xfrm>
            <a:custGeom>
              <a:avLst/>
              <a:gdLst/>
              <a:ahLst/>
              <a:cxnLst/>
              <a:rect l="l" t="t" r="r" b="b"/>
              <a:pathLst>
                <a:path w="2488" h="735" extrusionOk="0">
                  <a:moveTo>
                    <a:pt x="2348" y="0"/>
                  </a:moveTo>
                  <a:cubicBezTo>
                    <a:pt x="1572" y="100"/>
                    <a:pt x="796" y="120"/>
                    <a:pt x="80" y="458"/>
                  </a:cubicBezTo>
                  <a:cubicBezTo>
                    <a:pt x="1" y="537"/>
                    <a:pt x="1" y="617"/>
                    <a:pt x="80" y="696"/>
                  </a:cubicBezTo>
                  <a:cubicBezTo>
                    <a:pt x="277" y="722"/>
                    <a:pt x="470" y="734"/>
                    <a:pt x="663" y="734"/>
                  </a:cubicBezTo>
                  <a:cubicBezTo>
                    <a:pt x="1230" y="734"/>
                    <a:pt x="1783" y="626"/>
                    <a:pt x="2348" y="418"/>
                  </a:cubicBezTo>
                  <a:cubicBezTo>
                    <a:pt x="2487" y="299"/>
                    <a:pt x="2467" y="139"/>
                    <a:pt x="234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4"/>
            <p:cNvSpPr/>
            <p:nvPr/>
          </p:nvSpPr>
          <p:spPr>
            <a:xfrm>
              <a:off x="2336175" y="1311775"/>
              <a:ext cx="79600" cy="16975"/>
            </a:xfrm>
            <a:custGeom>
              <a:avLst/>
              <a:gdLst/>
              <a:ahLst/>
              <a:cxnLst/>
              <a:rect l="l" t="t" r="r" b="b"/>
              <a:pathLst>
                <a:path w="3184" h="679" extrusionOk="0">
                  <a:moveTo>
                    <a:pt x="2322" y="0"/>
                  </a:moveTo>
                  <a:cubicBezTo>
                    <a:pt x="2285" y="0"/>
                    <a:pt x="2248" y="7"/>
                    <a:pt x="2209" y="22"/>
                  </a:cubicBezTo>
                  <a:cubicBezTo>
                    <a:pt x="1493" y="281"/>
                    <a:pt x="737" y="301"/>
                    <a:pt x="1" y="480"/>
                  </a:cubicBezTo>
                  <a:cubicBezTo>
                    <a:pt x="21" y="500"/>
                    <a:pt x="41" y="520"/>
                    <a:pt x="61" y="520"/>
                  </a:cubicBezTo>
                  <a:cubicBezTo>
                    <a:pt x="168" y="563"/>
                    <a:pt x="281" y="572"/>
                    <a:pt x="396" y="572"/>
                  </a:cubicBezTo>
                  <a:cubicBezTo>
                    <a:pt x="484" y="572"/>
                    <a:pt x="573" y="567"/>
                    <a:pt x="660" y="567"/>
                  </a:cubicBezTo>
                  <a:cubicBezTo>
                    <a:pt x="775" y="567"/>
                    <a:pt x="888" y="576"/>
                    <a:pt x="996" y="619"/>
                  </a:cubicBezTo>
                  <a:cubicBezTo>
                    <a:pt x="1016" y="639"/>
                    <a:pt x="1035" y="679"/>
                    <a:pt x="1055" y="679"/>
                  </a:cubicBezTo>
                  <a:cubicBezTo>
                    <a:pt x="1771" y="679"/>
                    <a:pt x="2488" y="540"/>
                    <a:pt x="3184" y="341"/>
                  </a:cubicBezTo>
                  <a:cubicBezTo>
                    <a:pt x="3104" y="162"/>
                    <a:pt x="2925" y="162"/>
                    <a:pt x="2766" y="142"/>
                  </a:cubicBezTo>
                  <a:cubicBezTo>
                    <a:pt x="2606" y="110"/>
                    <a:pt x="2472" y="0"/>
                    <a:pt x="2322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4"/>
            <p:cNvSpPr/>
            <p:nvPr/>
          </p:nvSpPr>
          <p:spPr>
            <a:xfrm>
              <a:off x="2491850" y="1201750"/>
              <a:ext cx="67150" cy="23125"/>
            </a:xfrm>
            <a:custGeom>
              <a:avLst/>
              <a:gdLst/>
              <a:ahLst/>
              <a:cxnLst/>
              <a:rect l="l" t="t" r="r" b="b"/>
              <a:pathLst>
                <a:path w="2686" h="925" extrusionOk="0">
                  <a:moveTo>
                    <a:pt x="1322" y="1"/>
                  </a:moveTo>
                  <a:cubicBezTo>
                    <a:pt x="1084" y="1"/>
                    <a:pt x="854" y="63"/>
                    <a:pt x="637" y="226"/>
                  </a:cubicBezTo>
                  <a:cubicBezTo>
                    <a:pt x="597" y="624"/>
                    <a:pt x="0" y="504"/>
                    <a:pt x="40" y="922"/>
                  </a:cubicBezTo>
                  <a:cubicBezTo>
                    <a:pt x="97" y="923"/>
                    <a:pt x="154" y="924"/>
                    <a:pt x="211" y="924"/>
                  </a:cubicBezTo>
                  <a:cubicBezTo>
                    <a:pt x="1049" y="924"/>
                    <a:pt x="1885" y="790"/>
                    <a:pt x="2686" y="604"/>
                  </a:cubicBezTo>
                  <a:cubicBezTo>
                    <a:pt x="2487" y="325"/>
                    <a:pt x="2169" y="266"/>
                    <a:pt x="1930" y="107"/>
                  </a:cubicBezTo>
                  <a:cubicBezTo>
                    <a:pt x="1723" y="43"/>
                    <a:pt x="1519" y="1"/>
                    <a:pt x="1322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4"/>
            <p:cNvSpPr/>
            <p:nvPr/>
          </p:nvSpPr>
          <p:spPr>
            <a:xfrm>
              <a:off x="2187975" y="1267075"/>
              <a:ext cx="90050" cy="27375"/>
            </a:xfrm>
            <a:custGeom>
              <a:avLst/>
              <a:gdLst/>
              <a:ahLst/>
              <a:cxnLst/>
              <a:rect l="l" t="t" r="r" b="b"/>
              <a:pathLst>
                <a:path w="3602" h="1095" extrusionOk="0">
                  <a:moveTo>
                    <a:pt x="3005" y="0"/>
                  </a:moveTo>
                  <a:cubicBezTo>
                    <a:pt x="2607" y="0"/>
                    <a:pt x="2229" y="179"/>
                    <a:pt x="1851" y="179"/>
                  </a:cubicBezTo>
                  <a:cubicBezTo>
                    <a:pt x="1234" y="358"/>
                    <a:pt x="498" y="179"/>
                    <a:pt x="1" y="716"/>
                  </a:cubicBezTo>
                  <a:cubicBezTo>
                    <a:pt x="1" y="1034"/>
                    <a:pt x="279" y="1034"/>
                    <a:pt x="498" y="1094"/>
                  </a:cubicBezTo>
                  <a:cubicBezTo>
                    <a:pt x="896" y="1074"/>
                    <a:pt x="1274" y="935"/>
                    <a:pt x="1672" y="915"/>
                  </a:cubicBezTo>
                  <a:cubicBezTo>
                    <a:pt x="1851" y="895"/>
                    <a:pt x="1990" y="836"/>
                    <a:pt x="2129" y="776"/>
                  </a:cubicBezTo>
                  <a:cubicBezTo>
                    <a:pt x="2268" y="738"/>
                    <a:pt x="2383" y="724"/>
                    <a:pt x="2499" y="724"/>
                  </a:cubicBezTo>
                  <a:cubicBezTo>
                    <a:pt x="2566" y="724"/>
                    <a:pt x="2634" y="729"/>
                    <a:pt x="2706" y="736"/>
                  </a:cubicBezTo>
                  <a:cubicBezTo>
                    <a:pt x="2726" y="736"/>
                    <a:pt x="2786" y="776"/>
                    <a:pt x="2806" y="776"/>
                  </a:cubicBezTo>
                  <a:cubicBezTo>
                    <a:pt x="2945" y="736"/>
                    <a:pt x="3045" y="736"/>
                    <a:pt x="3164" y="716"/>
                  </a:cubicBezTo>
                  <a:cubicBezTo>
                    <a:pt x="3204" y="696"/>
                    <a:pt x="3243" y="637"/>
                    <a:pt x="3224" y="597"/>
                  </a:cubicBezTo>
                  <a:lnTo>
                    <a:pt x="3184" y="517"/>
                  </a:lnTo>
                  <a:cubicBezTo>
                    <a:pt x="3212" y="481"/>
                    <a:pt x="3244" y="471"/>
                    <a:pt x="3275" y="471"/>
                  </a:cubicBezTo>
                  <a:cubicBezTo>
                    <a:pt x="3314" y="471"/>
                    <a:pt x="3353" y="487"/>
                    <a:pt x="3386" y="487"/>
                  </a:cubicBezTo>
                  <a:cubicBezTo>
                    <a:pt x="3399" y="487"/>
                    <a:pt x="3412" y="485"/>
                    <a:pt x="3423" y="477"/>
                  </a:cubicBezTo>
                  <a:cubicBezTo>
                    <a:pt x="3602" y="20"/>
                    <a:pt x="3582" y="20"/>
                    <a:pt x="300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4"/>
            <p:cNvSpPr/>
            <p:nvPr/>
          </p:nvSpPr>
          <p:spPr>
            <a:xfrm>
              <a:off x="2240200" y="1288950"/>
              <a:ext cx="76625" cy="17925"/>
            </a:xfrm>
            <a:custGeom>
              <a:avLst/>
              <a:gdLst/>
              <a:ahLst/>
              <a:cxnLst/>
              <a:rect l="l" t="t" r="r" b="b"/>
              <a:pathLst>
                <a:path w="3065" h="717" extrusionOk="0">
                  <a:moveTo>
                    <a:pt x="2109" y="0"/>
                  </a:moveTo>
                  <a:cubicBezTo>
                    <a:pt x="1950" y="20"/>
                    <a:pt x="1771" y="20"/>
                    <a:pt x="1612" y="60"/>
                  </a:cubicBezTo>
                  <a:cubicBezTo>
                    <a:pt x="1513" y="159"/>
                    <a:pt x="1373" y="120"/>
                    <a:pt x="1274" y="219"/>
                  </a:cubicBezTo>
                  <a:cubicBezTo>
                    <a:pt x="1095" y="219"/>
                    <a:pt x="936" y="239"/>
                    <a:pt x="777" y="239"/>
                  </a:cubicBezTo>
                  <a:cubicBezTo>
                    <a:pt x="687" y="299"/>
                    <a:pt x="593" y="304"/>
                    <a:pt x="498" y="304"/>
                  </a:cubicBezTo>
                  <a:cubicBezTo>
                    <a:pt x="479" y="304"/>
                    <a:pt x="460" y="304"/>
                    <a:pt x="441" y="304"/>
                  </a:cubicBezTo>
                  <a:cubicBezTo>
                    <a:pt x="366" y="304"/>
                    <a:pt x="291" y="307"/>
                    <a:pt x="220" y="339"/>
                  </a:cubicBezTo>
                  <a:cubicBezTo>
                    <a:pt x="80" y="418"/>
                    <a:pt x="1" y="537"/>
                    <a:pt x="60" y="716"/>
                  </a:cubicBezTo>
                  <a:cubicBezTo>
                    <a:pt x="1055" y="537"/>
                    <a:pt x="2070" y="398"/>
                    <a:pt x="3064" y="219"/>
                  </a:cubicBezTo>
                  <a:cubicBezTo>
                    <a:pt x="3044" y="159"/>
                    <a:pt x="3044" y="120"/>
                    <a:pt x="3044" y="60"/>
                  </a:cubicBezTo>
                  <a:cubicBezTo>
                    <a:pt x="2746" y="40"/>
                    <a:pt x="2408" y="20"/>
                    <a:pt x="210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"/>
            <p:cNvSpPr/>
            <p:nvPr/>
          </p:nvSpPr>
          <p:spPr>
            <a:xfrm>
              <a:off x="2757925" y="1325250"/>
              <a:ext cx="51725" cy="28975"/>
            </a:xfrm>
            <a:custGeom>
              <a:avLst/>
              <a:gdLst/>
              <a:ahLst/>
              <a:cxnLst/>
              <a:rect l="l" t="t" r="r" b="b"/>
              <a:pathLst>
                <a:path w="2069" h="1159" extrusionOk="0">
                  <a:moveTo>
                    <a:pt x="1691" y="1"/>
                  </a:moveTo>
                  <a:cubicBezTo>
                    <a:pt x="1751" y="259"/>
                    <a:pt x="1691" y="438"/>
                    <a:pt x="1392" y="478"/>
                  </a:cubicBezTo>
                  <a:cubicBezTo>
                    <a:pt x="1054" y="538"/>
                    <a:pt x="696" y="637"/>
                    <a:pt x="358" y="697"/>
                  </a:cubicBezTo>
                  <a:cubicBezTo>
                    <a:pt x="279" y="756"/>
                    <a:pt x="279" y="836"/>
                    <a:pt x="279" y="896"/>
                  </a:cubicBezTo>
                  <a:cubicBezTo>
                    <a:pt x="259" y="836"/>
                    <a:pt x="259" y="756"/>
                    <a:pt x="179" y="697"/>
                  </a:cubicBezTo>
                  <a:cubicBezTo>
                    <a:pt x="151" y="683"/>
                    <a:pt x="103" y="669"/>
                    <a:pt x="56" y="669"/>
                  </a:cubicBezTo>
                  <a:cubicBezTo>
                    <a:pt x="37" y="669"/>
                    <a:pt x="17" y="671"/>
                    <a:pt x="0" y="677"/>
                  </a:cubicBezTo>
                  <a:cubicBezTo>
                    <a:pt x="0" y="963"/>
                    <a:pt x="57" y="1158"/>
                    <a:pt x="283" y="1158"/>
                  </a:cubicBezTo>
                  <a:cubicBezTo>
                    <a:pt x="356" y="1158"/>
                    <a:pt x="446" y="1138"/>
                    <a:pt x="557" y="1095"/>
                  </a:cubicBezTo>
                  <a:cubicBezTo>
                    <a:pt x="696" y="1055"/>
                    <a:pt x="875" y="1055"/>
                    <a:pt x="1054" y="1035"/>
                  </a:cubicBezTo>
                  <a:cubicBezTo>
                    <a:pt x="1114" y="1067"/>
                    <a:pt x="1169" y="1080"/>
                    <a:pt x="1222" y="1080"/>
                  </a:cubicBezTo>
                  <a:cubicBezTo>
                    <a:pt x="1398" y="1080"/>
                    <a:pt x="1547" y="933"/>
                    <a:pt x="1731" y="856"/>
                  </a:cubicBezTo>
                  <a:cubicBezTo>
                    <a:pt x="1850" y="558"/>
                    <a:pt x="2069" y="259"/>
                    <a:pt x="169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4"/>
            <p:cNvSpPr/>
            <p:nvPr/>
          </p:nvSpPr>
          <p:spPr>
            <a:xfrm>
              <a:off x="2132275" y="1310825"/>
              <a:ext cx="25900" cy="65175"/>
            </a:xfrm>
            <a:custGeom>
              <a:avLst/>
              <a:gdLst/>
              <a:ahLst/>
              <a:cxnLst/>
              <a:rect l="l" t="t" r="r" b="b"/>
              <a:pathLst>
                <a:path w="1036" h="2607" extrusionOk="0">
                  <a:moveTo>
                    <a:pt x="459" y="1"/>
                  </a:moveTo>
                  <a:cubicBezTo>
                    <a:pt x="41" y="140"/>
                    <a:pt x="1" y="478"/>
                    <a:pt x="41" y="836"/>
                  </a:cubicBezTo>
                  <a:cubicBezTo>
                    <a:pt x="100" y="1154"/>
                    <a:pt x="140" y="1453"/>
                    <a:pt x="61" y="1771"/>
                  </a:cubicBezTo>
                  <a:cubicBezTo>
                    <a:pt x="41" y="2209"/>
                    <a:pt x="260" y="2467"/>
                    <a:pt x="657" y="2607"/>
                  </a:cubicBezTo>
                  <a:cubicBezTo>
                    <a:pt x="797" y="2607"/>
                    <a:pt x="936" y="2567"/>
                    <a:pt x="1035" y="2467"/>
                  </a:cubicBezTo>
                  <a:cubicBezTo>
                    <a:pt x="956" y="2149"/>
                    <a:pt x="717" y="1930"/>
                    <a:pt x="717" y="1572"/>
                  </a:cubicBezTo>
                  <a:cubicBezTo>
                    <a:pt x="737" y="1512"/>
                    <a:pt x="757" y="1453"/>
                    <a:pt x="757" y="1433"/>
                  </a:cubicBezTo>
                  <a:cubicBezTo>
                    <a:pt x="797" y="1314"/>
                    <a:pt x="797" y="1194"/>
                    <a:pt x="797" y="1095"/>
                  </a:cubicBezTo>
                  <a:cubicBezTo>
                    <a:pt x="797" y="1035"/>
                    <a:pt x="797" y="955"/>
                    <a:pt x="757" y="876"/>
                  </a:cubicBezTo>
                  <a:cubicBezTo>
                    <a:pt x="697" y="578"/>
                    <a:pt x="817" y="200"/>
                    <a:pt x="45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4"/>
            <p:cNvSpPr/>
            <p:nvPr/>
          </p:nvSpPr>
          <p:spPr>
            <a:xfrm>
              <a:off x="2153675" y="1379025"/>
              <a:ext cx="56725" cy="20125"/>
            </a:xfrm>
            <a:custGeom>
              <a:avLst/>
              <a:gdLst/>
              <a:ahLst/>
              <a:cxnLst/>
              <a:rect l="l" t="t" r="r" b="b"/>
              <a:pathLst>
                <a:path w="2269" h="805" extrusionOk="0">
                  <a:moveTo>
                    <a:pt x="1775" y="1"/>
                  </a:moveTo>
                  <a:cubicBezTo>
                    <a:pt x="1432" y="1"/>
                    <a:pt x="1095" y="87"/>
                    <a:pt x="758" y="87"/>
                  </a:cubicBezTo>
                  <a:cubicBezTo>
                    <a:pt x="698" y="87"/>
                    <a:pt x="637" y="84"/>
                    <a:pt x="577" y="77"/>
                  </a:cubicBezTo>
                  <a:cubicBezTo>
                    <a:pt x="552" y="40"/>
                    <a:pt x="511" y="26"/>
                    <a:pt x="464" y="26"/>
                  </a:cubicBezTo>
                  <a:cubicBezTo>
                    <a:pt x="437" y="26"/>
                    <a:pt x="407" y="30"/>
                    <a:pt x="378" y="38"/>
                  </a:cubicBezTo>
                  <a:cubicBezTo>
                    <a:pt x="339" y="296"/>
                    <a:pt x="0" y="316"/>
                    <a:pt x="0" y="595"/>
                  </a:cubicBezTo>
                  <a:cubicBezTo>
                    <a:pt x="60" y="634"/>
                    <a:pt x="100" y="714"/>
                    <a:pt x="179" y="734"/>
                  </a:cubicBezTo>
                  <a:cubicBezTo>
                    <a:pt x="316" y="780"/>
                    <a:pt x="453" y="804"/>
                    <a:pt x="589" y="804"/>
                  </a:cubicBezTo>
                  <a:cubicBezTo>
                    <a:pt x="751" y="804"/>
                    <a:pt x="913" y="770"/>
                    <a:pt x="1075" y="694"/>
                  </a:cubicBezTo>
                  <a:cubicBezTo>
                    <a:pt x="1393" y="535"/>
                    <a:pt x="1791" y="634"/>
                    <a:pt x="2089" y="416"/>
                  </a:cubicBezTo>
                  <a:cubicBezTo>
                    <a:pt x="2149" y="376"/>
                    <a:pt x="2228" y="336"/>
                    <a:pt x="2268" y="296"/>
                  </a:cubicBezTo>
                  <a:lnTo>
                    <a:pt x="2268" y="77"/>
                  </a:lnTo>
                  <a:cubicBezTo>
                    <a:pt x="2102" y="20"/>
                    <a:pt x="1938" y="1"/>
                    <a:pt x="1775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4"/>
            <p:cNvSpPr/>
            <p:nvPr/>
          </p:nvSpPr>
          <p:spPr>
            <a:xfrm>
              <a:off x="2449575" y="1369750"/>
              <a:ext cx="74125" cy="17150"/>
            </a:xfrm>
            <a:custGeom>
              <a:avLst/>
              <a:gdLst/>
              <a:ahLst/>
              <a:cxnLst/>
              <a:rect l="l" t="t" r="r" b="b"/>
              <a:pathLst>
                <a:path w="2965" h="686" extrusionOk="0">
                  <a:moveTo>
                    <a:pt x="2641" y="1"/>
                  </a:moveTo>
                  <a:cubicBezTo>
                    <a:pt x="2489" y="1"/>
                    <a:pt x="2326" y="71"/>
                    <a:pt x="2169" y="71"/>
                  </a:cubicBezTo>
                  <a:cubicBezTo>
                    <a:pt x="1453" y="90"/>
                    <a:pt x="717" y="90"/>
                    <a:pt x="1" y="289"/>
                  </a:cubicBezTo>
                  <a:cubicBezTo>
                    <a:pt x="136" y="435"/>
                    <a:pt x="288" y="461"/>
                    <a:pt x="445" y="461"/>
                  </a:cubicBezTo>
                  <a:cubicBezTo>
                    <a:pt x="530" y="461"/>
                    <a:pt x="617" y="454"/>
                    <a:pt x="703" y="454"/>
                  </a:cubicBezTo>
                  <a:cubicBezTo>
                    <a:pt x="761" y="454"/>
                    <a:pt x="819" y="457"/>
                    <a:pt x="876" y="468"/>
                  </a:cubicBezTo>
                  <a:cubicBezTo>
                    <a:pt x="1094" y="643"/>
                    <a:pt x="1336" y="686"/>
                    <a:pt x="1582" y="686"/>
                  </a:cubicBezTo>
                  <a:cubicBezTo>
                    <a:pt x="1785" y="686"/>
                    <a:pt x="1991" y="656"/>
                    <a:pt x="2189" y="647"/>
                  </a:cubicBezTo>
                  <a:cubicBezTo>
                    <a:pt x="2487" y="568"/>
                    <a:pt x="2805" y="488"/>
                    <a:pt x="2965" y="190"/>
                  </a:cubicBezTo>
                  <a:cubicBezTo>
                    <a:pt x="2869" y="42"/>
                    <a:pt x="2759" y="1"/>
                    <a:pt x="264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"/>
            <p:cNvSpPr/>
            <p:nvPr/>
          </p:nvSpPr>
          <p:spPr>
            <a:xfrm>
              <a:off x="2416250" y="1210150"/>
              <a:ext cx="70150" cy="21125"/>
            </a:xfrm>
            <a:custGeom>
              <a:avLst/>
              <a:gdLst/>
              <a:ahLst/>
              <a:cxnLst/>
              <a:rect l="l" t="t" r="r" b="b"/>
              <a:pathLst>
                <a:path w="2806" h="845" extrusionOk="0">
                  <a:moveTo>
                    <a:pt x="2055" y="1"/>
                  </a:moveTo>
                  <a:cubicBezTo>
                    <a:pt x="1868" y="1"/>
                    <a:pt x="1677" y="29"/>
                    <a:pt x="1493" y="29"/>
                  </a:cubicBezTo>
                  <a:cubicBezTo>
                    <a:pt x="1413" y="69"/>
                    <a:pt x="1314" y="89"/>
                    <a:pt x="1234" y="109"/>
                  </a:cubicBezTo>
                  <a:cubicBezTo>
                    <a:pt x="916" y="228"/>
                    <a:pt x="538" y="168"/>
                    <a:pt x="220" y="288"/>
                  </a:cubicBezTo>
                  <a:cubicBezTo>
                    <a:pt x="140" y="308"/>
                    <a:pt x="100" y="387"/>
                    <a:pt x="41" y="447"/>
                  </a:cubicBezTo>
                  <a:cubicBezTo>
                    <a:pt x="1" y="745"/>
                    <a:pt x="140" y="845"/>
                    <a:pt x="418" y="845"/>
                  </a:cubicBezTo>
                  <a:cubicBezTo>
                    <a:pt x="558" y="825"/>
                    <a:pt x="697" y="825"/>
                    <a:pt x="816" y="805"/>
                  </a:cubicBezTo>
                  <a:cubicBezTo>
                    <a:pt x="1393" y="686"/>
                    <a:pt x="1990" y="666"/>
                    <a:pt x="2547" y="586"/>
                  </a:cubicBezTo>
                  <a:cubicBezTo>
                    <a:pt x="2607" y="586"/>
                    <a:pt x="2666" y="586"/>
                    <a:pt x="2706" y="566"/>
                  </a:cubicBezTo>
                  <a:cubicBezTo>
                    <a:pt x="2786" y="487"/>
                    <a:pt x="2806" y="407"/>
                    <a:pt x="2766" y="308"/>
                  </a:cubicBezTo>
                  <a:cubicBezTo>
                    <a:pt x="2559" y="54"/>
                    <a:pt x="2311" y="1"/>
                    <a:pt x="2055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"/>
            <p:cNvSpPr/>
            <p:nvPr/>
          </p:nvSpPr>
          <p:spPr>
            <a:xfrm>
              <a:off x="2329725" y="1250250"/>
              <a:ext cx="67650" cy="16850"/>
            </a:xfrm>
            <a:custGeom>
              <a:avLst/>
              <a:gdLst/>
              <a:ahLst/>
              <a:cxnLst/>
              <a:rect l="l" t="t" r="r" b="b"/>
              <a:pathLst>
                <a:path w="2706" h="674" extrusionOk="0">
                  <a:moveTo>
                    <a:pt x="2454" y="0"/>
                  </a:moveTo>
                  <a:cubicBezTo>
                    <a:pt x="1726" y="0"/>
                    <a:pt x="1043" y="386"/>
                    <a:pt x="313" y="386"/>
                  </a:cubicBezTo>
                  <a:cubicBezTo>
                    <a:pt x="243" y="386"/>
                    <a:pt x="171" y="383"/>
                    <a:pt x="100" y="375"/>
                  </a:cubicBezTo>
                  <a:lnTo>
                    <a:pt x="100" y="375"/>
                  </a:lnTo>
                  <a:cubicBezTo>
                    <a:pt x="0" y="554"/>
                    <a:pt x="160" y="593"/>
                    <a:pt x="279" y="673"/>
                  </a:cubicBezTo>
                  <a:cubicBezTo>
                    <a:pt x="975" y="574"/>
                    <a:pt x="1671" y="454"/>
                    <a:pt x="2368" y="355"/>
                  </a:cubicBezTo>
                  <a:cubicBezTo>
                    <a:pt x="2407" y="176"/>
                    <a:pt x="2686" y="275"/>
                    <a:pt x="2706" y="17"/>
                  </a:cubicBezTo>
                  <a:cubicBezTo>
                    <a:pt x="2621" y="5"/>
                    <a:pt x="2537" y="0"/>
                    <a:pt x="2454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"/>
            <p:cNvSpPr/>
            <p:nvPr/>
          </p:nvSpPr>
          <p:spPr>
            <a:xfrm>
              <a:off x="2195450" y="1286950"/>
              <a:ext cx="63675" cy="22900"/>
            </a:xfrm>
            <a:custGeom>
              <a:avLst/>
              <a:gdLst/>
              <a:ahLst/>
              <a:cxnLst/>
              <a:rect l="l" t="t" r="r" b="b"/>
              <a:pathLst>
                <a:path w="2547" h="916" extrusionOk="0">
                  <a:moveTo>
                    <a:pt x="1751" y="1"/>
                  </a:moveTo>
                  <a:cubicBezTo>
                    <a:pt x="1612" y="21"/>
                    <a:pt x="1512" y="21"/>
                    <a:pt x="1413" y="21"/>
                  </a:cubicBezTo>
                  <a:cubicBezTo>
                    <a:pt x="1194" y="41"/>
                    <a:pt x="995" y="120"/>
                    <a:pt x="796" y="160"/>
                  </a:cubicBezTo>
                  <a:cubicBezTo>
                    <a:pt x="657" y="239"/>
                    <a:pt x="518" y="299"/>
                    <a:pt x="378" y="299"/>
                  </a:cubicBezTo>
                  <a:cubicBezTo>
                    <a:pt x="259" y="319"/>
                    <a:pt x="160" y="359"/>
                    <a:pt x="80" y="458"/>
                  </a:cubicBezTo>
                  <a:cubicBezTo>
                    <a:pt x="0" y="558"/>
                    <a:pt x="0" y="657"/>
                    <a:pt x="60" y="796"/>
                  </a:cubicBezTo>
                  <a:cubicBezTo>
                    <a:pt x="120" y="896"/>
                    <a:pt x="219" y="916"/>
                    <a:pt x="358" y="916"/>
                  </a:cubicBezTo>
                  <a:cubicBezTo>
                    <a:pt x="478" y="896"/>
                    <a:pt x="577" y="856"/>
                    <a:pt x="677" y="836"/>
                  </a:cubicBezTo>
                  <a:cubicBezTo>
                    <a:pt x="776" y="816"/>
                    <a:pt x="876" y="796"/>
                    <a:pt x="975" y="796"/>
                  </a:cubicBezTo>
                  <a:lnTo>
                    <a:pt x="1174" y="796"/>
                  </a:lnTo>
                  <a:cubicBezTo>
                    <a:pt x="1273" y="796"/>
                    <a:pt x="1373" y="777"/>
                    <a:pt x="1472" y="737"/>
                  </a:cubicBezTo>
                  <a:cubicBezTo>
                    <a:pt x="1572" y="717"/>
                    <a:pt x="1671" y="657"/>
                    <a:pt x="1751" y="617"/>
                  </a:cubicBezTo>
                  <a:cubicBezTo>
                    <a:pt x="1811" y="578"/>
                    <a:pt x="1910" y="538"/>
                    <a:pt x="1990" y="478"/>
                  </a:cubicBezTo>
                  <a:cubicBezTo>
                    <a:pt x="2189" y="438"/>
                    <a:pt x="2387" y="498"/>
                    <a:pt x="2547" y="299"/>
                  </a:cubicBezTo>
                  <a:cubicBezTo>
                    <a:pt x="2288" y="239"/>
                    <a:pt x="2049" y="339"/>
                    <a:pt x="1870" y="140"/>
                  </a:cubicBezTo>
                  <a:cubicBezTo>
                    <a:pt x="1870" y="80"/>
                    <a:pt x="1811" y="21"/>
                    <a:pt x="175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"/>
            <p:cNvSpPr/>
            <p:nvPr/>
          </p:nvSpPr>
          <p:spPr>
            <a:xfrm>
              <a:off x="2483900" y="1277900"/>
              <a:ext cx="52225" cy="13700"/>
            </a:xfrm>
            <a:custGeom>
              <a:avLst/>
              <a:gdLst/>
              <a:ahLst/>
              <a:cxnLst/>
              <a:rect l="l" t="t" r="r" b="b"/>
              <a:pathLst>
                <a:path w="2089" h="548" extrusionOk="0">
                  <a:moveTo>
                    <a:pt x="1186" y="1"/>
                  </a:moveTo>
                  <a:cubicBezTo>
                    <a:pt x="790" y="1"/>
                    <a:pt x="391" y="78"/>
                    <a:pt x="0" y="104"/>
                  </a:cubicBezTo>
                  <a:cubicBezTo>
                    <a:pt x="60" y="243"/>
                    <a:pt x="119" y="343"/>
                    <a:pt x="179" y="462"/>
                  </a:cubicBezTo>
                  <a:cubicBezTo>
                    <a:pt x="253" y="518"/>
                    <a:pt x="331" y="547"/>
                    <a:pt x="412" y="547"/>
                  </a:cubicBezTo>
                  <a:cubicBezTo>
                    <a:pt x="504" y="547"/>
                    <a:pt x="600" y="508"/>
                    <a:pt x="696" y="422"/>
                  </a:cubicBezTo>
                  <a:lnTo>
                    <a:pt x="856" y="422"/>
                  </a:lnTo>
                  <a:cubicBezTo>
                    <a:pt x="915" y="373"/>
                    <a:pt x="975" y="348"/>
                    <a:pt x="1035" y="348"/>
                  </a:cubicBezTo>
                  <a:cubicBezTo>
                    <a:pt x="1094" y="348"/>
                    <a:pt x="1154" y="373"/>
                    <a:pt x="1214" y="422"/>
                  </a:cubicBezTo>
                  <a:lnTo>
                    <a:pt x="1572" y="422"/>
                  </a:lnTo>
                  <a:cubicBezTo>
                    <a:pt x="1711" y="263"/>
                    <a:pt x="1950" y="403"/>
                    <a:pt x="2089" y="263"/>
                  </a:cubicBezTo>
                  <a:cubicBezTo>
                    <a:pt x="2009" y="164"/>
                    <a:pt x="1950" y="104"/>
                    <a:pt x="1810" y="84"/>
                  </a:cubicBezTo>
                  <a:cubicBezTo>
                    <a:pt x="1604" y="22"/>
                    <a:pt x="1396" y="1"/>
                    <a:pt x="118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"/>
            <p:cNvSpPr/>
            <p:nvPr/>
          </p:nvSpPr>
          <p:spPr>
            <a:xfrm>
              <a:off x="2703200" y="1311150"/>
              <a:ext cx="71650" cy="13125"/>
            </a:xfrm>
            <a:custGeom>
              <a:avLst/>
              <a:gdLst/>
              <a:ahLst/>
              <a:cxnLst/>
              <a:rect l="l" t="t" r="r" b="b"/>
              <a:pathLst>
                <a:path w="2866" h="525" extrusionOk="0">
                  <a:moveTo>
                    <a:pt x="1198" y="1"/>
                  </a:moveTo>
                  <a:cubicBezTo>
                    <a:pt x="873" y="1"/>
                    <a:pt x="590" y="224"/>
                    <a:pt x="258" y="224"/>
                  </a:cubicBezTo>
                  <a:cubicBezTo>
                    <a:pt x="207" y="224"/>
                    <a:pt x="154" y="219"/>
                    <a:pt x="100" y="206"/>
                  </a:cubicBezTo>
                  <a:lnTo>
                    <a:pt x="100" y="206"/>
                  </a:lnTo>
                  <a:cubicBezTo>
                    <a:pt x="1" y="525"/>
                    <a:pt x="379" y="366"/>
                    <a:pt x="458" y="525"/>
                  </a:cubicBezTo>
                  <a:cubicBezTo>
                    <a:pt x="959" y="400"/>
                    <a:pt x="1460" y="329"/>
                    <a:pt x="1966" y="329"/>
                  </a:cubicBezTo>
                  <a:cubicBezTo>
                    <a:pt x="2264" y="329"/>
                    <a:pt x="2563" y="354"/>
                    <a:pt x="2865" y="405"/>
                  </a:cubicBezTo>
                  <a:cubicBezTo>
                    <a:pt x="2786" y="127"/>
                    <a:pt x="2547" y="206"/>
                    <a:pt x="2348" y="167"/>
                  </a:cubicBezTo>
                  <a:cubicBezTo>
                    <a:pt x="2288" y="127"/>
                    <a:pt x="2229" y="67"/>
                    <a:pt x="2149" y="67"/>
                  </a:cubicBezTo>
                  <a:cubicBezTo>
                    <a:pt x="2070" y="67"/>
                    <a:pt x="1990" y="107"/>
                    <a:pt x="1930" y="107"/>
                  </a:cubicBezTo>
                  <a:cubicBezTo>
                    <a:pt x="1891" y="99"/>
                    <a:pt x="1848" y="97"/>
                    <a:pt x="1805" y="97"/>
                  </a:cubicBezTo>
                  <a:cubicBezTo>
                    <a:pt x="1740" y="97"/>
                    <a:pt x="1672" y="102"/>
                    <a:pt x="1605" y="102"/>
                  </a:cubicBezTo>
                  <a:cubicBezTo>
                    <a:pt x="1493" y="102"/>
                    <a:pt x="1383" y="87"/>
                    <a:pt x="1294" y="8"/>
                  </a:cubicBezTo>
                  <a:cubicBezTo>
                    <a:pt x="1261" y="3"/>
                    <a:pt x="1229" y="1"/>
                    <a:pt x="119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"/>
            <p:cNvSpPr/>
            <p:nvPr/>
          </p:nvSpPr>
          <p:spPr>
            <a:xfrm>
              <a:off x="2149700" y="1332225"/>
              <a:ext cx="48750" cy="17925"/>
            </a:xfrm>
            <a:custGeom>
              <a:avLst/>
              <a:gdLst/>
              <a:ahLst/>
              <a:cxnLst/>
              <a:rect l="l" t="t" r="r" b="b"/>
              <a:pathLst>
                <a:path w="1950" h="717" extrusionOk="0">
                  <a:moveTo>
                    <a:pt x="1413" y="0"/>
                  </a:moveTo>
                  <a:cubicBezTo>
                    <a:pt x="1015" y="99"/>
                    <a:pt x="597" y="99"/>
                    <a:pt x="219" y="298"/>
                  </a:cubicBezTo>
                  <a:cubicBezTo>
                    <a:pt x="139" y="358"/>
                    <a:pt x="100" y="398"/>
                    <a:pt x="40" y="477"/>
                  </a:cubicBezTo>
                  <a:cubicBezTo>
                    <a:pt x="20" y="497"/>
                    <a:pt x="20" y="557"/>
                    <a:pt x="0" y="577"/>
                  </a:cubicBezTo>
                  <a:cubicBezTo>
                    <a:pt x="20" y="617"/>
                    <a:pt x="20" y="676"/>
                    <a:pt x="20" y="716"/>
                  </a:cubicBezTo>
                  <a:lnTo>
                    <a:pt x="856" y="716"/>
                  </a:lnTo>
                  <a:cubicBezTo>
                    <a:pt x="1114" y="477"/>
                    <a:pt x="1532" y="676"/>
                    <a:pt x="1791" y="418"/>
                  </a:cubicBezTo>
                  <a:cubicBezTo>
                    <a:pt x="1950" y="60"/>
                    <a:pt x="1711" y="0"/>
                    <a:pt x="1413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"/>
            <p:cNvSpPr/>
            <p:nvPr/>
          </p:nvSpPr>
          <p:spPr>
            <a:xfrm>
              <a:off x="2540575" y="1197400"/>
              <a:ext cx="42300" cy="22450"/>
            </a:xfrm>
            <a:custGeom>
              <a:avLst/>
              <a:gdLst/>
              <a:ahLst/>
              <a:cxnLst/>
              <a:rect l="l" t="t" r="r" b="b"/>
              <a:pathLst>
                <a:path w="1692" h="898" extrusionOk="0">
                  <a:moveTo>
                    <a:pt x="668" y="0"/>
                  </a:moveTo>
                  <a:cubicBezTo>
                    <a:pt x="415" y="0"/>
                    <a:pt x="185" y="97"/>
                    <a:pt x="1" y="400"/>
                  </a:cubicBezTo>
                  <a:cubicBezTo>
                    <a:pt x="41" y="897"/>
                    <a:pt x="478" y="698"/>
                    <a:pt x="737" y="778"/>
                  </a:cubicBezTo>
                  <a:cubicBezTo>
                    <a:pt x="836" y="738"/>
                    <a:pt x="936" y="738"/>
                    <a:pt x="1035" y="738"/>
                  </a:cubicBezTo>
                  <a:cubicBezTo>
                    <a:pt x="1294" y="619"/>
                    <a:pt x="1692" y="579"/>
                    <a:pt x="1334" y="141"/>
                  </a:cubicBezTo>
                  <a:cubicBezTo>
                    <a:pt x="1107" y="69"/>
                    <a:pt x="880" y="0"/>
                    <a:pt x="66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"/>
            <p:cNvSpPr/>
            <p:nvPr/>
          </p:nvSpPr>
          <p:spPr>
            <a:xfrm>
              <a:off x="2423225" y="1306350"/>
              <a:ext cx="37825" cy="12975"/>
            </a:xfrm>
            <a:custGeom>
              <a:avLst/>
              <a:gdLst/>
              <a:ahLst/>
              <a:cxnLst/>
              <a:rect l="l" t="t" r="r" b="b"/>
              <a:pathLst>
                <a:path w="1513" h="519" extrusionOk="0">
                  <a:moveTo>
                    <a:pt x="653" y="0"/>
                  </a:moveTo>
                  <a:cubicBezTo>
                    <a:pt x="431" y="0"/>
                    <a:pt x="217" y="40"/>
                    <a:pt x="20" y="200"/>
                  </a:cubicBezTo>
                  <a:cubicBezTo>
                    <a:pt x="0" y="339"/>
                    <a:pt x="60" y="438"/>
                    <a:pt x="199" y="518"/>
                  </a:cubicBezTo>
                  <a:cubicBezTo>
                    <a:pt x="275" y="518"/>
                    <a:pt x="350" y="518"/>
                    <a:pt x="425" y="518"/>
                  </a:cubicBezTo>
                  <a:cubicBezTo>
                    <a:pt x="762" y="518"/>
                    <a:pt x="1087" y="505"/>
                    <a:pt x="1413" y="359"/>
                  </a:cubicBezTo>
                  <a:cubicBezTo>
                    <a:pt x="1512" y="259"/>
                    <a:pt x="1512" y="140"/>
                    <a:pt x="1413" y="40"/>
                  </a:cubicBezTo>
                  <a:cubicBezTo>
                    <a:pt x="1389" y="41"/>
                    <a:pt x="1365" y="42"/>
                    <a:pt x="1341" y="42"/>
                  </a:cubicBezTo>
                  <a:cubicBezTo>
                    <a:pt x="1111" y="42"/>
                    <a:pt x="878" y="0"/>
                    <a:pt x="653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4"/>
            <p:cNvSpPr/>
            <p:nvPr/>
          </p:nvSpPr>
          <p:spPr>
            <a:xfrm>
              <a:off x="2577875" y="1193950"/>
              <a:ext cx="46275" cy="19975"/>
            </a:xfrm>
            <a:custGeom>
              <a:avLst/>
              <a:gdLst/>
              <a:ahLst/>
              <a:cxnLst/>
              <a:rect l="l" t="t" r="r" b="b"/>
              <a:pathLst>
                <a:path w="1851" h="799" extrusionOk="0">
                  <a:moveTo>
                    <a:pt x="1274" y="1"/>
                  </a:moveTo>
                  <a:cubicBezTo>
                    <a:pt x="916" y="100"/>
                    <a:pt x="498" y="41"/>
                    <a:pt x="140" y="220"/>
                  </a:cubicBezTo>
                  <a:cubicBezTo>
                    <a:pt x="41" y="279"/>
                    <a:pt x="1" y="359"/>
                    <a:pt x="1" y="458"/>
                  </a:cubicBezTo>
                  <a:cubicBezTo>
                    <a:pt x="136" y="728"/>
                    <a:pt x="311" y="799"/>
                    <a:pt x="500" y="799"/>
                  </a:cubicBezTo>
                  <a:cubicBezTo>
                    <a:pt x="707" y="799"/>
                    <a:pt x="929" y="714"/>
                    <a:pt x="1131" y="714"/>
                  </a:cubicBezTo>
                  <a:cubicBezTo>
                    <a:pt x="1153" y="714"/>
                    <a:pt x="1174" y="715"/>
                    <a:pt x="1194" y="717"/>
                  </a:cubicBezTo>
                  <a:cubicBezTo>
                    <a:pt x="1205" y="722"/>
                    <a:pt x="1214" y="725"/>
                    <a:pt x="1223" y="725"/>
                  </a:cubicBezTo>
                  <a:cubicBezTo>
                    <a:pt x="1246" y="725"/>
                    <a:pt x="1265" y="706"/>
                    <a:pt x="1294" y="677"/>
                  </a:cubicBezTo>
                  <a:cubicBezTo>
                    <a:pt x="1413" y="458"/>
                    <a:pt x="1851" y="558"/>
                    <a:pt x="1811" y="160"/>
                  </a:cubicBezTo>
                  <a:cubicBezTo>
                    <a:pt x="1672" y="21"/>
                    <a:pt x="1473" y="21"/>
                    <a:pt x="1274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4"/>
            <p:cNvSpPr/>
            <p:nvPr/>
          </p:nvSpPr>
          <p:spPr>
            <a:xfrm>
              <a:off x="2124825" y="1370500"/>
              <a:ext cx="42800" cy="28875"/>
            </a:xfrm>
            <a:custGeom>
              <a:avLst/>
              <a:gdLst/>
              <a:ahLst/>
              <a:cxnLst/>
              <a:rect l="l" t="t" r="r" b="b"/>
              <a:pathLst>
                <a:path w="1712" h="1155" extrusionOk="0">
                  <a:moveTo>
                    <a:pt x="239" y="1"/>
                  </a:moveTo>
                  <a:cubicBezTo>
                    <a:pt x="160" y="41"/>
                    <a:pt x="120" y="60"/>
                    <a:pt x="60" y="140"/>
                  </a:cubicBezTo>
                  <a:cubicBezTo>
                    <a:pt x="1" y="339"/>
                    <a:pt x="60" y="498"/>
                    <a:pt x="100" y="697"/>
                  </a:cubicBezTo>
                  <a:cubicBezTo>
                    <a:pt x="339" y="836"/>
                    <a:pt x="518" y="1075"/>
                    <a:pt x="816" y="1155"/>
                  </a:cubicBezTo>
                  <a:cubicBezTo>
                    <a:pt x="882" y="1007"/>
                    <a:pt x="934" y="900"/>
                    <a:pt x="1083" y="900"/>
                  </a:cubicBezTo>
                  <a:cubicBezTo>
                    <a:pt x="1115" y="900"/>
                    <a:pt x="1152" y="905"/>
                    <a:pt x="1194" y="916"/>
                  </a:cubicBezTo>
                  <a:lnTo>
                    <a:pt x="1194" y="757"/>
                  </a:lnTo>
                  <a:cubicBezTo>
                    <a:pt x="1314" y="657"/>
                    <a:pt x="1433" y="578"/>
                    <a:pt x="1512" y="438"/>
                  </a:cubicBezTo>
                  <a:cubicBezTo>
                    <a:pt x="1592" y="399"/>
                    <a:pt x="1632" y="399"/>
                    <a:pt x="1711" y="379"/>
                  </a:cubicBezTo>
                  <a:cubicBezTo>
                    <a:pt x="1592" y="279"/>
                    <a:pt x="1453" y="160"/>
                    <a:pt x="1333" y="60"/>
                  </a:cubicBezTo>
                  <a:lnTo>
                    <a:pt x="995" y="60"/>
                  </a:lnTo>
                  <a:cubicBezTo>
                    <a:pt x="907" y="167"/>
                    <a:pt x="826" y="204"/>
                    <a:pt x="747" y="204"/>
                  </a:cubicBezTo>
                  <a:cubicBezTo>
                    <a:pt x="575" y="204"/>
                    <a:pt x="416" y="28"/>
                    <a:pt x="23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4"/>
            <p:cNvSpPr/>
            <p:nvPr/>
          </p:nvSpPr>
          <p:spPr>
            <a:xfrm>
              <a:off x="2749950" y="1210875"/>
              <a:ext cx="28875" cy="36500"/>
            </a:xfrm>
            <a:custGeom>
              <a:avLst/>
              <a:gdLst/>
              <a:ahLst/>
              <a:cxnLst/>
              <a:rect l="l" t="t" r="r" b="b"/>
              <a:pathLst>
                <a:path w="1155" h="1460" extrusionOk="0">
                  <a:moveTo>
                    <a:pt x="1154" y="0"/>
                  </a:moveTo>
                  <a:cubicBezTo>
                    <a:pt x="1055" y="0"/>
                    <a:pt x="956" y="40"/>
                    <a:pt x="856" y="40"/>
                  </a:cubicBezTo>
                  <a:cubicBezTo>
                    <a:pt x="697" y="159"/>
                    <a:pt x="518" y="80"/>
                    <a:pt x="359" y="139"/>
                  </a:cubicBezTo>
                  <a:cubicBezTo>
                    <a:pt x="279" y="139"/>
                    <a:pt x="200" y="159"/>
                    <a:pt x="160" y="199"/>
                  </a:cubicBezTo>
                  <a:cubicBezTo>
                    <a:pt x="160" y="259"/>
                    <a:pt x="120" y="299"/>
                    <a:pt x="120" y="358"/>
                  </a:cubicBezTo>
                  <a:cubicBezTo>
                    <a:pt x="359" y="478"/>
                    <a:pt x="1" y="597"/>
                    <a:pt x="120" y="756"/>
                  </a:cubicBezTo>
                  <a:cubicBezTo>
                    <a:pt x="279" y="915"/>
                    <a:pt x="558" y="875"/>
                    <a:pt x="677" y="1074"/>
                  </a:cubicBezTo>
                  <a:cubicBezTo>
                    <a:pt x="816" y="1154"/>
                    <a:pt x="856" y="1253"/>
                    <a:pt x="856" y="1393"/>
                  </a:cubicBezTo>
                  <a:cubicBezTo>
                    <a:pt x="856" y="1413"/>
                    <a:pt x="876" y="1413"/>
                    <a:pt x="896" y="1452"/>
                  </a:cubicBezTo>
                  <a:cubicBezTo>
                    <a:pt x="901" y="1457"/>
                    <a:pt x="908" y="1460"/>
                    <a:pt x="917" y="1460"/>
                  </a:cubicBezTo>
                  <a:cubicBezTo>
                    <a:pt x="943" y="1460"/>
                    <a:pt x="980" y="1437"/>
                    <a:pt x="995" y="1393"/>
                  </a:cubicBezTo>
                  <a:cubicBezTo>
                    <a:pt x="916" y="915"/>
                    <a:pt x="876" y="458"/>
                    <a:pt x="1154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4"/>
            <p:cNvSpPr/>
            <p:nvPr/>
          </p:nvSpPr>
          <p:spPr>
            <a:xfrm>
              <a:off x="2282975" y="1253150"/>
              <a:ext cx="45775" cy="25200"/>
            </a:xfrm>
            <a:custGeom>
              <a:avLst/>
              <a:gdLst/>
              <a:ahLst/>
              <a:cxnLst/>
              <a:rect l="l" t="t" r="r" b="b"/>
              <a:pathLst>
                <a:path w="1831" h="1008" extrusionOk="0">
                  <a:moveTo>
                    <a:pt x="1274" y="0"/>
                  </a:moveTo>
                  <a:cubicBezTo>
                    <a:pt x="1174" y="20"/>
                    <a:pt x="1075" y="80"/>
                    <a:pt x="975" y="119"/>
                  </a:cubicBezTo>
                  <a:cubicBezTo>
                    <a:pt x="657" y="279"/>
                    <a:pt x="299" y="279"/>
                    <a:pt x="60" y="517"/>
                  </a:cubicBezTo>
                  <a:cubicBezTo>
                    <a:pt x="0" y="597"/>
                    <a:pt x="0" y="676"/>
                    <a:pt x="0" y="756"/>
                  </a:cubicBezTo>
                  <a:cubicBezTo>
                    <a:pt x="80" y="895"/>
                    <a:pt x="239" y="955"/>
                    <a:pt x="378" y="995"/>
                  </a:cubicBezTo>
                  <a:cubicBezTo>
                    <a:pt x="403" y="1003"/>
                    <a:pt x="428" y="1008"/>
                    <a:pt x="454" y="1008"/>
                  </a:cubicBezTo>
                  <a:cubicBezTo>
                    <a:pt x="491" y="1008"/>
                    <a:pt x="531" y="998"/>
                    <a:pt x="577" y="975"/>
                  </a:cubicBezTo>
                  <a:cubicBezTo>
                    <a:pt x="756" y="915"/>
                    <a:pt x="975" y="955"/>
                    <a:pt x="1075" y="756"/>
                  </a:cubicBezTo>
                  <a:lnTo>
                    <a:pt x="1274" y="756"/>
                  </a:lnTo>
                  <a:cubicBezTo>
                    <a:pt x="1393" y="517"/>
                    <a:pt x="1831" y="657"/>
                    <a:pt x="1791" y="279"/>
                  </a:cubicBezTo>
                  <a:cubicBezTo>
                    <a:pt x="1671" y="259"/>
                    <a:pt x="1532" y="239"/>
                    <a:pt x="1453" y="100"/>
                  </a:cubicBezTo>
                  <a:cubicBezTo>
                    <a:pt x="1393" y="40"/>
                    <a:pt x="1353" y="0"/>
                    <a:pt x="1274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"/>
            <p:cNvSpPr/>
            <p:nvPr/>
          </p:nvSpPr>
          <p:spPr>
            <a:xfrm>
              <a:off x="2723100" y="1226350"/>
              <a:ext cx="43800" cy="14550"/>
            </a:xfrm>
            <a:custGeom>
              <a:avLst/>
              <a:gdLst/>
              <a:ahLst/>
              <a:cxnLst/>
              <a:rect l="l" t="t" r="r" b="b"/>
              <a:pathLst>
                <a:path w="1752" h="582" extrusionOk="0">
                  <a:moveTo>
                    <a:pt x="874" y="0"/>
                  </a:moveTo>
                  <a:cubicBezTo>
                    <a:pt x="756" y="0"/>
                    <a:pt x="632" y="35"/>
                    <a:pt x="498" y="117"/>
                  </a:cubicBezTo>
                  <a:cubicBezTo>
                    <a:pt x="339" y="237"/>
                    <a:pt x="1" y="356"/>
                    <a:pt x="478" y="535"/>
                  </a:cubicBezTo>
                  <a:cubicBezTo>
                    <a:pt x="579" y="569"/>
                    <a:pt x="678" y="581"/>
                    <a:pt x="778" y="581"/>
                  </a:cubicBezTo>
                  <a:cubicBezTo>
                    <a:pt x="1090" y="581"/>
                    <a:pt x="1399" y="455"/>
                    <a:pt x="1731" y="455"/>
                  </a:cubicBezTo>
                  <a:cubicBezTo>
                    <a:pt x="1751" y="58"/>
                    <a:pt x="1433" y="137"/>
                    <a:pt x="1194" y="77"/>
                  </a:cubicBezTo>
                  <a:cubicBezTo>
                    <a:pt x="1089" y="30"/>
                    <a:pt x="984" y="0"/>
                    <a:pt x="874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4"/>
            <p:cNvSpPr/>
            <p:nvPr/>
          </p:nvSpPr>
          <p:spPr>
            <a:xfrm>
              <a:off x="2526175" y="1359075"/>
              <a:ext cx="53225" cy="17975"/>
            </a:xfrm>
            <a:custGeom>
              <a:avLst/>
              <a:gdLst/>
              <a:ahLst/>
              <a:cxnLst/>
              <a:rect l="l" t="t" r="r" b="b"/>
              <a:pathLst>
                <a:path w="2129" h="719" extrusionOk="0">
                  <a:moveTo>
                    <a:pt x="1770" y="0"/>
                  </a:moveTo>
                  <a:cubicBezTo>
                    <a:pt x="1591" y="120"/>
                    <a:pt x="1373" y="40"/>
                    <a:pt x="1194" y="120"/>
                  </a:cubicBezTo>
                  <a:cubicBezTo>
                    <a:pt x="796" y="120"/>
                    <a:pt x="418" y="199"/>
                    <a:pt x="40" y="338"/>
                  </a:cubicBezTo>
                  <a:cubicBezTo>
                    <a:pt x="0" y="617"/>
                    <a:pt x="199" y="637"/>
                    <a:pt x="378" y="696"/>
                  </a:cubicBezTo>
                  <a:cubicBezTo>
                    <a:pt x="462" y="712"/>
                    <a:pt x="542" y="718"/>
                    <a:pt x="622" y="718"/>
                  </a:cubicBezTo>
                  <a:cubicBezTo>
                    <a:pt x="752" y="718"/>
                    <a:pt x="879" y="701"/>
                    <a:pt x="1015" y="677"/>
                  </a:cubicBezTo>
                  <a:cubicBezTo>
                    <a:pt x="1134" y="637"/>
                    <a:pt x="1273" y="597"/>
                    <a:pt x="1392" y="577"/>
                  </a:cubicBezTo>
                  <a:cubicBezTo>
                    <a:pt x="1591" y="517"/>
                    <a:pt x="1810" y="517"/>
                    <a:pt x="1930" y="318"/>
                  </a:cubicBezTo>
                  <a:cubicBezTo>
                    <a:pt x="2009" y="219"/>
                    <a:pt x="2069" y="120"/>
                    <a:pt x="2129" y="20"/>
                  </a:cubicBezTo>
                  <a:cubicBezTo>
                    <a:pt x="2009" y="20"/>
                    <a:pt x="1910" y="20"/>
                    <a:pt x="177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4"/>
            <p:cNvSpPr/>
            <p:nvPr/>
          </p:nvSpPr>
          <p:spPr>
            <a:xfrm>
              <a:off x="2174550" y="1354600"/>
              <a:ext cx="40825" cy="12150"/>
            </a:xfrm>
            <a:custGeom>
              <a:avLst/>
              <a:gdLst/>
              <a:ahLst/>
              <a:cxnLst/>
              <a:rect l="l" t="t" r="r" b="b"/>
              <a:pathLst>
                <a:path w="1633" h="486" extrusionOk="0">
                  <a:moveTo>
                    <a:pt x="61" y="0"/>
                  </a:moveTo>
                  <a:cubicBezTo>
                    <a:pt x="41" y="40"/>
                    <a:pt x="41" y="80"/>
                    <a:pt x="21" y="120"/>
                  </a:cubicBezTo>
                  <a:cubicBezTo>
                    <a:pt x="1" y="179"/>
                    <a:pt x="21" y="199"/>
                    <a:pt x="61" y="219"/>
                  </a:cubicBezTo>
                  <a:cubicBezTo>
                    <a:pt x="61" y="279"/>
                    <a:pt x="41" y="318"/>
                    <a:pt x="1" y="318"/>
                  </a:cubicBezTo>
                  <a:lnTo>
                    <a:pt x="1" y="398"/>
                  </a:lnTo>
                  <a:cubicBezTo>
                    <a:pt x="160" y="460"/>
                    <a:pt x="318" y="486"/>
                    <a:pt x="476" y="486"/>
                  </a:cubicBezTo>
                  <a:cubicBezTo>
                    <a:pt x="872" y="486"/>
                    <a:pt x="1262" y="327"/>
                    <a:pt x="1632" y="199"/>
                  </a:cubicBezTo>
                  <a:cubicBezTo>
                    <a:pt x="1577" y="189"/>
                    <a:pt x="1519" y="188"/>
                    <a:pt x="1459" y="188"/>
                  </a:cubicBezTo>
                  <a:cubicBezTo>
                    <a:pt x="1439" y="188"/>
                    <a:pt x="1419" y="188"/>
                    <a:pt x="1399" y="188"/>
                  </a:cubicBezTo>
                  <a:cubicBezTo>
                    <a:pt x="1236" y="188"/>
                    <a:pt x="1068" y="179"/>
                    <a:pt x="936" y="20"/>
                  </a:cubicBezTo>
                  <a:cubicBezTo>
                    <a:pt x="637" y="20"/>
                    <a:pt x="339" y="20"/>
                    <a:pt x="6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4"/>
            <p:cNvSpPr/>
            <p:nvPr/>
          </p:nvSpPr>
          <p:spPr>
            <a:xfrm>
              <a:off x="2490850" y="1297900"/>
              <a:ext cx="43300" cy="13650"/>
            </a:xfrm>
            <a:custGeom>
              <a:avLst/>
              <a:gdLst/>
              <a:ahLst/>
              <a:cxnLst/>
              <a:rect l="l" t="t" r="r" b="b"/>
              <a:pathLst>
                <a:path w="1732" h="546" extrusionOk="0">
                  <a:moveTo>
                    <a:pt x="1115" y="0"/>
                  </a:moveTo>
                  <a:cubicBezTo>
                    <a:pt x="1035" y="140"/>
                    <a:pt x="876" y="80"/>
                    <a:pt x="796" y="140"/>
                  </a:cubicBezTo>
                  <a:lnTo>
                    <a:pt x="617" y="140"/>
                  </a:lnTo>
                  <a:cubicBezTo>
                    <a:pt x="523" y="98"/>
                    <a:pt x="434" y="72"/>
                    <a:pt x="345" y="72"/>
                  </a:cubicBezTo>
                  <a:cubicBezTo>
                    <a:pt x="265" y="72"/>
                    <a:pt x="185" y="93"/>
                    <a:pt x="100" y="140"/>
                  </a:cubicBezTo>
                  <a:lnTo>
                    <a:pt x="80" y="140"/>
                  </a:lnTo>
                  <a:cubicBezTo>
                    <a:pt x="21" y="179"/>
                    <a:pt x="1" y="219"/>
                    <a:pt x="21" y="299"/>
                  </a:cubicBezTo>
                  <a:cubicBezTo>
                    <a:pt x="80" y="358"/>
                    <a:pt x="120" y="398"/>
                    <a:pt x="180" y="438"/>
                  </a:cubicBezTo>
                  <a:cubicBezTo>
                    <a:pt x="239" y="438"/>
                    <a:pt x="339" y="438"/>
                    <a:pt x="418" y="498"/>
                  </a:cubicBezTo>
                  <a:cubicBezTo>
                    <a:pt x="522" y="532"/>
                    <a:pt x="624" y="546"/>
                    <a:pt x="725" y="546"/>
                  </a:cubicBezTo>
                  <a:cubicBezTo>
                    <a:pt x="1035" y="546"/>
                    <a:pt x="1342" y="418"/>
                    <a:pt x="1672" y="358"/>
                  </a:cubicBezTo>
                  <a:cubicBezTo>
                    <a:pt x="1731" y="239"/>
                    <a:pt x="1731" y="100"/>
                    <a:pt x="1632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4"/>
            <p:cNvSpPr/>
            <p:nvPr/>
          </p:nvSpPr>
          <p:spPr>
            <a:xfrm>
              <a:off x="2458025" y="1303825"/>
              <a:ext cx="38825" cy="11500"/>
            </a:xfrm>
            <a:custGeom>
              <a:avLst/>
              <a:gdLst/>
              <a:ahLst/>
              <a:cxnLst/>
              <a:rect l="l" t="t" r="r" b="b"/>
              <a:pathLst>
                <a:path w="1553" h="460" extrusionOk="0">
                  <a:moveTo>
                    <a:pt x="1034" y="1"/>
                  </a:moveTo>
                  <a:cubicBezTo>
                    <a:pt x="913" y="1"/>
                    <a:pt x="790" y="12"/>
                    <a:pt x="669" y="12"/>
                  </a:cubicBezTo>
                  <a:cubicBezTo>
                    <a:pt x="611" y="12"/>
                    <a:pt x="554" y="10"/>
                    <a:pt x="498" y="2"/>
                  </a:cubicBezTo>
                  <a:lnTo>
                    <a:pt x="399" y="2"/>
                  </a:lnTo>
                  <a:cubicBezTo>
                    <a:pt x="299" y="121"/>
                    <a:pt x="140" y="121"/>
                    <a:pt x="1" y="141"/>
                  </a:cubicBezTo>
                  <a:lnTo>
                    <a:pt x="1" y="460"/>
                  </a:lnTo>
                  <a:cubicBezTo>
                    <a:pt x="92" y="453"/>
                    <a:pt x="184" y="451"/>
                    <a:pt x="276" y="451"/>
                  </a:cubicBezTo>
                  <a:cubicBezTo>
                    <a:pt x="438" y="451"/>
                    <a:pt x="600" y="457"/>
                    <a:pt x="758" y="457"/>
                  </a:cubicBezTo>
                  <a:cubicBezTo>
                    <a:pt x="1039" y="457"/>
                    <a:pt x="1310" y="436"/>
                    <a:pt x="1552" y="320"/>
                  </a:cubicBezTo>
                  <a:cubicBezTo>
                    <a:pt x="1552" y="221"/>
                    <a:pt x="1453" y="221"/>
                    <a:pt x="1393" y="161"/>
                  </a:cubicBezTo>
                  <a:lnTo>
                    <a:pt x="1393" y="62"/>
                  </a:lnTo>
                  <a:cubicBezTo>
                    <a:pt x="1279" y="13"/>
                    <a:pt x="1158" y="1"/>
                    <a:pt x="1034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4"/>
            <p:cNvSpPr/>
            <p:nvPr/>
          </p:nvSpPr>
          <p:spPr>
            <a:xfrm>
              <a:off x="2722100" y="1220325"/>
              <a:ext cx="44800" cy="12450"/>
            </a:xfrm>
            <a:custGeom>
              <a:avLst/>
              <a:gdLst/>
              <a:ahLst/>
              <a:cxnLst/>
              <a:rect l="l" t="t" r="r" b="b"/>
              <a:pathLst>
                <a:path w="1792" h="498" extrusionOk="0">
                  <a:moveTo>
                    <a:pt x="1214" y="0"/>
                  </a:moveTo>
                  <a:cubicBezTo>
                    <a:pt x="816" y="0"/>
                    <a:pt x="418" y="20"/>
                    <a:pt x="21" y="20"/>
                  </a:cubicBezTo>
                  <a:cubicBezTo>
                    <a:pt x="21" y="80"/>
                    <a:pt x="1" y="119"/>
                    <a:pt x="1" y="179"/>
                  </a:cubicBezTo>
                  <a:cubicBezTo>
                    <a:pt x="29" y="182"/>
                    <a:pt x="58" y="183"/>
                    <a:pt x="87" y="183"/>
                  </a:cubicBezTo>
                  <a:cubicBezTo>
                    <a:pt x="125" y="183"/>
                    <a:pt x="164" y="181"/>
                    <a:pt x="202" y="181"/>
                  </a:cubicBezTo>
                  <a:cubicBezTo>
                    <a:pt x="334" y="181"/>
                    <a:pt x="458" y="199"/>
                    <a:pt x="538" y="358"/>
                  </a:cubicBezTo>
                  <a:cubicBezTo>
                    <a:pt x="652" y="455"/>
                    <a:pt x="758" y="497"/>
                    <a:pt x="861" y="497"/>
                  </a:cubicBezTo>
                  <a:cubicBezTo>
                    <a:pt x="990" y="497"/>
                    <a:pt x="1112" y="430"/>
                    <a:pt x="1234" y="318"/>
                  </a:cubicBezTo>
                  <a:cubicBezTo>
                    <a:pt x="1254" y="199"/>
                    <a:pt x="1791" y="80"/>
                    <a:pt x="1214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4"/>
            <p:cNvSpPr/>
            <p:nvPr/>
          </p:nvSpPr>
          <p:spPr>
            <a:xfrm>
              <a:off x="2695250" y="1233175"/>
              <a:ext cx="27875" cy="12525"/>
            </a:xfrm>
            <a:custGeom>
              <a:avLst/>
              <a:gdLst/>
              <a:ahLst/>
              <a:cxnLst/>
              <a:rect l="l" t="t" r="r" b="b"/>
              <a:pathLst>
                <a:path w="1115" h="501" extrusionOk="0">
                  <a:moveTo>
                    <a:pt x="887" y="0"/>
                  </a:moveTo>
                  <a:cubicBezTo>
                    <a:pt x="877" y="0"/>
                    <a:pt x="866" y="1"/>
                    <a:pt x="856" y="3"/>
                  </a:cubicBezTo>
                  <a:cubicBezTo>
                    <a:pt x="577" y="103"/>
                    <a:pt x="279" y="103"/>
                    <a:pt x="80" y="361"/>
                  </a:cubicBezTo>
                  <a:cubicBezTo>
                    <a:pt x="1" y="401"/>
                    <a:pt x="1" y="461"/>
                    <a:pt x="60" y="501"/>
                  </a:cubicBezTo>
                  <a:cubicBezTo>
                    <a:pt x="359" y="481"/>
                    <a:pt x="657" y="481"/>
                    <a:pt x="916" y="461"/>
                  </a:cubicBezTo>
                  <a:cubicBezTo>
                    <a:pt x="1055" y="421"/>
                    <a:pt x="1115" y="322"/>
                    <a:pt x="1095" y="182"/>
                  </a:cubicBezTo>
                  <a:cubicBezTo>
                    <a:pt x="1077" y="75"/>
                    <a:pt x="979" y="0"/>
                    <a:pt x="887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"/>
            <p:cNvSpPr/>
            <p:nvPr/>
          </p:nvSpPr>
          <p:spPr>
            <a:xfrm>
              <a:off x="2267050" y="1366200"/>
              <a:ext cx="26400" cy="13275"/>
            </a:xfrm>
            <a:custGeom>
              <a:avLst/>
              <a:gdLst/>
              <a:ahLst/>
              <a:cxnLst/>
              <a:rect l="l" t="t" r="r" b="b"/>
              <a:pathLst>
                <a:path w="1056" h="531" extrusionOk="0">
                  <a:moveTo>
                    <a:pt x="726" y="0"/>
                  </a:moveTo>
                  <a:cubicBezTo>
                    <a:pt x="483" y="0"/>
                    <a:pt x="237" y="51"/>
                    <a:pt x="1" y="93"/>
                  </a:cubicBezTo>
                  <a:lnTo>
                    <a:pt x="1" y="511"/>
                  </a:lnTo>
                  <a:cubicBezTo>
                    <a:pt x="379" y="451"/>
                    <a:pt x="737" y="531"/>
                    <a:pt x="1055" y="232"/>
                  </a:cubicBezTo>
                  <a:cubicBezTo>
                    <a:pt x="1035" y="193"/>
                    <a:pt x="1035" y="113"/>
                    <a:pt x="1035" y="33"/>
                  </a:cubicBezTo>
                  <a:cubicBezTo>
                    <a:pt x="934" y="10"/>
                    <a:pt x="830" y="0"/>
                    <a:pt x="726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4"/>
            <p:cNvSpPr/>
            <p:nvPr/>
          </p:nvSpPr>
          <p:spPr>
            <a:xfrm>
              <a:off x="2533125" y="1331300"/>
              <a:ext cx="35825" cy="10875"/>
            </a:xfrm>
            <a:custGeom>
              <a:avLst/>
              <a:gdLst/>
              <a:ahLst/>
              <a:cxnLst/>
              <a:rect l="l" t="t" r="r" b="b"/>
              <a:pathLst>
                <a:path w="1433" h="435" extrusionOk="0">
                  <a:moveTo>
                    <a:pt x="1065" y="1"/>
                  </a:moveTo>
                  <a:cubicBezTo>
                    <a:pt x="861" y="1"/>
                    <a:pt x="655" y="74"/>
                    <a:pt x="453" y="74"/>
                  </a:cubicBezTo>
                  <a:cubicBezTo>
                    <a:pt x="401" y="74"/>
                    <a:pt x="350" y="69"/>
                    <a:pt x="299" y="57"/>
                  </a:cubicBezTo>
                  <a:cubicBezTo>
                    <a:pt x="219" y="156"/>
                    <a:pt x="1" y="216"/>
                    <a:pt x="120" y="435"/>
                  </a:cubicBezTo>
                  <a:cubicBezTo>
                    <a:pt x="219" y="380"/>
                    <a:pt x="324" y="363"/>
                    <a:pt x="430" y="363"/>
                  </a:cubicBezTo>
                  <a:cubicBezTo>
                    <a:pt x="617" y="363"/>
                    <a:pt x="810" y="416"/>
                    <a:pt x="995" y="416"/>
                  </a:cubicBezTo>
                  <a:cubicBezTo>
                    <a:pt x="1127" y="416"/>
                    <a:pt x="1255" y="389"/>
                    <a:pt x="1373" y="296"/>
                  </a:cubicBezTo>
                  <a:cubicBezTo>
                    <a:pt x="1433" y="216"/>
                    <a:pt x="1433" y="136"/>
                    <a:pt x="1333" y="57"/>
                  </a:cubicBezTo>
                  <a:cubicBezTo>
                    <a:pt x="1245" y="15"/>
                    <a:pt x="1155" y="1"/>
                    <a:pt x="1065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4"/>
            <p:cNvSpPr/>
            <p:nvPr/>
          </p:nvSpPr>
          <p:spPr>
            <a:xfrm>
              <a:off x="2264575" y="1259150"/>
              <a:ext cx="21900" cy="23925"/>
            </a:xfrm>
            <a:custGeom>
              <a:avLst/>
              <a:gdLst/>
              <a:ahLst/>
              <a:cxnLst/>
              <a:rect l="l" t="t" r="r" b="b"/>
              <a:pathLst>
                <a:path w="876" h="957" extrusionOk="0">
                  <a:moveTo>
                    <a:pt x="372" y="1"/>
                  </a:moveTo>
                  <a:cubicBezTo>
                    <a:pt x="263" y="1"/>
                    <a:pt x="164" y="34"/>
                    <a:pt x="80" y="118"/>
                  </a:cubicBezTo>
                  <a:cubicBezTo>
                    <a:pt x="0" y="237"/>
                    <a:pt x="0" y="357"/>
                    <a:pt x="100" y="476"/>
                  </a:cubicBezTo>
                  <a:cubicBezTo>
                    <a:pt x="166" y="476"/>
                    <a:pt x="250" y="414"/>
                    <a:pt x="311" y="414"/>
                  </a:cubicBezTo>
                  <a:cubicBezTo>
                    <a:pt x="341" y="414"/>
                    <a:pt x="365" y="430"/>
                    <a:pt x="378" y="476"/>
                  </a:cubicBezTo>
                  <a:cubicBezTo>
                    <a:pt x="398" y="675"/>
                    <a:pt x="199" y="655"/>
                    <a:pt x="80" y="675"/>
                  </a:cubicBezTo>
                  <a:lnTo>
                    <a:pt x="40" y="755"/>
                  </a:lnTo>
                  <a:lnTo>
                    <a:pt x="100" y="834"/>
                  </a:lnTo>
                  <a:lnTo>
                    <a:pt x="120" y="914"/>
                  </a:lnTo>
                  <a:cubicBezTo>
                    <a:pt x="216" y="935"/>
                    <a:pt x="311" y="956"/>
                    <a:pt x="404" y="956"/>
                  </a:cubicBezTo>
                  <a:cubicBezTo>
                    <a:pt x="485" y="956"/>
                    <a:pt x="563" y="940"/>
                    <a:pt x="637" y="894"/>
                  </a:cubicBezTo>
                  <a:cubicBezTo>
                    <a:pt x="697" y="894"/>
                    <a:pt x="736" y="854"/>
                    <a:pt x="796" y="854"/>
                  </a:cubicBezTo>
                  <a:cubicBezTo>
                    <a:pt x="836" y="834"/>
                    <a:pt x="876" y="814"/>
                    <a:pt x="876" y="735"/>
                  </a:cubicBezTo>
                  <a:cubicBezTo>
                    <a:pt x="836" y="635"/>
                    <a:pt x="776" y="596"/>
                    <a:pt x="816" y="496"/>
                  </a:cubicBezTo>
                  <a:lnTo>
                    <a:pt x="816" y="397"/>
                  </a:lnTo>
                  <a:cubicBezTo>
                    <a:pt x="796" y="237"/>
                    <a:pt x="717" y="138"/>
                    <a:pt x="597" y="39"/>
                  </a:cubicBezTo>
                  <a:cubicBezTo>
                    <a:pt x="519" y="15"/>
                    <a:pt x="443" y="1"/>
                    <a:pt x="372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4"/>
            <p:cNvSpPr/>
            <p:nvPr/>
          </p:nvSpPr>
          <p:spPr>
            <a:xfrm>
              <a:off x="2730075" y="1254625"/>
              <a:ext cx="32350" cy="11975"/>
            </a:xfrm>
            <a:custGeom>
              <a:avLst/>
              <a:gdLst/>
              <a:ahLst/>
              <a:cxnLst/>
              <a:rect l="l" t="t" r="r" b="b"/>
              <a:pathLst>
                <a:path w="1294" h="479" extrusionOk="0">
                  <a:moveTo>
                    <a:pt x="915" y="1"/>
                  </a:moveTo>
                  <a:cubicBezTo>
                    <a:pt x="597" y="1"/>
                    <a:pt x="298" y="41"/>
                    <a:pt x="0" y="478"/>
                  </a:cubicBezTo>
                  <a:cubicBezTo>
                    <a:pt x="517" y="319"/>
                    <a:pt x="915" y="478"/>
                    <a:pt x="1293" y="220"/>
                  </a:cubicBezTo>
                  <a:cubicBezTo>
                    <a:pt x="1293" y="200"/>
                    <a:pt x="1273" y="140"/>
                    <a:pt x="1293" y="140"/>
                  </a:cubicBezTo>
                  <a:cubicBezTo>
                    <a:pt x="1253" y="100"/>
                    <a:pt x="1174" y="60"/>
                    <a:pt x="1114" y="41"/>
                  </a:cubicBezTo>
                  <a:cubicBezTo>
                    <a:pt x="1054" y="21"/>
                    <a:pt x="995" y="1"/>
                    <a:pt x="915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"/>
            <p:cNvSpPr/>
            <p:nvPr/>
          </p:nvSpPr>
          <p:spPr>
            <a:xfrm>
              <a:off x="2436150" y="1223300"/>
              <a:ext cx="44275" cy="8100"/>
            </a:xfrm>
            <a:custGeom>
              <a:avLst/>
              <a:gdLst/>
              <a:ahLst/>
              <a:cxnLst/>
              <a:rect l="l" t="t" r="r" b="b"/>
              <a:pathLst>
                <a:path w="1771" h="324" extrusionOk="0">
                  <a:moveTo>
                    <a:pt x="1017" y="0"/>
                  </a:moveTo>
                  <a:cubicBezTo>
                    <a:pt x="674" y="0"/>
                    <a:pt x="334" y="50"/>
                    <a:pt x="0" y="199"/>
                  </a:cubicBezTo>
                  <a:cubicBezTo>
                    <a:pt x="150" y="289"/>
                    <a:pt x="299" y="324"/>
                    <a:pt x="446" y="324"/>
                  </a:cubicBezTo>
                  <a:cubicBezTo>
                    <a:pt x="592" y="324"/>
                    <a:pt x="736" y="289"/>
                    <a:pt x="876" y="239"/>
                  </a:cubicBezTo>
                  <a:cubicBezTo>
                    <a:pt x="1174" y="140"/>
                    <a:pt x="1492" y="259"/>
                    <a:pt x="1771" y="60"/>
                  </a:cubicBezTo>
                  <a:cubicBezTo>
                    <a:pt x="1519" y="27"/>
                    <a:pt x="1267" y="0"/>
                    <a:pt x="1017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4"/>
            <p:cNvSpPr/>
            <p:nvPr/>
          </p:nvSpPr>
          <p:spPr>
            <a:xfrm>
              <a:off x="2566450" y="1202425"/>
              <a:ext cx="41300" cy="13450"/>
            </a:xfrm>
            <a:custGeom>
              <a:avLst/>
              <a:gdLst/>
              <a:ahLst/>
              <a:cxnLst/>
              <a:rect l="l" t="t" r="r" b="b"/>
              <a:pathLst>
                <a:path w="1652" h="538" extrusionOk="0">
                  <a:moveTo>
                    <a:pt x="478" y="0"/>
                  </a:moveTo>
                  <a:cubicBezTo>
                    <a:pt x="418" y="0"/>
                    <a:pt x="378" y="0"/>
                    <a:pt x="358" y="40"/>
                  </a:cubicBezTo>
                  <a:cubicBezTo>
                    <a:pt x="378" y="318"/>
                    <a:pt x="100" y="378"/>
                    <a:pt x="0" y="537"/>
                  </a:cubicBezTo>
                  <a:cubicBezTo>
                    <a:pt x="120" y="524"/>
                    <a:pt x="239" y="521"/>
                    <a:pt x="358" y="521"/>
                  </a:cubicBezTo>
                  <a:cubicBezTo>
                    <a:pt x="517" y="521"/>
                    <a:pt x="676" y="527"/>
                    <a:pt x="833" y="527"/>
                  </a:cubicBezTo>
                  <a:cubicBezTo>
                    <a:pt x="1109" y="527"/>
                    <a:pt x="1383" y="507"/>
                    <a:pt x="1651" y="398"/>
                  </a:cubicBezTo>
                  <a:cubicBezTo>
                    <a:pt x="1393" y="398"/>
                    <a:pt x="1154" y="378"/>
                    <a:pt x="895" y="378"/>
                  </a:cubicBezTo>
                  <a:cubicBezTo>
                    <a:pt x="677" y="378"/>
                    <a:pt x="557" y="239"/>
                    <a:pt x="518" y="20"/>
                  </a:cubicBezTo>
                  <a:cubicBezTo>
                    <a:pt x="518" y="0"/>
                    <a:pt x="498" y="0"/>
                    <a:pt x="47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"/>
            <p:cNvSpPr/>
            <p:nvPr/>
          </p:nvSpPr>
          <p:spPr>
            <a:xfrm>
              <a:off x="2416250" y="1341650"/>
              <a:ext cx="29875" cy="14450"/>
            </a:xfrm>
            <a:custGeom>
              <a:avLst/>
              <a:gdLst/>
              <a:ahLst/>
              <a:cxnLst/>
              <a:rect l="l" t="t" r="r" b="b"/>
              <a:pathLst>
                <a:path w="1195" h="578" extrusionOk="0">
                  <a:moveTo>
                    <a:pt x="1174" y="1"/>
                  </a:moveTo>
                  <a:cubicBezTo>
                    <a:pt x="1035" y="21"/>
                    <a:pt x="916" y="21"/>
                    <a:pt x="796" y="41"/>
                  </a:cubicBezTo>
                  <a:cubicBezTo>
                    <a:pt x="708" y="78"/>
                    <a:pt x="619" y="84"/>
                    <a:pt x="531" y="84"/>
                  </a:cubicBezTo>
                  <a:cubicBezTo>
                    <a:pt x="481" y="84"/>
                    <a:pt x="431" y="82"/>
                    <a:pt x="382" y="82"/>
                  </a:cubicBezTo>
                  <a:cubicBezTo>
                    <a:pt x="285" y="82"/>
                    <a:pt x="191" y="91"/>
                    <a:pt x="100" y="140"/>
                  </a:cubicBezTo>
                  <a:lnTo>
                    <a:pt x="120" y="160"/>
                  </a:lnTo>
                  <a:cubicBezTo>
                    <a:pt x="1" y="339"/>
                    <a:pt x="140" y="419"/>
                    <a:pt x="239" y="498"/>
                  </a:cubicBezTo>
                  <a:lnTo>
                    <a:pt x="319" y="578"/>
                  </a:lnTo>
                  <a:cubicBezTo>
                    <a:pt x="498" y="538"/>
                    <a:pt x="637" y="538"/>
                    <a:pt x="816" y="518"/>
                  </a:cubicBezTo>
                  <a:cubicBezTo>
                    <a:pt x="936" y="339"/>
                    <a:pt x="1194" y="279"/>
                    <a:pt x="1174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"/>
            <p:cNvSpPr/>
            <p:nvPr/>
          </p:nvSpPr>
          <p:spPr>
            <a:xfrm>
              <a:off x="2761400" y="1245675"/>
              <a:ext cx="13950" cy="24400"/>
            </a:xfrm>
            <a:custGeom>
              <a:avLst/>
              <a:gdLst/>
              <a:ahLst/>
              <a:cxnLst/>
              <a:rect l="l" t="t" r="r" b="b"/>
              <a:pathLst>
                <a:path w="558" h="976" extrusionOk="0">
                  <a:moveTo>
                    <a:pt x="358" y="1"/>
                  </a:moveTo>
                  <a:cubicBezTo>
                    <a:pt x="239" y="60"/>
                    <a:pt x="120" y="100"/>
                    <a:pt x="40" y="200"/>
                  </a:cubicBezTo>
                  <a:cubicBezTo>
                    <a:pt x="20" y="299"/>
                    <a:pt x="0" y="418"/>
                    <a:pt x="40" y="538"/>
                  </a:cubicBezTo>
                  <a:lnTo>
                    <a:pt x="60" y="597"/>
                  </a:lnTo>
                  <a:cubicBezTo>
                    <a:pt x="77" y="596"/>
                    <a:pt x="94" y="595"/>
                    <a:pt x="110" y="595"/>
                  </a:cubicBezTo>
                  <a:cubicBezTo>
                    <a:pt x="315" y="595"/>
                    <a:pt x="418" y="714"/>
                    <a:pt x="418" y="936"/>
                  </a:cubicBezTo>
                  <a:cubicBezTo>
                    <a:pt x="418" y="956"/>
                    <a:pt x="438" y="956"/>
                    <a:pt x="458" y="975"/>
                  </a:cubicBezTo>
                  <a:cubicBezTo>
                    <a:pt x="498" y="975"/>
                    <a:pt x="537" y="956"/>
                    <a:pt x="557" y="896"/>
                  </a:cubicBezTo>
                  <a:cubicBezTo>
                    <a:pt x="557" y="597"/>
                    <a:pt x="537" y="299"/>
                    <a:pt x="53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"/>
            <p:cNvSpPr/>
            <p:nvPr/>
          </p:nvSpPr>
          <p:spPr>
            <a:xfrm>
              <a:off x="2178050" y="1388900"/>
              <a:ext cx="27875" cy="9975"/>
            </a:xfrm>
            <a:custGeom>
              <a:avLst/>
              <a:gdLst/>
              <a:ahLst/>
              <a:cxnLst/>
              <a:rect l="l" t="t" r="r" b="b"/>
              <a:pathLst>
                <a:path w="1115" h="399" extrusionOk="0">
                  <a:moveTo>
                    <a:pt x="1094" y="1"/>
                  </a:moveTo>
                  <a:cubicBezTo>
                    <a:pt x="1016" y="25"/>
                    <a:pt x="934" y="32"/>
                    <a:pt x="849" y="32"/>
                  </a:cubicBezTo>
                  <a:cubicBezTo>
                    <a:pt x="752" y="32"/>
                    <a:pt x="652" y="23"/>
                    <a:pt x="553" y="23"/>
                  </a:cubicBezTo>
                  <a:cubicBezTo>
                    <a:pt x="386" y="23"/>
                    <a:pt x="221" y="48"/>
                    <a:pt x="80" y="180"/>
                  </a:cubicBezTo>
                  <a:cubicBezTo>
                    <a:pt x="20" y="220"/>
                    <a:pt x="0" y="279"/>
                    <a:pt x="0" y="319"/>
                  </a:cubicBezTo>
                  <a:lnTo>
                    <a:pt x="80" y="399"/>
                  </a:lnTo>
                  <a:cubicBezTo>
                    <a:pt x="418" y="399"/>
                    <a:pt x="776" y="299"/>
                    <a:pt x="1114" y="180"/>
                  </a:cubicBezTo>
                  <a:cubicBezTo>
                    <a:pt x="1114" y="120"/>
                    <a:pt x="1094" y="41"/>
                    <a:pt x="1094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"/>
            <p:cNvSpPr/>
            <p:nvPr/>
          </p:nvSpPr>
          <p:spPr>
            <a:xfrm>
              <a:off x="2406300" y="1311325"/>
              <a:ext cx="21925" cy="8975"/>
            </a:xfrm>
            <a:custGeom>
              <a:avLst/>
              <a:gdLst/>
              <a:ahLst/>
              <a:cxnLst/>
              <a:rect l="l" t="t" r="r" b="b"/>
              <a:pathLst>
                <a:path w="877" h="359" extrusionOk="0">
                  <a:moveTo>
                    <a:pt x="697" y="1"/>
                  </a:moveTo>
                  <a:cubicBezTo>
                    <a:pt x="640" y="14"/>
                    <a:pt x="583" y="17"/>
                    <a:pt x="527" y="17"/>
                  </a:cubicBezTo>
                  <a:cubicBezTo>
                    <a:pt x="464" y="17"/>
                    <a:pt x="401" y="13"/>
                    <a:pt x="341" y="13"/>
                  </a:cubicBezTo>
                  <a:cubicBezTo>
                    <a:pt x="213" y="13"/>
                    <a:pt x="96" y="33"/>
                    <a:pt x="1" y="160"/>
                  </a:cubicBezTo>
                  <a:cubicBezTo>
                    <a:pt x="80" y="319"/>
                    <a:pt x="240" y="339"/>
                    <a:pt x="399" y="359"/>
                  </a:cubicBezTo>
                  <a:cubicBezTo>
                    <a:pt x="538" y="339"/>
                    <a:pt x="717" y="339"/>
                    <a:pt x="876" y="319"/>
                  </a:cubicBezTo>
                  <a:cubicBezTo>
                    <a:pt x="876" y="160"/>
                    <a:pt x="816" y="60"/>
                    <a:pt x="69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"/>
            <p:cNvSpPr/>
            <p:nvPr/>
          </p:nvSpPr>
          <p:spPr>
            <a:xfrm>
              <a:off x="2689775" y="1336700"/>
              <a:ext cx="36825" cy="18800"/>
            </a:xfrm>
            <a:custGeom>
              <a:avLst/>
              <a:gdLst/>
              <a:ahLst/>
              <a:cxnLst/>
              <a:rect l="l" t="t" r="r" b="b"/>
              <a:pathLst>
                <a:path w="1473" h="752" extrusionOk="0">
                  <a:moveTo>
                    <a:pt x="1294" y="0"/>
                  </a:moveTo>
                  <a:cubicBezTo>
                    <a:pt x="1274" y="0"/>
                    <a:pt x="1214" y="0"/>
                    <a:pt x="1194" y="20"/>
                  </a:cubicBezTo>
                  <a:cubicBezTo>
                    <a:pt x="1194" y="318"/>
                    <a:pt x="975" y="378"/>
                    <a:pt x="737" y="398"/>
                  </a:cubicBezTo>
                  <a:lnTo>
                    <a:pt x="1" y="398"/>
                  </a:lnTo>
                  <a:cubicBezTo>
                    <a:pt x="96" y="662"/>
                    <a:pt x="224" y="752"/>
                    <a:pt x="374" y="752"/>
                  </a:cubicBezTo>
                  <a:cubicBezTo>
                    <a:pt x="507" y="752"/>
                    <a:pt x="657" y="681"/>
                    <a:pt x="816" y="597"/>
                  </a:cubicBezTo>
                  <a:lnTo>
                    <a:pt x="1334" y="597"/>
                  </a:lnTo>
                  <a:lnTo>
                    <a:pt x="1413" y="517"/>
                  </a:lnTo>
                  <a:cubicBezTo>
                    <a:pt x="1433" y="438"/>
                    <a:pt x="1473" y="398"/>
                    <a:pt x="1473" y="318"/>
                  </a:cubicBezTo>
                  <a:cubicBezTo>
                    <a:pt x="1473" y="239"/>
                    <a:pt x="1473" y="199"/>
                    <a:pt x="1433" y="119"/>
                  </a:cubicBezTo>
                  <a:cubicBezTo>
                    <a:pt x="1413" y="40"/>
                    <a:pt x="1373" y="20"/>
                    <a:pt x="1294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"/>
            <p:cNvSpPr/>
            <p:nvPr/>
          </p:nvSpPr>
          <p:spPr>
            <a:xfrm>
              <a:off x="2674375" y="1315300"/>
              <a:ext cx="25375" cy="13150"/>
            </a:xfrm>
            <a:custGeom>
              <a:avLst/>
              <a:gdLst/>
              <a:ahLst/>
              <a:cxnLst/>
              <a:rect l="l" t="t" r="r" b="b"/>
              <a:pathLst>
                <a:path w="1015" h="526" extrusionOk="0">
                  <a:moveTo>
                    <a:pt x="915" y="1"/>
                  </a:moveTo>
                  <a:cubicBezTo>
                    <a:pt x="637" y="200"/>
                    <a:pt x="298" y="160"/>
                    <a:pt x="0" y="259"/>
                  </a:cubicBezTo>
                  <a:cubicBezTo>
                    <a:pt x="152" y="452"/>
                    <a:pt x="304" y="525"/>
                    <a:pt x="458" y="525"/>
                  </a:cubicBezTo>
                  <a:cubicBezTo>
                    <a:pt x="607" y="525"/>
                    <a:pt x="759" y="456"/>
                    <a:pt x="915" y="359"/>
                  </a:cubicBezTo>
                  <a:cubicBezTo>
                    <a:pt x="1015" y="239"/>
                    <a:pt x="1015" y="100"/>
                    <a:pt x="915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"/>
            <p:cNvSpPr/>
            <p:nvPr/>
          </p:nvSpPr>
          <p:spPr>
            <a:xfrm>
              <a:off x="2761900" y="1268050"/>
              <a:ext cx="15925" cy="17450"/>
            </a:xfrm>
            <a:custGeom>
              <a:avLst/>
              <a:gdLst/>
              <a:ahLst/>
              <a:cxnLst/>
              <a:rect l="l" t="t" r="r" b="b"/>
              <a:pathLst>
                <a:path w="637" h="698" extrusionOk="0">
                  <a:moveTo>
                    <a:pt x="378" y="1"/>
                  </a:moveTo>
                  <a:cubicBezTo>
                    <a:pt x="0" y="140"/>
                    <a:pt x="139" y="438"/>
                    <a:pt x="139" y="697"/>
                  </a:cubicBezTo>
                  <a:cubicBezTo>
                    <a:pt x="637" y="657"/>
                    <a:pt x="497" y="279"/>
                    <a:pt x="51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"/>
            <p:cNvSpPr/>
            <p:nvPr/>
          </p:nvSpPr>
          <p:spPr>
            <a:xfrm>
              <a:off x="2483900" y="1209875"/>
              <a:ext cx="25375" cy="14450"/>
            </a:xfrm>
            <a:custGeom>
              <a:avLst/>
              <a:gdLst/>
              <a:ahLst/>
              <a:cxnLst/>
              <a:rect l="l" t="t" r="r" b="b"/>
              <a:pathLst>
                <a:path w="1015" h="578" extrusionOk="0">
                  <a:moveTo>
                    <a:pt x="657" y="0"/>
                  </a:moveTo>
                  <a:cubicBezTo>
                    <a:pt x="378" y="60"/>
                    <a:pt x="119" y="120"/>
                    <a:pt x="0" y="418"/>
                  </a:cubicBezTo>
                  <a:lnTo>
                    <a:pt x="0" y="498"/>
                  </a:lnTo>
                  <a:lnTo>
                    <a:pt x="0" y="577"/>
                  </a:lnTo>
                  <a:lnTo>
                    <a:pt x="338" y="557"/>
                  </a:lnTo>
                  <a:cubicBezTo>
                    <a:pt x="438" y="438"/>
                    <a:pt x="577" y="398"/>
                    <a:pt x="716" y="398"/>
                  </a:cubicBezTo>
                  <a:cubicBezTo>
                    <a:pt x="1015" y="398"/>
                    <a:pt x="915" y="199"/>
                    <a:pt x="875" y="40"/>
                  </a:cubicBezTo>
                  <a:cubicBezTo>
                    <a:pt x="796" y="20"/>
                    <a:pt x="716" y="0"/>
                    <a:pt x="657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"/>
            <p:cNvSpPr/>
            <p:nvPr/>
          </p:nvSpPr>
          <p:spPr>
            <a:xfrm>
              <a:off x="2503775" y="1367850"/>
              <a:ext cx="33850" cy="11625"/>
            </a:xfrm>
            <a:custGeom>
              <a:avLst/>
              <a:gdLst/>
              <a:ahLst/>
              <a:cxnLst/>
              <a:rect l="l" t="t" r="r" b="b"/>
              <a:pathLst>
                <a:path w="1354" h="465" extrusionOk="0">
                  <a:moveTo>
                    <a:pt x="590" y="0"/>
                  </a:moveTo>
                  <a:cubicBezTo>
                    <a:pt x="383" y="0"/>
                    <a:pt x="188" y="34"/>
                    <a:pt x="1" y="147"/>
                  </a:cubicBezTo>
                  <a:cubicBezTo>
                    <a:pt x="87" y="173"/>
                    <a:pt x="178" y="175"/>
                    <a:pt x="268" y="175"/>
                  </a:cubicBezTo>
                  <a:cubicBezTo>
                    <a:pt x="286" y="175"/>
                    <a:pt x="305" y="175"/>
                    <a:pt x="323" y="175"/>
                  </a:cubicBezTo>
                  <a:cubicBezTo>
                    <a:pt x="485" y="175"/>
                    <a:pt x="645" y="182"/>
                    <a:pt x="777" y="326"/>
                  </a:cubicBezTo>
                  <a:cubicBezTo>
                    <a:pt x="777" y="345"/>
                    <a:pt x="797" y="385"/>
                    <a:pt x="816" y="425"/>
                  </a:cubicBezTo>
                  <a:cubicBezTo>
                    <a:pt x="896" y="445"/>
                    <a:pt x="976" y="465"/>
                    <a:pt x="1035" y="465"/>
                  </a:cubicBezTo>
                  <a:cubicBezTo>
                    <a:pt x="1214" y="445"/>
                    <a:pt x="1354" y="385"/>
                    <a:pt x="1314" y="186"/>
                  </a:cubicBezTo>
                  <a:cubicBezTo>
                    <a:pt x="1175" y="186"/>
                    <a:pt x="1055" y="147"/>
                    <a:pt x="976" y="27"/>
                  </a:cubicBezTo>
                  <a:cubicBezTo>
                    <a:pt x="842" y="12"/>
                    <a:pt x="714" y="0"/>
                    <a:pt x="59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"/>
            <p:cNvSpPr/>
            <p:nvPr/>
          </p:nvSpPr>
          <p:spPr>
            <a:xfrm>
              <a:off x="2469975" y="1298675"/>
              <a:ext cx="22400" cy="7475"/>
            </a:xfrm>
            <a:custGeom>
              <a:avLst/>
              <a:gdLst/>
              <a:ahLst/>
              <a:cxnLst/>
              <a:rect l="l" t="t" r="r" b="b"/>
              <a:pathLst>
                <a:path w="896" h="299" extrusionOk="0">
                  <a:moveTo>
                    <a:pt x="471" y="1"/>
                  </a:moveTo>
                  <a:cubicBezTo>
                    <a:pt x="314" y="1"/>
                    <a:pt x="160" y="62"/>
                    <a:pt x="0" y="168"/>
                  </a:cubicBezTo>
                  <a:cubicBezTo>
                    <a:pt x="151" y="266"/>
                    <a:pt x="320" y="298"/>
                    <a:pt x="488" y="298"/>
                  </a:cubicBezTo>
                  <a:cubicBezTo>
                    <a:pt x="628" y="298"/>
                    <a:pt x="768" y="275"/>
                    <a:pt x="895" y="248"/>
                  </a:cubicBezTo>
                  <a:lnTo>
                    <a:pt x="895" y="148"/>
                  </a:lnTo>
                  <a:cubicBezTo>
                    <a:pt x="747" y="47"/>
                    <a:pt x="608" y="1"/>
                    <a:pt x="47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"/>
            <p:cNvSpPr/>
            <p:nvPr/>
          </p:nvSpPr>
          <p:spPr>
            <a:xfrm>
              <a:off x="2314300" y="1259375"/>
              <a:ext cx="22400" cy="12200"/>
            </a:xfrm>
            <a:custGeom>
              <a:avLst/>
              <a:gdLst/>
              <a:ahLst/>
              <a:cxnLst/>
              <a:rect l="l" t="t" r="r" b="b"/>
              <a:pathLst>
                <a:path w="896" h="488" extrusionOk="0">
                  <a:moveTo>
                    <a:pt x="648" y="1"/>
                  </a:moveTo>
                  <a:cubicBezTo>
                    <a:pt x="609" y="1"/>
                    <a:pt x="578" y="10"/>
                    <a:pt x="538" y="10"/>
                  </a:cubicBezTo>
                  <a:cubicBezTo>
                    <a:pt x="418" y="209"/>
                    <a:pt x="1" y="109"/>
                    <a:pt x="21" y="487"/>
                  </a:cubicBezTo>
                  <a:cubicBezTo>
                    <a:pt x="319" y="427"/>
                    <a:pt x="597" y="388"/>
                    <a:pt x="896" y="328"/>
                  </a:cubicBezTo>
                  <a:cubicBezTo>
                    <a:pt x="816" y="228"/>
                    <a:pt x="777" y="109"/>
                    <a:pt x="717" y="10"/>
                  </a:cubicBezTo>
                  <a:cubicBezTo>
                    <a:pt x="690" y="3"/>
                    <a:pt x="668" y="1"/>
                    <a:pt x="64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4"/>
            <p:cNvSpPr/>
            <p:nvPr/>
          </p:nvSpPr>
          <p:spPr>
            <a:xfrm>
              <a:off x="2531625" y="1298750"/>
              <a:ext cx="14450" cy="8625"/>
            </a:xfrm>
            <a:custGeom>
              <a:avLst/>
              <a:gdLst/>
              <a:ahLst/>
              <a:cxnLst/>
              <a:rect l="l" t="t" r="r" b="b"/>
              <a:pathLst>
                <a:path w="578" h="345" extrusionOk="0">
                  <a:moveTo>
                    <a:pt x="203" y="1"/>
                  </a:moveTo>
                  <a:cubicBezTo>
                    <a:pt x="136" y="1"/>
                    <a:pt x="66" y="6"/>
                    <a:pt x="1" y="6"/>
                  </a:cubicBezTo>
                  <a:cubicBezTo>
                    <a:pt x="1" y="126"/>
                    <a:pt x="41" y="225"/>
                    <a:pt x="41" y="344"/>
                  </a:cubicBezTo>
                  <a:cubicBezTo>
                    <a:pt x="74" y="336"/>
                    <a:pt x="109" y="334"/>
                    <a:pt x="146" y="334"/>
                  </a:cubicBezTo>
                  <a:cubicBezTo>
                    <a:pt x="191" y="334"/>
                    <a:pt x="239" y="337"/>
                    <a:pt x="286" y="337"/>
                  </a:cubicBezTo>
                  <a:cubicBezTo>
                    <a:pt x="388" y="337"/>
                    <a:pt x="492" y="322"/>
                    <a:pt x="578" y="225"/>
                  </a:cubicBezTo>
                  <a:cubicBezTo>
                    <a:pt x="508" y="30"/>
                    <a:pt x="360" y="1"/>
                    <a:pt x="203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4"/>
            <p:cNvSpPr/>
            <p:nvPr/>
          </p:nvSpPr>
          <p:spPr>
            <a:xfrm>
              <a:off x="2426200" y="1228275"/>
              <a:ext cx="31850" cy="5450"/>
            </a:xfrm>
            <a:custGeom>
              <a:avLst/>
              <a:gdLst/>
              <a:ahLst/>
              <a:cxnLst/>
              <a:rect l="l" t="t" r="r" b="b"/>
              <a:pathLst>
                <a:path w="1274" h="218" extrusionOk="0">
                  <a:moveTo>
                    <a:pt x="398" y="0"/>
                  </a:moveTo>
                  <a:cubicBezTo>
                    <a:pt x="319" y="0"/>
                    <a:pt x="239" y="26"/>
                    <a:pt x="160" y="26"/>
                  </a:cubicBezTo>
                  <a:cubicBezTo>
                    <a:pt x="140" y="26"/>
                    <a:pt x="120" y="24"/>
                    <a:pt x="100" y="20"/>
                  </a:cubicBezTo>
                  <a:cubicBezTo>
                    <a:pt x="80" y="60"/>
                    <a:pt x="20" y="80"/>
                    <a:pt x="1" y="100"/>
                  </a:cubicBezTo>
                  <a:cubicBezTo>
                    <a:pt x="20" y="120"/>
                    <a:pt x="40" y="179"/>
                    <a:pt x="80" y="199"/>
                  </a:cubicBezTo>
                  <a:cubicBezTo>
                    <a:pt x="133" y="191"/>
                    <a:pt x="186" y="188"/>
                    <a:pt x="240" y="188"/>
                  </a:cubicBezTo>
                  <a:cubicBezTo>
                    <a:pt x="407" y="188"/>
                    <a:pt x="577" y="218"/>
                    <a:pt x="745" y="218"/>
                  </a:cubicBezTo>
                  <a:cubicBezTo>
                    <a:pt x="925" y="218"/>
                    <a:pt x="1104" y="183"/>
                    <a:pt x="1274" y="40"/>
                  </a:cubicBezTo>
                  <a:cubicBezTo>
                    <a:pt x="975" y="40"/>
                    <a:pt x="697" y="0"/>
                    <a:pt x="39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"/>
            <p:cNvSpPr/>
            <p:nvPr/>
          </p:nvSpPr>
          <p:spPr>
            <a:xfrm>
              <a:off x="2362550" y="1286650"/>
              <a:ext cx="21900" cy="7800"/>
            </a:xfrm>
            <a:custGeom>
              <a:avLst/>
              <a:gdLst/>
              <a:ahLst/>
              <a:cxnLst/>
              <a:rect l="l" t="t" r="r" b="b"/>
              <a:pathLst>
                <a:path w="876" h="312" extrusionOk="0">
                  <a:moveTo>
                    <a:pt x="338" y="1"/>
                  </a:moveTo>
                  <a:cubicBezTo>
                    <a:pt x="206" y="1"/>
                    <a:pt x="86" y="70"/>
                    <a:pt x="0" y="311"/>
                  </a:cubicBezTo>
                  <a:cubicBezTo>
                    <a:pt x="61" y="289"/>
                    <a:pt x="126" y="283"/>
                    <a:pt x="193" y="283"/>
                  </a:cubicBezTo>
                  <a:cubicBezTo>
                    <a:pt x="291" y="283"/>
                    <a:pt x="393" y="297"/>
                    <a:pt x="492" y="297"/>
                  </a:cubicBezTo>
                  <a:cubicBezTo>
                    <a:pt x="632" y="297"/>
                    <a:pt x="766" y="269"/>
                    <a:pt x="876" y="132"/>
                  </a:cubicBezTo>
                  <a:cubicBezTo>
                    <a:pt x="706" y="121"/>
                    <a:pt x="511" y="1"/>
                    <a:pt x="33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4"/>
            <p:cNvSpPr/>
            <p:nvPr/>
          </p:nvSpPr>
          <p:spPr>
            <a:xfrm>
              <a:off x="2470475" y="1288950"/>
              <a:ext cx="30850" cy="5175"/>
            </a:xfrm>
            <a:custGeom>
              <a:avLst/>
              <a:gdLst/>
              <a:ahLst/>
              <a:cxnLst/>
              <a:rect l="l" t="t" r="r" b="b"/>
              <a:pathLst>
                <a:path w="1234" h="207" extrusionOk="0">
                  <a:moveTo>
                    <a:pt x="716" y="20"/>
                  </a:moveTo>
                  <a:cubicBezTo>
                    <a:pt x="497" y="100"/>
                    <a:pt x="219" y="0"/>
                    <a:pt x="0" y="199"/>
                  </a:cubicBezTo>
                  <a:cubicBezTo>
                    <a:pt x="62" y="190"/>
                    <a:pt x="124" y="187"/>
                    <a:pt x="187" y="187"/>
                  </a:cubicBezTo>
                  <a:cubicBezTo>
                    <a:pt x="343" y="187"/>
                    <a:pt x="500" y="207"/>
                    <a:pt x="654" y="207"/>
                  </a:cubicBezTo>
                  <a:cubicBezTo>
                    <a:pt x="855" y="207"/>
                    <a:pt x="1051" y="174"/>
                    <a:pt x="1233" y="2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4"/>
            <p:cNvSpPr/>
            <p:nvPr/>
          </p:nvSpPr>
          <p:spPr>
            <a:xfrm>
              <a:off x="2696750" y="1315800"/>
              <a:ext cx="16925" cy="8475"/>
            </a:xfrm>
            <a:custGeom>
              <a:avLst/>
              <a:gdLst/>
              <a:ahLst/>
              <a:cxnLst/>
              <a:rect l="l" t="t" r="r" b="b"/>
              <a:pathLst>
                <a:path w="677" h="339" extrusionOk="0">
                  <a:moveTo>
                    <a:pt x="0" y="1"/>
                  </a:moveTo>
                  <a:cubicBezTo>
                    <a:pt x="20" y="120"/>
                    <a:pt x="20" y="239"/>
                    <a:pt x="20" y="339"/>
                  </a:cubicBezTo>
                  <a:lnTo>
                    <a:pt x="677" y="339"/>
                  </a:lnTo>
                  <a:cubicBezTo>
                    <a:pt x="557" y="239"/>
                    <a:pt x="458" y="120"/>
                    <a:pt x="33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4"/>
            <p:cNvSpPr/>
            <p:nvPr/>
          </p:nvSpPr>
          <p:spPr>
            <a:xfrm>
              <a:off x="2318275" y="1385100"/>
              <a:ext cx="26900" cy="4400"/>
            </a:xfrm>
            <a:custGeom>
              <a:avLst/>
              <a:gdLst/>
              <a:ahLst/>
              <a:cxnLst/>
              <a:rect l="l" t="t" r="r" b="b"/>
              <a:pathLst>
                <a:path w="1076" h="176" extrusionOk="0">
                  <a:moveTo>
                    <a:pt x="631" y="1"/>
                  </a:moveTo>
                  <a:cubicBezTo>
                    <a:pt x="415" y="1"/>
                    <a:pt x="201" y="35"/>
                    <a:pt x="1" y="153"/>
                  </a:cubicBezTo>
                  <a:cubicBezTo>
                    <a:pt x="26" y="151"/>
                    <a:pt x="52" y="151"/>
                    <a:pt x="78" y="151"/>
                  </a:cubicBezTo>
                  <a:cubicBezTo>
                    <a:pt x="241" y="151"/>
                    <a:pt x="411" y="175"/>
                    <a:pt x="577" y="175"/>
                  </a:cubicBezTo>
                  <a:cubicBezTo>
                    <a:pt x="752" y="175"/>
                    <a:pt x="923" y="148"/>
                    <a:pt x="1075" y="33"/>
                  </a:cubicBezTo>
                  <a:cubicBezTo>
                    <a:pt x="929" y="17"/>
                    <a:pt x="779" y="1"/>
                    <a:pt x="63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4"/>
            <p:cNvSpPr/>
            <p:nvPr/>
          </p:nvSpPr>
          <p:spPr>
            <a:xfrm>
              <a:off x="2404325" y="1229275"/>
              <a:ext cx="23900" cy="10450"/>
            </a:xfrm>
            <a:custGeom>
              <a:avLst/>
              <a:gdLst/>
              <a:ahLst/>
              <a:cxnLst/>
              <a:rect l="l" t="t" r="r" b="b"/>
              <a:pathLst>
                <a:path w="956" h="418" extrusionOk="0">
                  <a:moveTo>
                    <a:pt x="299" y="0"/>
                  </a:moveTo>
                  <a:cubicBezTo>
                    <a:pt x="219" y="20"/>
                    <a:pt x="159" y="40"/>
                    <a:pt x="80" y="100"/>
                  </a:cubicBezTo>
                  <a:cubicBezTo>
                    <a:pt x="60" y="120"/>
                    <a:pt x="20" y="159"/>
                    <a:pt x="0" y="199"/>
                  </a:cubicBezTo>
                  <a:cubicBezTo>
                    <a:pt x="20" y="239"/>
                    <a:pt x="20" y="259"/>
                    <a:pt x="60" y="318"/>
                  </a:cubicBezTo>
                  <a:lnTo>
                    <a:pt x="100" y="358"/>
                  </a:lnTo>
                  <a:cubicBezTo>
                    <a:pt x="378" y="299"/>
                    <a:pt x="697" y="418"/>
                    <a:pt x="955" y="159"/>
                  </a:cubicBezTo>
                  <a:lnTo>
                    <a:pt x="895" y="100"/>
                  </a:lnTo>
                  <a:cubicBezTo>
                    <a:pt x="697" y="60"/>
                    <a:pt x="498" y="0"/>
                    <a:pt x="29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4"/>
            <p:cNvSpPr/>
            <p:nvPr/>
          </p:nvSpPr>
          <p:spPr>
            <a:xfrm>
              <a:off x="2566450" y="1332700"/>
              <a:ext cx="16425" cy="6500"/>
            </a:xfrm>
            <a:custGeom>
              <a:avLst/>
              <a:gdLst/>
              <a:ahLst/>
              <a:cxnLst/>
              <a:rect l="l" t="t" r="r" b="b"/>
              <a:pathLst>
                <a:path w="657" h="260" extrusionOk="0">
                  <a:moveTo>
                    <a:pt x="0" y="1"/>
                  </a:moveTo>
                  <a:cubicBezTo>
                    <a:pt x="0" y="80"/>
                    <a:pt x="20" y="160"/>
                    <a:pt x="20" y="240"/>
                  </a:cubicBezTo>
                  <a:cubicBezTo>
                    <a:pt x="239" y="140"/>
                    <a:pt x="498" y="260"/>
                    <a:pt x="65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4"/>
            <p:cNvSpPr/>
            <p:nvPr/>
          </p:nvSpPr>
          <p:spPr>
            <a:xfrm>
              <a:off x="2735525" y="1309825"/>
              <a:ext cx="19425" cy="5400"/>
            </a:xfrm>
            <a:custGeom>
              <a:avLst/>
              <a:gdLst/>
              <a:ahLst/>
              <a:cxnLst/>
              <a:rect l="l" t="t" r="r" b="b"/>
              <a:pathLst>
                <a:path w="777" h="216" extrusionOk="0">
                  <a:moveTo>
                    <a:pt x="717" y="1"/>
                  </a:moveTo>
                  <a:cubicBezTo>
                    <a:pt x="478" y="1"/>
                    <a:pt x="259" y="21"/>
                    <a:pt x="1" y="21"/>
                  </a:cubicBezTo>
                  <a:cubicBezTo>
                    <a:pt x="97" y="182"/>
                    <a:pt x="223" y="215"/>
                    <a:pt x="355" y="215"/>
                  </a:cubicBezTo>
                  <a:cubicBezTo>
                    <a:pt x="451" y="215"/>
                    <a:pt x="550" y="198"/>
                    <a:pt x="645" y="198"/>
                  </a:cubicBezTo>
                  <a:cubicBezTo>
                    <a:pt x="662" y="198"/>
                    <a:pt x="680" y="198"/>
                    <a:pt x="697" y="200"/>
                  </a:cubicBezTo>
                  <a:cubicBezTo>
                    <a:pt x="777" y="160"/>
                    <a:pt x="777" y="100"/>
                    <a:pt x="71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4"/>
            <p:cNvSpPr/>
            <p:nvPr/>
          </p:nvSpPr>
          <p:spPr>
            <a:xfrm>
              <a:off x="2418750" y="1342375"/>
              <a:ext cx="17425" cy="3800"/>
            </a:xfrm>
            <a:custGeom>
              <a:avLst/>
              <a:gdLst/>
              <a:ahLst/>
              <a:cxnLst/>
              <a:rect l="l" t="t" r="r" b="b"/>
              <a:pathLst>
                <a:path w="697" h="152" extrusionOk="0">
                  <a:moveTo>
                    <a:pt x="391" y="1"/>
                  </a:moveTo>
                  <a:cubicBezTo>
                    <a:pt x="257" y="1"/>
                    <a:pt x="125" y="20"/>
                    <a:pt x="0" y="111"/>
                  </a:cubicBezTo>
                  <a:cubicBezTo>
                    <a:pt x="100" y="129"/>
                    <a:pt x="212" y="152"/>
                    <a:pt x="324" y="152"/>
                  </a:cubicBezTo>
                  <a:cubicBezTo>
                    <a:pt x="456" y="152"/>
                    <a:pt x="588" y="120"/>
                    <a:pt x="696" y="12"/>
                  </a:cubicBezTo>
                  <a:cubicBezTo>
                    <a:pt x="594" y="12"/>
                    <a:pt x="492" y="1"/>
                    <a:pt x="39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4"/>
            <p:cNvSpPr/>
            <p:nvPr/>
          </p:nvSpPr>
          <p:spPr>
            <a:xfrm>
              <a:off x="2754925" y="1250150"/>
              <a:ext cx="11975" cy="8975"/>
            </a:xfrm>
            <a:custGeom>
              <a:avLst/>
              <a:gdLst/>
              <a:ahLst/>
              <a:cxnLst/>
              <a:rect l="l" t="t" r="r" b="b"/>
              <a:pathLst>
                <a:path w="479" h="359" extrusionOk="0">
                  <a:moveTo>
                    <a:pt x="279" y="1"/>
                  </a:moveTo>
                  <a:cubicBezTo>
                    <a:pt x="219" y="1"/>
                    <a:pt x="180" y="1"/>
                    <a:pt x="120" y="60"/>
                  </a:cubicBezTo>
                  <a:cubicBezTo>
                    <a:pt x="1" y="180"/>
                    <a:pt x="1" y="279"/>
                    <a:pt x="160" y="359"/>
                  </a:cubicBezTo>
                  <a:cubicBezTo>
                    <a:pt x="200" y="359"/>
                    <a:pt x="219" y="319"/>
                    <a:pt x="279" y="319"/>
                  </a:cubicBezTo>
                  <a:cubicBezTo>
                    <a:pt x="359" y="220"/>
                    <a:pt x="478" y="100"/>
                    <a:pt x="27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4"/>
            <p:cNvSpPr/>
            <p:nvPr/>
          </p:nvSpPr>
          <p:spPr>
            <a:xfrm>
              <a:off x="2492350" y="1298525"/>
              <a:ext cx="13450" cy="3375"/>
            </a:xfrm>
            <a:custGeom>
              <a:avLst/>
              <a:gdLst/>
              <a:ahLst/>
              <a:cxnLst/>
              <a:rect l="l" t="t" r="r" b="b"/>
              <a:pathLst>
                <a:path w="538" h="135" extrusionOk="0">
                  <a:moveTo>
                    <a:pt x="269" y="0"/>
                  </a:moveTo>
                  <a:cubicBezTo>
                    <a:pt x="179" y="0"/>
                    <a:pt x="90" y="45"/>
                    <a:pt x="0" y="135"/>
                  </a:cubicBezTo>
                  <a:lnTo>
                    <a:pt x="537" y="135"/>
                  </a:lnTo>
                  <a:cubicBezTo>
                    <a:pt x="448" y="45"/>
                    <a:pt x="358" y="0"/>
                    <a:pt x="26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4"/>
            <p:cNvSpPr/>
            <p:nvPr/>
          </p:nvSpPr>
          <p:spPr>
            <a:xfrm>
              <a:off x="2415750" y="1346150"/>
              <a:ext cx="7500" cy="8025"/>
            </a:xfrm>
            <a:custGeom>
              <a:avLst/>
              <a:gdLst/>
              <a:ahLst/>
              <a:cxnLst/>
              <a:rect l="l" t="t" r="r" b="b"/>
              <a:pathLst>
                <a:path w="300" h="321" extrusionOk="0">
                  <a:moveTo>
                    <a:pt x="140" y="0"/>
                  </a:moveTo>
                  <a:cubicBezTo>
                    <a:pt x="61" y="0"/>
                    <a:pt x="21" y="0"/>
                    <a:pt x="1" y="20"/>
                  </a:cubicBezTo>
                  <a:cubicBezTo>
                    <a:pt x="1" y="204"/>
                    <a:pt x="52" y="320"/>
                    <a:pt x="250" y="320"/>
                  </a:cubicBezTo>
                  <a:cubicBezTo>
                    <a:pt x="266" y="320"/>
                    <a:pt x="282" y="320"/>
                    <a:pt x="299" y="318"/>
                  </a:cubicBezTo>
                  <a:cubicBezTo>
                    <a:pt x="240" y="199"/>
                    <a:pt x="200" y="99"/>
                    <a:pt x="14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4"/>
            <p:cNvSpPr/>
            <p:nvPr/>
          </p:nvSpPr>
          <p:spPr>
            <a:xfrm>
              <a:off x="2284475" y="1274325"/>
              <a:ext cx="12950" cy="6850"/>
            </a:xfrm>
            <a:custGeom>
              <a:avLst/>
              <a:gdLst/>
              <a:ahLst/>
              <a:cxnLst/>
              <a:rect l="l" t="t" r="r" b="b"/>
              <a:pathLst>
                <a:path w="518" h="274" extrusionOk="0">
                  <a:moveTo>
                    <a:pt x="166" y="1"/>
                  </a:moveTo>
                  <a:cubicBezTo>
                    <a:pt x="116" y="1"/>
                    <a:pt x="68" y="31"/>
                    <a:pt x="20" y="108"/>
                  </a:cubicBezTo>
                  <a:cubicBezTo>
                    <a:pt x="20" y="148"/>
                    <a:pt x="0" y="207"/>
                    <a:pt x="0" y="247"/>
                  </a:cubicBezTo>
                  <a:cubicBezTo>
                    <a:pt x="64" y="261"/>
                    <a:pt x="131" y="273"/>
                    <a:pt x="197" y="273"/>
                  </a:cubicBezTo>
                  <a:cubicBezTo>
                    <a:pt x="314" y="273"/>
                    <a:pt x="428" y="236"/>
                    <a:pt x="517" y="108"/>
                  </a:cubicBezTo>
                  <a:cubicBezTo>
                    <a:pt x="478" y="108"/>
                    <a:pt x="398" y="88"/>
                    <a:pt x="338" y="88"/>
                  </a:cubicBezTo>
                  <a:cubicBezTo>
                    <a:pt x="276" y="36"/>
                    <a:pt x="220" y="1"/>
                    <a:pt x="16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4"/>
            <p:cNvSpPr/>
            <p:nvPr/>
          </p:nvSpPr>
          <p:spPr>
            <a:xfrm>
              <a:off x="2267050" y="1281475"/>
              <a:ext cx="12975" cy="3525"/>
            </a:xfrm>
            <a:custGeom>
              <a:avLst/>
              <a:gdLst/>
              <a:ahLst/>
              <a:cxnLst/>
              <a:rect l="l" t="t" r="r" b="b"/>
              <a:pathLst>
                <a:path w="519" h="141" extrusionOk="0">
                  <a:moveTo>
                    <a:pt x="518" y="1"/>
                  </a:moveTo>
                  <a:cubicBezTo>
                    <a:pt x="339" y="1"/>
                    <a:pt x="180" y="21"/>
                    <a:pt x="1" y="21"/>
                  </a:cubicBezTo>
                  <a:lnTo>
                    <a:pt x="1" y="140"/>
                  </a:lnTo>
                  <a:cubicBezTo>
                    <a:pt x="37" y="140"/>
                    <a:pt x="73" y="141"/>
                    <a:pt x="110" y="141"/>
                  </a:cubicBezTo>
                  <a:cubicBezTo>
                    <a:pt x="257" y="141"/>
                    <a:pt x="407" y="128"/>
                    <a:pt x="51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"/>
            <p:cNvSpPr/>
            <p:nvPr/>
          </p:nvSpPr>
          <p:spPr>
            <a:xfrm>
              <a:off x="2705200" y="1333075"/>
              <a:ext cx="13950" cy="3650"/>
            </a:xfrm>
            <a:custGeom>
              <a:avLst/>
              <a:gdLst/>
              <a:ahLst/>
              <a:cxnLst/>
              <a:rect l="l" t="t" r="r" b="b"/>
              <a:pathLst>
                <a:path w="558" h="146" extrusionOk="0">
                  <a:moveTo>
                    <a:pt x="286" y="1"/>
                  </a:moveTo>
                  <a:cubicBezTo>
                    <a:pt x="194" y="1"/>
                    <a:pt x="100" y="46"/>
                    <a:pt x="0" y="125"/>
                  </a:cubicBezTo>
                  <a:cubicBezTo>
                    <a:pt x="179" y="125"/>
                    <a:pt x="378" y="145"/>
                    <a:pt x="557" y="145"/>
                  </a:cubicBezTo>
                  <a:cubicBezTo>
                    <a:pt x="468" y="46"/>
                    <a:pt x="378" y="1"/>
                    <a:pt x="28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4"/>
            <p:cNvSpPr/>
            <p:nvPr/>
          </p:nvSpPr>
          <p:spPr>
            <a:xfrm>
              <a:off x="2722100" y="1333150"/>
              <a:ext cx="14450" cy="7050"/>
            </a:xfrm>
            <a:custGeom>
              <a:avLst/>
              <a:gdLst/>
              <a:ahLst/>
              <a:cxnLst/>
              <a:rect l="l" t="t" r="r" b="b"/>
              <a:pathLst>
                <a:path w="578" h="282" extrusionOk="0">
                  <a:moveTo>
                    <a:pt x="379" y="1"/>
                  </a:moveTo>
                  <a:cubicBezTo>
                    <a:pt x="248" y="1"/>
                    <a:pt x="120" y="36"/>
                    <a:pt x="1" y="142"/>
                  </a:cubicBezTo>
                  <a:lnTo>
                    <a:pt x="41" y="182"/>
                  </a:lnTo>
                  <a:cubicBezTo>
                    <a:pt x="130" y="242"/>
                    <a:pt x="220" y="281"/>
                    <a:pt x="304" y="281"/>
                  </a:cubicBezTo>
                  <a:cubicBezTo>
                    <a:pt x="389" y="281"/>
                    <a:pt x="468" y="242"/>
                    <a:pt x="538" y="142"/>
                  </a:cubicBezTo>
                  <a:cubicBezTo>
                    <a:pt x="538" y="82"/>
                    <a:pt x="578" y="62"/>
                    <a:pt x="578" y="23"/>
                  </a:cubicBezTo>
                  <a:cubicBezTo>
                    <a:pt x="511" y="9"/>
                    <a:pt x="445" y="1"/>
                    <a:pt x="37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"/>
            <p:cNvSpPr/>
            <p:nvPr/>
          </p:nvSpPr>
          <p:spPr>
            <a:xfrm>
              <a:off x="2690275" y="1241925"/>
              <a:ext cx="7000" cy="6375"/>
            </a:xfrm>
            <a:custGeom>
              <a:avLst/>
              <a:gdLst/>
              <a:ahLst/>
              <a:cxnLst/>
              <a:rect l="l" t="t" r="r" b="b"/>
              <a:pathLst>
                <a:path w="280" h="255" extrusionOk="0">
                  <a:moveTo>
                    <a:pt x="140" y="0"/>
                  </a:moveTo>
                  <a:cubicBezTo>
                    <a:pt x="79" y="0"/>
                    <a:pt x="23" y="20"/>
                    <a:pt x="1" y="111"/>
                  </a:cubicBezTo>
                  <a:cubicBezTo>
                    <a:pt x="1" y="131"/>
                    <a:pt x="40" y="210"/>
                    <a:pt x="80" y="230"/>
                  </a:cubicBezTo>
                  <a:cubicBezTo>
                    <a:pt x="108" y="247"/>
                    <a:pt x="132" y="254"/>
                    <a:pt x="152" y="254"/>
                  </a:cubicBezTo>
                  <a:cubicBezTo>
                    <a:pt x="204" y="254"/>
                    <a:pt x="236" y="208"/>
                    <a:pt x="279" y="151"/>
                  </a:cubicBezTo>
                  <a:lnTo>
                    <a:pt x="279" y="11"/>
                  </a:lnTo>
                  <a:cubicBezTo>
                    <a:pt x="236" y="11"/>
                    <a:pt x="187" y="0"/>
                    <a:pt x="14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"/>
            <p:cNvSpPr/>
            <p:nvPr/>
          </p:nvSpPr>
          <p:spPr>
            <a:xfrm>
              <a:off x="2541575" y="1277000"/>
              <a:ext cx="6000" cy="5500"/>
            </a:xfrm>
            <a:custGeom>
              <a:avLst/>
              <a:gdLst/>
              <a:ahLst/>
              <a:cxnLst/>
              <a:rect l="l" t="t" r="r" b="b"/>
              <a:pathLst>
                <a:path w="240" h="220" extrusionOk="0">
                  <a:moveTo>
                    <a:pt x="140" y="1"/>
                  </a:moveTo>
                  <a:cubicBezTo>
                    <a:pt x="100" y="1"/>
                    <a:pt x="40" y="41"/>
                    <a:pt x="1" y="80"/>
                  </a:cubicBezTo>
                  <a:cubicBezTo>
                    <a:pt x="1" y="120"/>
                    <a:pt x="21" y="180"/>
                    <a:pt x="60" y="220"/>
                  </a:cubicBezTo>
                  <a:cubicBezTo>
                    <a:pt x="100" y="200"/>
                    <a:pt x="160" y="200"/>
                    <a:pt x="180" y="120"/>
                  </a:cubicBezTo>
                  <a:cubicBezTo>
                    <a:pt x="239" y="80"/>
                    <a:pt x="200" y="1"/>
                    <a:pt x="14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4"/>
            <p:cNvSpPr/>
            <p:nvPr/>
          </p:nvSpPr>
          <p:spPr>
            <a:xfrm>
              <a:off x="2556500" y="1359200"/>
              <a:ext cx="14450" cy="4050"/>
            </a:xfrm>
            <a:custGeom>
              <a:avLst/>
              <a:gdLst/>
              <a:ahLst/>
              <a:cxnLst/>
              <a:rect l="l" t="t" r="r" b="b"/>
              <a:pathLst>
                <a:path w="578" h="162" extrusionOk="0">
                  <a:moveTo>
                    <a:pt x="428" y="0"/>
                  </a:moveTo>
                  <a:cubicBezTo>
                    <a:pt x="280" y="0"/>
                    <a:pt x="135" y="45"/>
                    <a:pt x="0" y="134"/>
                  </a:cubicBezTo>
                  <a:cubicBezTo>
                    <a:pt x="75" y="149"/>
                    <a:pt x="149" y="161"/>
                    <a:pt x="222" y="161"/>
                  </a:cubicBezTo>
                  <a:cubicBezTo>
                    <a:pt x="345" y="161"/>
                    <a:pt x="465" y="127"/>
                    <a:pt x="577" y="15"/>
                  </a:cubicBezTo>
                  <a:cubicBezTo>
                    <a:pt x="528" y="5"/>
                    <a:pt x="478" y="0"/>
                    <a:pt x="42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"/>
            <p:cNvSpPr/>
            <p:nvPr/>
          </p:nvSpPr>
          <p:spPr>
            <a:xfrm>
              <a:off x="2523175" y="1284475"/>
              <a:ext cx="12950" cy="5075"/>
            </a:xfrm>
            <a:custGeom>
              <a:avLst/>
              <a:gdLst/>
              <a:ahLst/>
              <a:cxnLst/>
              <a:rect l="l" t="t" r="r" b="b"/>
              <a:pathLst>
                <a:path w="518" h="203" extrusionOk="0">
                  <a:moveTo>
                    <a:pt x="518" y="20"/>
                  </a:moveTo>
                  <a:cubicBezTo>
                    <a:pt x="339" y="40"/>
                    <a:pt x="120" y="0"/>
                    <a:pt x="1" y="199"/>
                  </a:cubicBezTo>
                  <a:cubicBezTo>
                    <a:pt x="54" y="199"/>
                    <a:pt x="107" y="202"/>
                    <a:pt x="158" y="202"/>
                  </a:cubicBezTo>
                  <a:cubicBezTo>
                    <a:pt x="300" y="202"/>
                    <a:pt x="430" y="181"/>
                    <a:pt x="518" y="2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"/>
            <p:cNvSpPr/>
            <p:nvPr/>
          </p:nvSpPr>
          <p:spPr>
            <a:xfrm>
              <a:off x="2531125" y="1332550"/>
              <a:ext cx="9475" cy="9625"/>
            </a:xfrm>
            <a:custGeom>
              <a:avLst/>
              <a:gdLst/>
              <a:ahLst/>
              <a:cxnLst/>
              <a:rect l="l" t="t" r="r" b="b"/>
              <a:pathLst>
                <a:path w="379" h="385" extrusionOk="0">
                  <a:moveTo>
                    <a:pt x="303" y="1"/>
                  </a:moveTo>
                  <a:cubicBezTo>
                    <a:pt x="198" y="1"/>
                    <a:pt x="81" y="39"/>
                    <a:pt x="1" y="166"/>
                  </a:cubicBezTo>
                  <a:cubicBezTo>
                    <a:pt x="1" y="246"/>
                    <a:pt x="21" y="305"/>
                    <a:pt x="21" y="385"/>
                  </a:cubicBezTo>
                  <a:lnTo>
                    <a:pt x="200" y="385"/>
                  </a:lnTo>
                  <a:cubicBezTo>
                    <a:pt x="260" y="266"/>
                    <a:pt x="319" y="146"/>
                    <a:pt x="379" y="7"/>
                  </a:cubicBezTo>
                  <a:cubicBezTo>
                    <a:pt x="355" y="3"/>
                    <a:pt x="330" y="1"/>
                    <a:pt x="303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"/>
            <p:cNvSpPr/>
            <p:nvPr/>
          </p:nvSpPr>
          <p:spPr>
            <a:xfrm>
              <a:off x="2510250" y="1297900"/>
              <a:ext cx="8475" cy="4125"/>
            </a:xfrm>
            <a:custGeom>
              <a:avLst/>
              <a:gdLst/>
              <a:ahLst/>
              <a:cxnLst/>
              <a:rect l="l" t="t" r="r" b="b"/>
              <a:pathLst>
                <a:path w="339" h="165" extrusionOk="0">
                  <a:moveTo>
                    <a:pt x="339" y="0"/>
                  </a:moveTo>
                  <a:cubicBezTo>
                    <a:pt x="219" y="0"/>
                    <a:pt x="100" y="40"/>
                    <a:pt x="0" y="160"/>
                  </a:cubicBezTo>
                  <a:cubicBezTo>
                    <a:pt x="22" y="163"/>
                    <a:pt x="44" y="164"/>
                    <a:pt x="65" y="164"/>
                  </a:cubicBezTo>
                  <a:cubicBezTo>
                    <a:pt x="176" y="164"/>
                    <a:pt x="272" y="118"/>
                    <a:pt x="33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4"/>
            <p:cNvSpPr/>
            <p:nvPr/>
          </p:nvSpPr>
          <p:spPr>
            <a:xfrm>
              <a:off x="2439125" y="1247175"/>
              <a:ext cx="2525" cy="2500"/>
            </a:xfrm>
            <a:custGeom>
              <a:avLst/>
              <a:gdLst/>
              <a:ahLst/>
              <a:cxnLst/>
              <a:rect l="l" t="t" r="r" b="b"/>
              <a:pathLst>
                <a:path w="101" h="100" extrusionOk="0">
                  <a:moveTo>
                    <a:pt x="80" y="0"/>
                  </a:moveTo>
                  <a:cubicBezTo>
                    <a:pt x="41" y="0"/>
                    <a:pt x="21" y="0"/>
                    <a:pt x="1" y="20"/>
                  </a:cubicBezTo>
                  <a:cubicBezTo>
                    <a:pt x="1" y="40"/>
                    <a:pt x="21" y="80"/>
                    <a:pt x="21" y="100"/>
                  </a:cubicBezTo>
                  <a:cubicBezTo>
                    <a:pt x="60" y="80"/>
                    <a:pt x="100" y="80"/>
                    <a:pt x="100" y="80"/>
                  </a:cubicBezTo>
                  <a:cubicBezTo>
                    <a:pt x="100" y="40"/>
                    <a:pt x="80" y="20"/>
                    <a:pt x="8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4"/>
            <p:cNvSpPr/>
            <p:nvPr/>
          </p:nvSpPr>
          <p:spPr>
            <a:xfrm>
              <a:off x="2493350" y="1307425"/>
              <a:ext cx="7975" cy="4425"/>
            </a:xfrm>
            <a:custGeom>
              <a:avLst/>
              <a:gdLst/>
              <a:ahLst/>
              <a:cxnLst/>
              <a:rect l="l" t="t" r="r" b="b"/>
              <a:pathLst>
                <a:path w="319" h="177" extrusionOk="0">
                  <a:moveTo>
                    <a:pt x="112" y="0"/>
                  </a:moveTo>
                  <a:cubicBezTo>
                    <a:pt x="76" y="0"/>
                    <a:pt x="38" y="6"/>
                    <a:pt x="0" y="17"/>
                  </a:cubicBezTo>
                  <a:cubicBezTo>
                    <a:pt x="40" y="77"/>
                    <a:pt x="119" y="117"/>
                    <a:pt x="179" y="176"/>
                  </a:cubicBezTo>
                  <a:cubicBezTo>
                    <a:pt x="206" y="176"/>
                    <a:pt x="241" y="168"/>
                    <a:pt x="273" y="168"/>
                  </a:cubicBezTo>
                  <a:cubicBezTo>
                    <a:pt x="290" y="168"/>
                    <a:pt x="305" y="170"/>
                    <a:pt x="318" y="176"/>
                  </a:cubicBezTo>
                  <a:cubicBezTo>
                    <a:pt x="289" y="46"/>
                    <a:pt x="208" y="0"/>
                    <a:pt x="112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4"/>
            <p:cNvSpPr/>
            <p:nvPr/>
          </p:nvSpPr>
          <p:spPr>
            <a:xfrm>
              <a:off x="2505775" y="1286275"/>
              <a:ext cx="9475" cy="3200"/>
            </a:xfrm>
            <a:custGeom>
              <a:avLst/>
              <a:gdLst/>
              <a:ahLst/>
              <a:cxnLst/>
              <a:rect l="l" t="t" r="r" b="b"/>
              <a:pathLst>
                <a:path w="379" h="128" extrusionOk="0">
                  <a:moveTo>
                    <a:pt x="176" y="0"/>
                  </a:moveTo>
                  <a:cubicBezTo>
                    <a:pt x="116" y="0"/>
                    <a:pt x="58" y="40"/>
                    <a:pt x="0" y="127"/>
                  </a:cubicBezTo>
                  <a:lnTo>
                    <a:pt x="378" y="127"/>
                  </a:lnTo>
                  <a:cubicBezTo>
                    <a:pt x="307" y="45"/>
                    <a:pt x="240" y="0"/>
                    <a:pt x="176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4"/>
            <p:cNvSpPr/>
            <p:nvPr/>
          </p:nvSpPr>
          <p:spPr>
            <a:xfrm>
              <a:off x="2752950" y="1307350"/>
              <a:ext cx="7475" cy="7850"/>
            </a:xfrm>
            <a:custGeom>
              <a:avLst/>
              <a:gdLst/>
              <a:ahLst/>
              <a:cxnLst/>
              <a:rect l="l" t="t" r="r" b="b"/>
              <a:pathLst>
                <a:path w="299" h="314" extrusionOk="0">
                  <a:moveTo>
                    <a:pt x="199" y="0"/>
                  </a:moveTo>
                  <a:cubicBezTo>
                    <a:pt x="139" y="0"/>
                    <a:pt x="60" y="20"/>
                    <a:pt x="40" y="100"/>
                  </a:cubicBezTo>
                  <a:cubicBezTo>
                    <a:pt x="0" y="179"/>
                    <a:pt x="0" y="219"/>
                    <a:pt x="0" y="299"/>
                  </a:cubicBezTo>
                  <a:cubicBezTo>
                    <a:pt x="40" y="309"/>
                    <a:pt x="75" y="314"/>
                    <a:pt x="107" y="314"/>
                  </a:cubicBezTo>
                  <a:cubicBezTo>
                    <a:pt x="139" y="314"/>
                    <a:pt x="169" y="309"/>
                    <a:pt x="199" y="299"/>
                  </a:cubicBezTo>
                  <a:cubicBezTo>
                    <a:pt x="298" y="199"/>
                    <a:pt x="298" y="100"/>
                    <a:pt x="19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4"/>
            <p:cNvSpPr/>
            <p:nvPr/>
          </p:nvSpPr>
          <p:spPr>
            <a:xfrm>
              <a:off x="2752950" y="1251650"/>
              <a:ext cx="5975" cy="7475"/>
            </a:xfrm>
            <a:custGeom>
              <a:avLst/>
              <a:gdLst/>
              <a:ahLst/>
              <a:cxnLst/>
              <a:rect l="l" t="t" r="r" b="b"/>
              <a:pathLst>
                <a:path w="239" h="299" extrusionOk="0">
                  <a:moveTo>
                    <a:pt x="199" y="0"/>
                  </a:moveTo>
                  <a:cubicBezTo>
                    <a:pt x="139" y="20"/>
                    <a:pt x="80" y="60"/>
                    <a:pt x="0" y="120"/>
                  </a:cubicBezTo>
                  <a:cubicBezTo>
                    <a:pt x="60" y="219"/>
                    <a:pt x="100" y="299"/>
                    <a:pt x="239" y="299"/>
                  </a:cubicBezTo>
                  <a:cubicBezTo>
                    <a:pt x="239" y="199"/>
                    <a:pt x="199" y="100"/>
                    <a:pt x="19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4"/>
            <p:cNvSpPr/>
            <p:nvPr/>
          </p:nvSpPr>
          <p:spPr>
            <a:xfrm>
              <a:off x="2757925" y="1307150"/>
              <a:ext cx="4500" cy="8175"/>
            </a:xfrm>
            <a:custGeom>
              <a:avLst/>
              <a:gdLst/>
              <a:ahLst/>
              <a:cxnLst/>
              <a:rect l="l" t="t" r="r" b="b"/>
              <a:pathLst>
                <a:path w="180" h="327" extrusionOk="0">
                  <a:moveTo>
                    <a:pt x="118" y="0"/>
                  </a:moveTo>
                  <a:cubicBezTo>
                    <a:pt x="74" y="0"/>
                    <a:pt x="42" y="14"/>
                    <a:pt x="0" y="28"/>
                  </a:cubicBezTo>
                  <a:lnTo>
                    <a:pt x="0" y="327"/>
                  </a:lnTo>
                  <a:lnTo>
                    <a:pt x="179" y="327"/>
                  </a:lnTo>
                  <a:lnTo>
                    <a:pt x="179" y="8"/>
                  </a:lnTo>
                  <a:cubicBezTo>
                    <a:pt x="156" y="3"/>
                    <a:pt x="136" y="0"/>
                    <a:pt x="11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"/>
            <p:cNvSpPr/>
            <p:nvPr/>
          </p:nvSpPr>
          <p:spPr>
            <a:xfrm>
              <a:off x="2766375" y="1305350"/>
              <a:ext cx="8475" cy="5125"/>
            </a:xfrm>
            <a:custGeom>
              <a:avLst/>
              <a:gdLst/>
              <a:ahLst/>
              <a:cxnLst/>
              <a:rect l="l" t="t" r="r" b="b"/>
              <a:pathLst>
                <a:path w="339" h="205" extrusionOk="0">
                  <a:moveTo>
                    <a:pt x="338" y="1"/>
                  </a:moveTo>
                  <a:lnTo>
                    <a:pt x="338" y="1"/>
                  </a:lnTo>
                  <a:cubicBezTo>
                    <a:pt x="239" y="41"/>
                    <a:pt x="120" y="41"/>
                    <a:pt x="0" y="60"/>
                  </a:cubicBezTo>
                  <a:cubicBezTo>
                    <a:pt x="62" y="158"/>
                    <a:pt x="120" y="204"/>
                    <a:pt x="173" y="204"/>
                  </a:cubicBezTo>
                  <a:cubicBezTo>
                    <a:pt x="238" y="204"/>
                    <a:pt x="294" y="133"/>
                    <a:pt x="33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4"/>
            <p:cNvSpPr/>
            <p:nvPr/>
          </p:nvSpPr>
          <p:spPr>
            <a:xfrm>
              <a:off x="2761900" y="1342150"/>
              <a:ext cx="5000" cy="5500"/>
            </a:xfrm>
            <a:custGeom>
              <a:avLst/>
              <a:gdLst/>
              <a:ahLst/>
              <a:cxnLst/>
              <a:rect l="l" t="t" r="r" b="b"/>
              <a:pathLst>
                <a:path w="200" h="220" extrusionOk="0">
                  <a:moveTo>
                    <a:pt x="0" y="1"/>
                  </a:moveTo>
                  <a:cubicBezTo>
                    <a:pt x="20" y="100"/>
                    <a:pt x="0" y="180"/>
                    <a:pt x="100" y="220"/>
                  </a:cubicBezTo>
                  <a:cubicBezTo>
                    <a:pt x="139" y="160"/>
                    <a:pt x="159" y="80"/>
                    <a:pt x="19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4"/>
            <p:cNvSpPr/>
            <p:nvPr/>
          </p:nvSpPr>
          <p:spPr>
            <a:xfrm>
              <a:off x="2272025" y="1289825"/>
              <a:ext cx="8500" cy="4275"/>
            </a:xfrm>
            <a:custGeom>
              <a:avLst/>
              <a:gdLst/>
              <a:ahLst/>
              <a:cxnLst/>
              <a:rect l="l" t="t" r="r" b="b"/>
              <a:pathLst>
                <a:path w="340" h="171" extrusionOk="0">
                  <a:moveTo>
                    <a:pt x="272" y="0"/>
                  </a:moveTo>
                  <a:cubicBezTo>
                    <a:pt x="152" y="0"/>
                    <a:pt x="34" y="47"/>
                    <a:pt x="1" y="164"/>
                  </a:cubicBezTo>
                  <a:cubicBezTo>
                    <a:pt x="25" y="168"/>
                    <a:pt x="50" y="171"/>
                    <a:pt x="76" y="171"/>
                  </a:cubicBezTo>
                  <a:cubicBezTo>
                    <a:pt x="180" y="171"/>
                    <a:pt x="291" y="132"/>
                    <a:pt x="339" y="5"/>
                  </a:cubicBezTo>
                  <a:cubicBezTo>
                    <a:pt x="317" y="2"/>
                    <a:pt x="294" y="0"/>
                    <a:pt x="272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4"/>
            <p:cNvSpPr/>
            <p:nvPr/>
          </p:nvSpPr>
          <p:spPr>
            <a:xfrm>
              <a:off x="2239700" y="1282825"/>
              <a:ext cx="11975" cy="7650"/>
            </a:xfrm>
            <a:custGeom>
              <a:avLst/>
              <a:gdLst/>
              <a:ahLst/>
              <a:cxnLst/>
              <a:rect l="l" t="t" r="r" b="b"/>
              <a:pathLst>
                <a:path w="479" h="306" extrusionOk="0">
                  <a:moveTo>
                    <a:pt x="221" y="0"/>
                  </a:moveTo>
                  <a:cubicBezTo>
                    <a:pt x="176" y="0"/>
                    <a:pt x="130" y="10"/>
                    <a:pt x="80" y="27"/>
                  </a:cubicBezTo>
                  <a:cubicBezTo>
                    <a:pt x="1" y="86"/>
                    <a:pt x="1" y="166"/>
                    <a:pt x="41" y="225"/>
                  </a:cubicBezTo>
                  <a:lnTo>
                    <a:pt x="41" y="305"/>
                  </a:lnTo>
                  <a:cubicBezTo>
                    <a:pt x="180" y="285"/>
                    <a:pt x="279" y="285"/>
                    <a:pt x="399" y="265"/>
                  </a:cubicBezTo>
                  <a:cubicBezTo>
                    <a:pt x="478" y="206"/>
                    <a:pt x="478" y="146"/>
                    <a:pt x="419" y="66"/>
                  </a:cubicBezTo>
                  <a:cubicBezTo>
                    <a:pt x="349" y="20"/>
                    <a:pt x="286" y="0"/>
                    <a:pt x="22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4"/>
            <p:cNvSpPr/>
            <p:nvPr/>
          </p:nvSpPr>
          <p:spPr>
            <a:xfrm>
              <a:off x="2249650" y="1283275"/>
              <a:ext cx="8475" cy="6200"/>
            </a:xfrm>
            <a:custGeom>
              <a:avLst/>
              <a:gdLst/>
              <a:ahLst/>
              <a:cxnLst/>
              <a:rect l="l" t="t" r="r" b="b"/>
              <a:pathLst>
                <a:path w="339" h="248" extrusionOk="0">
                  <a:moveTo>
                    <a:pt x="181" y="1"/>
                  </a:moveTo>
                  <a:cubicBezTo>
                    <a:pt x="126" y="1"/>
                    <a:pt x="73" y="25"/>
                    <a:pt x="21" y="88"/>
                  </a:cubicBezTo>
                  <a:cubicBezTo>
                    <a:pt x="21" y="148"/>
                    <a:pt x="1" y="188"/>
                    <a:pt x="1" y="247"/>
                  </a:cubicBezTo>
                  <a:cubicBezTo>
                    <a:pt x="120" y="247"/>
                    <a:pt x="239" y="247"/>
                    <a:pt x="339" y="128"/>
                  </a:cubicBezTo>
                  <a:lnTo>
                    <a:pt x="339" y="48"/>
                  </a:lnTo>
                  <a:cubicBezTo>
                    <a:pt x="283" y="20"/>
                    <a:pt x="231" y="1"/>
                    <a:pt x="18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4"/>
            <p:cNvSpPr/>
            <p:nvPr/>
          </p:nvSpPr>
          <p:spPr>
            <a:xfrm>
              <a:off x="2172075" y="1357575"/>
              <a:ext cx="5000" cy="7000"/>
            </a:xfrm>
            <a:custGeom>
              <a:avLst/>
              <a:gdLst/>
              <a:ahLst/>
              <a:cxnLst/>
              <a:rect l="l" t="t" r="r" b="b"/>
              <a:pathLst>
                <a:path w="200" h="280" extrusionOk="0">
                  <a:moveTo>
                    <a:pt x="100" y="1"/>
                  </a:moveTo>
                  <a:cubicBezTo>
                    <a:pt x="0" y="100"/>
                    <a:pt x="0" y="180"/>
                    <a:pt x="100" y="279"/>
                  </a:cubicBezTo>
                  <a:lnTo>
                    <a:pt x="160" y="199"/>
                  </a:lnTo>
                  <a:cubicBezTo>
                    <a:pt x="199" y="160"/>
                    <a:pt x="199" y="140"/>
                    <a:pt x="160" y="80"/>
                  </a:cubicBezTo>
                  <a:lnTo>
                    <a:pt x="100" y="1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"/>
            <p:cNvSpPr/>
            <p:nvPr/>
          </p:nvSpPr>
          <p:spPr>
            <a:xfrm>
              <a:off x="2420725" y="1542950"/>
              <a:ext cx="170125" cy="71850"/>
            </a:xfrm>
            <a:custGeom>
              <a:avLst/>
              <a:gdLst/>
              <a:ahLst/>
              <a:cxnLst/>
              <a:rect l="l" t="t" r="r" b="b"/>
              <a:pathLst>
                <a:path w="6805" h="2874" extrusionOk="0">
                  <a:moveTo>
                    <a:pt x="5573" y="858"/>
                  </a:moveTo>
                  <a:cubicBezTo>
                    <a:pt x="5433" y="928"/>
                    <a:pt x="5289" y="1005"/>
                    <a:pt x="5133" y="1080"/>
                  </a:cubicBezTo>
                  <a:cubicBezTo>
                    <a:pt x="5286" y="1000"/>
                    <a:pt x="5431" y="926"/>
                    <a:pt x="5573" y="858"/>
                  </a:cubicBezTo>
                  <a:close/>
                  <a:moveTo>
                    <a:pt x="6471" y="0"/>
                  </a:moveTo>
                  <a:cubicBezTo>
                    <a:pt x="6374" y="0"/>
                    <a:pt x="6271" y="38"/>
                    <a:pt x="6167" y="85"/>
                  </a:cubicBezTo>
                  <a:cubicBezTo>
                    <a:pt x="5571" y="244"/>
                    <a:pt x="4994" y="523"/>
                    <a:pt x="4417" y="781"/>
                  </a:cubicBezTo>
                  <a:cubicBezTo>
                    <a:pt x="2985" y="1418"/>
                    <a:pt x="1493" y="1935"/>
                    <a:pt x="1" y="2393"/>
                  </a:cubicBezTo>
                  <a:cubicBezTo>
                    <a:pt x="1" y="2532"/>
                    <a:pt x="1" y="2671"/>
                    <a:pt x="100" y="2771"/>
                  </a:cubicBezTo>
                  <a:cubicBezTo>
                    <a:pt x="277" y="2843"/>
                    <a:pt x="450" y="2874"/>
                    <a:pt x="619" y="2874"/>
                  </a:cubicBezTo>
                  <a:cubicBezTo>
                    <a:pt x="963" y="2874"/>
                    <a:pt x="1292" y="2745"/>
                    <a:pt x="1612" y="2572"/>
                  </a:cubicBezTo>
                  <a:cubicBezTo>
                    <a:pt x="1811" y="2492"/>
                    <a:pt x="1970" y="2413"/>
                    <a:pt x="2149" y="2313"/>
                  </a:cubicBezTo>
                  <a:cubicBezTo>
                    <a:pt x="2152" y="2314"/>
                    <a:pt x="2155" y="2314"/>
                    <a:pt x="2158" y="2314"/>
                  </a:cubicBezTo>
                  <a:cubicBezTo>
                    <a:pt x="2223" y="2314"/>
                    <a:pt x="2296" y="2185"/>
                    <a:pt x="2366" y="2185"/>
                  </a:cubicBezTo>
                  <a:cubicBezTo>
                    <a:pt x="2401" y="2185"/>
                    <a:pt x="2435" y="2217"/>
                    <a:pt x="2467" y="2313"/>
                  </a:cubicBezTo>
                  <a:cubicBezTo>
                    <a:pt x="2547" y="2432"/>
                    <a:pt x="2467" y="2592"/>
                    <a:pt x="2547" y="2711"/>
                  </a:cubicBezTo>
                  <a:cubicBezTo>
                    <a:pt x="3940" y="2333"/>
                    <a:pt x="5193" y="1617"/>
                    <a:pt x="6526" y="1120"/>
                  </a:cubicBezTo>
                  <a:cubicBezTo>
                    <a:pt x="6804" y="921"/>
                    <a:pt x="6804" y="722"/>
                    <a:pt x="6486" y="582"/>
                  </a:cubicBezTo>
                  <a:cubicBezTo>
                    <a:pt x="6334" y="582"/>
                    <a:pt x="6192" y="609"/>
                    <a:pt x="6053" y="652"/>
                  </a:cubicBezTo>
                  <a:lnTo>
                    <a:pt x="6053" y="652"/>
                  </a:lnTo>
                  <a:cubicBezTo>
                    <a:pt x="6239" y="585"/>
                    <a:pt x="6426" y="533"/>
                    <a:pt x="6625" y="503"/>
                  </a:cubicBezTo>
                  <a:cubicBezTo>
                    <a:pt x="6724" y="423"/>
                    <a:pt x="6784" y="324"/>
                    <a:pt x="6764" y="185"/>
                  </a:cubicBezTo>
                  <a:cubicBezTo>
                    <a:pt x="6680" y="48"/>
                    <a:pt x="6579" y="0"/>
                    <a:pt x="647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"/>
            <p:cNvSpPr/>
            <p:nvPr/>
          </p:nvSpPr>
          <p:spPr>
            <a:xfrm>
              <a:off x="2639550" y="1487375"/>
              <a:ext cx="151200" cy="48925"/>
            </a:xfrm>
            <a:custGeom>
              <a:avLst/>
              <a:gdLst/>
              <a:ahLst/>
              <a:cxnLst/>
              <a:rect l="l" t="t" r="r" b="b"/>
              <a:pathLst>
                <a:path w="6048" h="1957" extrusionOk="0">
                  <a:moveTo>
                    <a:pt x="5272" y="1"/>
                  </a:moveTo>
                  <a:cubicBezTo>
                    <a:pt x="5217" y="1"/>
                    <a:pt x="5163" y="20"/>
                    <a:pt x="5113" y="60"/>
                  </a:cubicBezTo>
                  <a:cubicBezTo>
                    <a:pt x="4631" y="351"/>
                    <a:pt x="4342" y="495"/>
                    <a:pt x="4097" y="495"/>
                  </a:cubicBezTo>
                  <a:cubicBezTo>
                    <a:pt x="3856" y="495"/>
                    <a:pt x="3658" y="356"/>
                    <a:pt x="3362" y="80"/>
                  </a:cubicBezTo>
                  <a:cubicBezTo>
                    <a:pt x="3323" y="120"/>
                    <a:pt x="3243" y="120"/>
                    <a:pt x="3203" y="120"/>
                  </a:cubicBezTo>
                  <a:cubicBezTo>
                    <a:pt x="2925" y="239"/>
                    <a:pt x="2626" y="359"/>
                    <a:pt x="2348" y="478"/>
                  </a:cubicBezTo>
                  <a:cubicBezTo>
                    <a:pt x="2109" y="677"/>
                    <a:pt x="1771" y="737"/>
                    <a:pt x="1473" y="836"/>
                  </a:cubicBezTo>
                  <a:cubicBezTo>
                    <a:pt x="1333" y="975"/>
                    <a:pt x="1134" y="975"/>
                    <a:pt x="935" y="975"/>
                  </a:cubicBezTo>
                  <a:cubicBezTo>
                    <a:pt x="836" y="1115"/>
                    <a:pt x="737" y="1154"/>
                    <a:pt x="577" y="1154"/>
                  </a:cubicBezTo>
                  <a:lnTo>
                    <a:pt x="1" y="1453"/>
                  </a:lnTo>
                  <a:cubicBezTo>
                    <a:pt x="148" y="1619"/>
                    <a:pt x="193" y="1956"/>
                    <a:pt x="485" y="1956"/>
                  </a:cubicBezTo>
                  <a:cubicBezTo>
                    <a:pt x="508" y="1956"/>
                    <a:pt x="532" y="1954"/>
                    <a:pt x="558" y="1950"/>
                  </a:cubicBezTo>
                  <a:cubicBezTo>
                    <a:pt x="836" y="1910"/>
                    <a:pt x="1115" y="1771"/>
                    <a:pt x="1353" y="1672"/>
                  </a:cubicBezTo>
                  <a:cubicBezTo>
                    <a:pt x="1401" y="1655"/>
                    <a:pt x="1437" y="1647"/>
                    <a:pt x="1465" y="1647"/>
                  </a:cubicBezTo>
                  <a:cubicBezTo>
                    <a:pt x="1603" y="1647"/>
                    <a:pt x="1546" y="1818"/>
                    <a:pt x="1612" y="1851"/>
                  </a:cubicBezTo>
                  <a:cubicBezTo>
                    <a:pt x="3004" y="1373"/>
                    <a:pt x="4357" y="876"/>
                    <a:pt x="5769" y="418"/>
                  </a:cubicBezTo>
                  <a:cubicBezTo>
                    <a:pt x="5829" y="359"/>
                    <a:pt x="5889" y="319"/>
                    <a:pt x="6008" y="259"/>
                  </a:cubicBezTo>
                  <a:cubicBezTo>
                    <a:pt x="6048" y="180"/>
                    <a:pt x="6048" y="120"/>
                    <a:pt x="6008" y="40"/>
                  </a:cubicBezTo>
                  <a:cubicBezTo>
                    <a:pt x="6008" y="40"/>
                    <a:pt x="5988" y="20"/>
                    <a:pt x="5929" y="20"/>
                  </a:cubicBezTo>
                  <a:cubicBezTo>
                    <a:pt x="5889" y="20"/>
                    <a:pt x="5829" y="20"/>
                    <a:pt x="5789" y="60"/>
                  </a:cubicBezTo>
                  <a:lnTo>
                    <a:pt x="5431" y="60"/>
                  </a:lnTo>
                  <a:cubicBezTo>
                    <a:pt x="5382" y="20"/>
                    <a:pt x="5327" y="1"/>
                    <a:pt x="5272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"/>
            <p:cNvSpPr/>
            <p:nvPr/>
          </p:nvSpPr>
          <p:spPr>
            <a:xfrm>
              <a:off x="2604750" y="1523375"/>
              <a:ext cx="62675" cy="36525"/>
            </a:xfrm>
            <a:custGeom>
              <a:avLst/>
              <a:gdLst/>
              <a:ahLst/>
              <a:cxnLst/>
              <a:rect l="l" t="t" r="r" b="b"/>
              <a:pathLst>
                <a:path w="2507" h="1461" extrusionOk="0">
                  <a:moveTo>
                    <a:pt x="1468" y="1"/>
                  </a:moveTo>
                  <a:cubicBezTo>
                    <a:pt x="1445" y="1"/>
                    <a:pt x="1420" y="5"/>
                    <a:pt x="1393" y="13"/>
                  </a:cubicBezTo>
                  <a:cubicBezTo>
                    <a:pt x="1375" y="11"/>
                    <a:pt x="1358" y="10"/>
                    <a:pt x="1342" y="10"/>
                  </a:cubicBezTo>
                  <a:cubicBezTo>
                    <a:pt x="1169" y="10"/>
                    <a:pt x="1039" y="101"/>
                    <a:pt x="875" y="192"/>
                  </a:cubicBezTo>
                  <a:cubicBezTo>
                    <a:pt x="756" y="490"/>
                    <a:pt x="517" y="709"/>
                    <a:pt x="279" y="968"/>
                  </a:cubicBezTo>
                  <a:cubicBezTo>
                    <a:pt x="65" y="1214"/>
                    <a:pt x="1" y="1460"/>
                    <a:pt x="310" y="1460"/>
                  </a:cubicBezTo>
                  <a:cubicBezTo>
                    <a:pt x="375" y="1460"/>
                    <a:pt x="457" y="1449"/>
                    <a:pt x="557" y="1425"/>
                  </a:cubicBezTo>
                  <a:cubicBezTo>
                    <a:pt x="1233" y="1206"/>
                    <a:pt x="1910" y="968"/>
                    <a:pt x="2507" y="590"/>
                  </a:cubicBezTo>
                  <a:cubicBezTo>
                    <a:pt x="2387" y="371"/>
                    <a:pt x="2129" y="490"/>
                    <a:pt x="1950" y="391"/>
                  </a:cubicBezTo>
                  <a:cubicBezTo>
                    <a:pt x="1928" y="396"/>
                    <a:pt x="1909" y="398"/>
                    <a:pt x="1891" y="398"/>
                  </a:cubicBezTo>
                  <a:cubicBezTo>
                    <a:pt x="1665" y="398"/>
                    <a:pt x="1699" y="1"/>
                    <a:pt x="146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"/>
            <p:cNvSpPr/>
            <p:nvPr/>
          </p:nvSpPr>
          <p:spPr>
            <a:xfrm>
              <a:off x="2575400" y="1528150"/>
              <a:ext cx="56725" cy="35350"/>
            </a:xfrm>
            <a:custGeom>
              <a:avLst/>
              <a:gdLst/>
              <a:ahLst/>
              <a:cxnLst/>
              <a:rect l="l" t="t" r="r" b="b"/>
              <a:pathLst>
                <a:path w="2269" h="1414" extrusionOk="0">
                  <a:moveTo>
                    <a:pt x="2089" y="1"/>
                  </a:moveTo>
                  <a:lnTo>
                    <a:pt x="2089" y="1"/>
                  </a:lnTo>
                  <a:cubicBezTo>
                    <a:pt x="1890" y="21"/>
                    <a:pt x="1691" y="1"/>
                    <a:pt x="1592" y="200"/>
                  </a:cubicBezTo>
                  <a:cubicBezTo>
                    <a:pt x="1579" y="344"/>
                    <a:pt x="1514" y="410"/>
                    <a:pt x="1414" y="410"/>
                  </a:cubicBezTo>
                  <a:cubicBezTo>
                    <a:pt x="1362" y="410"/>
                    <a:pt x="1301" y="393"/>
                    <a:pt x="1234" y="359"/>
                  </a:cubicBezTo>
                  <a:cubicBezTo>
                    <a:pt x="796" y="399"/>
                    <a:pt x="398" y="498"/>
                    <a:pt x="0" y="697"/>
                  </a:cubicBezTo>
                  <a:cubicBezTo>
                    <a:pt x="160" y="717"/>
                    <a:pt x="418" y="677"/>
                    <a:pt x="537" y="896"/>
                  </a:cubicBezTo>
                  <a:cubicBezTo>
                    <a:pt x="637" y="1015"/>
                    <a:pt x="796" y="1095"/>
                    <a:pt x="915" y="1174"/>
                  </a:cubicBezTo>
                  <a:cubicBezTo>
                    <a:pt x="1035" y="1234"/>
                    <a:pt x="1114" y="1373"/>
                    <a:pt x="1234" y="1413"/>
                  </a:cubicBezTo>
                  <a:cubicBezTo>
                    <a:pt x="1413" y="1413"/>
                    <a:pt x="1612" y="1413"/>
                    <a:pt x="1771" y="1234"/>
                  </a:cubicBezTo>
                  <a:cubicBezTo>
                    <a:pt x="1472" y="1174"/>
                    <a:pt x="1293" y="1015"/>
                    <a:pt x="1671" y="836"/>
                  </a:cubicBezTo>
                  <a:cubicBezTo>
                    <a:pt x="2069" y="637"/>
                    <a:pt x="2268" y="438"/>
                    <a:pt x="208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"/>
            <p:cNvSpPr/>
            <p:nvPr/>
          </p:nvSpPr>
          <p:spPr>
            <a:xfrm>
              <a:off x="2541575" y="1529150"/>
              <a:ext cx="24400" cy="13650"/>
            </a:xfrm>
            <a:custGeom>
              <a:avLst/>
              <a:gdLst/>
              <a:ahLst/>
              <a:cxnLst/>
              <a:rect l="l" t="t" r="r" b="b"/>
              <a:pathLst>
                <a:path w="976" h="546" extrusionOk="0">
                  <a:moveTo>
                    <a:pt x="498" y="1"/>
                  </a:moveTo>
                  <a:lnTo>
                    <a:pt x="498" y="1"/>
                  </a:lnTo>
                  <a:cubicBezTo>
                    <a:pt x="558" y="359"/>
                    <a:pt x="80" y="180"/>
                    <a:pt x="1" y="498"/>
                  </a:cubicBezTo>
                  <a:cubicBezTo>
                    <a:pt x="92" y="531"/>
                    <a:pt x="175" y="545"/>
                    <a:pt x="251" y="545"/>
                  </a:cubicBezTo>
                  <a:cubicBezTo>
                    <a:pt x="540" y="545"/>
                    <a:pt x="739" y="341"/>
                    <a:pt x="975" y="199"/>
                  </a:cubicBezTo>
                  <a:cubicBezTo>
                    <a:pt x="856" y="1"/>
                    <a:pt x="637" y="100"/>
                    <a:pt x="49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4"/>
            <p:cNvSpPr/>
            <p:nvPr/>
          </p:nvSpPr>
          <p:spPr>
            <a:xfrm>
              <a:off x="2511250" y="1541975"/>
              <a:ext cx="22900" cy="9075"/>
            </a:xfrm>
            <a:custGeom>
              <a:avLst/>
              <a:gdLst/>
              <a:ahLst/>
              <a:cxnLst/>
              <a:rect l="l" t="t" r="r" b="b"/>
              <a:pathLst>
                <a:path w="916" h="363" extrusionOk="0">
                  <a:moveTo>
                    <a:pt x="674" y="1"/>
                  </a:moveTo>
                  <a:cubicBezTo>
                    <a:pt x="483" y="1"/>
                    <a:pt x="296" y="176"/>
                    <a:pt x="0" y="363"/>
                  </a:cubicBezTo>
                  <a:cubicBezTo>
                    <a:pt x="79" y="347"/>
                    <a:pt x="153" y="342"/>
                    <a:pt x="224" y="342"/>
                  </a:cubicBezTo>
                  <a:cubicBezTo>
                    <a:pt x="340" y="342"/>
                    <a:pt x="446" y="356"/>
                    <a:pt x="541" y="356"/>
                  </a:cubicBezTo>
                  <a:cubicBezTo>
                    <a:pt x="682" y="356"/>
                    <a:pt x="800" y="327"/>
                    <a:pt x="895" y="184"/>
                  </a:cubicBezTo>
                  <a:cubicBezTo>
                    <a:pt x="915" y="164"/>
                    <a:pt x="876" y="64"/>
                    <a:pt x="836" y="45"/>
                  </a:cubicBezTo>
                  <a:cubicBezTo>
                    <a:pt x="780" y="14"/>
                    <a:pt x="726" y="1"/>
                    <a:pt x="674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4"/>
            <p:cNvSpPr/>
            <p:nvPr/>
          </p:nvSpPr>
          <p:spPr>
            <a:xfrm>
              <a:off x="2606225" y="1532625"/>
              <a:ext cx="14950" cy="8700"/>
            </a:xfrm>
            <a:custGeom>
              <a:avLst/>
              <a:gdLst/>
              <a:ahLst/>
              <a:cxnLst/>
              <a:rect l="l" t="t" r="r" b="b"/>
              <a:pathLst>
                <a:path w="598" h="348" extrusionOk="0">
                  <a:moveTo>
                    <a:pt x="339" y="1"/>
                  </a:moveTo>
                  <a:cubicBezTo>
                    <a:pt x="200" y="60"/>
                    <a:pt x="100" y="120"/>
                    <a:pt x="1" y="160"/>
                  </a:cubicBezTo>
                  <a:cubicBezTo>
                    <a:pt x="95" y="281"/>
                    <a:pt x="189" y="347"/>
                    <a:pt x="295" y="347"/>
                  </a:cubicBezTo>
                  <a:cubicBezTo>
                    <a:pt x="346" y="347"/>
                    <a:pt x="400" y="332"/>
                    <a:pt x="458" y="299"/>
                  </a:cubicBezTo>
                  <a:cubicBezTo>
                    <a:pt x="518" y="239"/>
                    <a:pt x="598" y="160"/>
                    <a:pt x="558" y="100"/>
                  </a:cubicBezTo>
                  <a:cubicBezTo>
                    <a:pt x="498" y="41"/>
                    <a:pt x="399" y="21"/>
                    <a:pt x="33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4"/>
            <p:cNvSpPr/>
            <p:nvPr/>
          </p:nvSpPr>
          <p:spPr>
            <a:xfrm>
              <a:off x="2642525" y="863750"/>
              <a:ext cx="42300" cy="166125"/>
            </a:xfrm>
            <a:custGeom>
              <a:avLst/>
              <a:gdLst/>
              <a:ahLst/>
              <a:cxnLst/>
              <a:rect l="l" t="t" r="r" b="b"/>
              <a:pathLst>
                <a:path w="1692" h="6645" extrusionOk="0">
                  <a:moveTo>
                    <a:pt x="458" y="0"/>
                  </a:moveTo>
                  <a:cubicBezTo>
                    <a:pt x="1" y="418"/>
                    <a:pt x="538" y="1074"/>
                    <a:pt x="100" y="1512"/>
                  </a:cubicBezTo>
                  <a:cubicBezTo>
                    <a:pt x="21" y="1591"/>
                    <a:pt x="140" y="1651"/>
                    <a:pt x="140" y="1731"/>
                  </a:cubicBezTo>
                  <a:cubicBezTo>
                    <a:pt x="240" y="3083"/>
                    <a:pt x="200" y="4436"/>
                    <a:pt x="797" y="5689"/>
                  </a:cubicBezTo>
                  <a:cubicBezTo>
                    <a:pt x="876" y="5868"/>
                    <a:pt x="717" y="5968"/>
                    <a:pt x="618" y="6067"/>
                  </a:cubicBezTo>
                  <a:cubicBezTo>
                    <a:pt x="498" y="6226"/>
                    <a:pt x="498" y="6406"/>
                    <a:pt x="637" y="6585"/>
                  </a:cubicBezTo>
                  <a:cubicBezTo>
                    <a:pt x="717" y="6624"/>
                    <a:pt x="802" y="6644"/>
                    <a:pt x="886" y="6644"/>
                  </a:cubicBezTo>
                  <a:cubicBezTo>
                    <a:pt x="971" y="6644"/>
                    <a:pt x="1055" y="6624"/>
                    <a:pt x="1135" y="6585"/>
                  </a:cubicBezTo>
                  <a:cubicBezTo>
                    <a:pt x="1314" y="6485"/>
                    <a:pt x="1513" y="6386"/>
                    <a:pt x="1692" y="6266"/>
                  </a:cubicBezTo>
                  <a:cubicBezTo>
                    <a:pt x="1692" y="6127"/>
                    <a:pt x="1672" y="6028"/>
                    <a:pt x="1672" y="5908"/>
                  </a:cubicBezTo>
                  <a:cubicBezTo>
                    <a:pt x="1592" y="5749"/>
                    <a:pt x="1473" y="5689"/>
                    <a:pt x="1393" y="5550"/>
                  </a:cubicBezTo>
                  <a:cubicBezTo>
                    <a:pt x="1314" y="5391"/>
                    <a:pt x="1294" y="5212"/>
                    <a:pt x="1393" y="5033"/>
                  </a:cubicBezTo>
                  <a:cubicBezTo>
                    <a:pt x="1393" y="4953"/>
                    <a:pt x="1393" y="4894"/>
                    <a:pt x="1373" y="4814"/>
                  </a:cubicBezTo>
                  <a:cubicBezTo>
                    <a:pt x="1194" y="4635"/>
                    <a:pt x="996" y="4496"/>
                    <a:pt x="916" y="4237"/>
                  </a:cubicBezTo>
                  <a:cubicBezTo>
                    <a:pt x="876" y="4058"/>
                    <a:pt x="737" y="3919"/>
                    <a:pt x="677" y="3760"/>
                  </a:cubicBezTo>
                  <a:lnTo>
                    <a:pt x="677" y="2447"/>
                  </a:lnTo>
                  <a:cubicBezTo>
                    <a:pt x="737" y="2328"/>
                    <a:pt x="737" y="2188"/>
                    <a:pt x="677" y="2049"/>
                  </a:cubicBezTo>
                  <a:cubicBezTo>
                    <a:pt x="618" y="1910"/>
                    <a:pt x="618" y="1731"/>
                    <a:pt x="677" y="1572"/>
                  </a:cubicBezTo>
                  <a:cubicBezTo>
                    <a:pt x="637" y="1512"/>
                    <a:pt x="637" y="1452"/>
                    <a:pt x="618" y="1373"/>
                  </a:cubicBezTo>
                  <a:cubicBezTo>
                    <a:pt x="419" y="935"/>
                    <a:pt x="697" y="438"/>
                    <a:pt x="45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4"/>
            <p:cNvSpPr/>
            <p:nvPr/>
          </p:nvSpPr>
          <p:spPr>
            <a:xfrm>
              <a:off x="2793225" y="995525"/>
              <a:ext cx="23400" cy="90050"/>
            </a:xfrm>
            <a:custGeom>
              <a:avLst/>
              <a:gdLst/>
              <a:ahLst/>
              <a:cxnLst/>
              <a:rect l="l" t="t" r="r" b="b"/>
              <a:pathLst>
                <a:path w="936" h="3602" extrusionOk="0">
                  <a:moveTo>
                    <a:pt x="537" y="1"/>
                  </a:moveTo>
                  <a:cubicBezTo>
                    <a:pt x="458" y="21"/>
                    <a:pt x="438" y="40"/>
                    <a:pt x="498" y="120"/>
                  </a:cubicBezTo>
                  <a:cubicBezTo>
                    <a:pt x="776" y="538"/>
                    <a:pt x="796" y="936"/>
                    <a:pt x="498" y="1353"/>
                  </a:cubicBezTo>
                  <a:cubicBezTo>
                    <a:pt x="378" y="1532"/>
                    <a:pt x="358" y="1692"/>
                    <a:pt x="498" y="1851"/>
                  </a:cubicBezTo>
                  <a:cubicBezTo>
                    <a:pt x="876" y="2328"/>
                    <a:pt x="319" y="2328"/>
                    <a:pt x="160" y="2547"/>
                  </a:cubicBezTo>
                  <a:cubicBezTo>
                    <a:pt x="0" y="2726"/>
                    <a:pt x="40" y="2905"/>
                    <a:pt x="160" y="3084"/>
                  </a:cubicBezTo>
                  <a:cubicBezTo>
                    <a:pt x="206" y="3077"/>
                    <a:pt x="250" y="3074"/>
                    <a:pt x="290" y="3074"/>
                  </a:cubicBezTo>
                  <a:cubicBezTo>
                    <a:pt x="592" y="3074"/>
                    <a:pt x="712" y="3268"/>
                    <a:pt x="677" y="3601"/>
                  </a:cubicBezTo>
                  <a:cubicBezTo>
                    <a:pt x="935" y="3422"/>
                    <a:pt x="816" y="3144"/>
                    <a:pt x="856" y="2905"/>
                  </a:cubicBezTo>
                  <a:cubicBezTo>
                    <a:pt x="796" y="2885"/>
                    <a:pt x="756" y="2825"/>
                    <a:pt x="756" y="2786"/>
                  </a:cubicBezTo>
                  <a:cubicBezTo>
                    <a:pt x="935" y="1851"/>
                    <a:pt x="856" y="916"/>
                    <a:pt x="83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4"/>
            <p:cNvSpPr/>
            <p:nvPr/>
          </p:nvSpPr>
          <p:spPr>
            <a:xfrm>
              <a:off x="2677850" y="979650"/>
              <a:ext cx="84075" cy="15650"/>
            </a:xfrm>
            <a:custGeom>
              <a:avLst/>
              <a:gdLst/>
              <a:ahLst/>
              <a:cxnLst/>
              <a:rect l="l" t="t" r="r" b="b"/>
              <a:pathLst>
                <a:path w="3363" h="626" extrusionOk="0">
                  <a:moveTo>
                    <a:pt x="376" y="0"/>
                  </a:moveTo>
                  <a:cubicBezTo>
                    <a:pt x="244" y="0"/>
                    <a:pt x="125" y="58"/>
                    <a:pt x="20" y="198"/>
                  </a:cubicBezTo>
                  <a:cubicBezTo>
                    <a:pt x="20" y="258"/>
                    <a:pt x="0" y="278"/>
                    <a:pt x="0" y="317"/>
                  </a:cubicBezTo>
                  <a:cubicBezTo>
                    <a:pt x="20" y="377"/>
                    <a:pt x="20" y="397"/>
                    <a:pt x="40" y="457"/>
                  </a:cubicBezTo>
                  <a:cubicBezTo>
                    <a:pt x="120" y="496"/>
                    <a:pt x="199" y="556"/>
                    <a:pt x="279" y="576"/>
                  </a:cubicBezTo>
                  <a:cubicBezTo>
                    <a:pt x="448" y="616"/>
                    <a:pt x="622" y="626"/>
                    <a:pt x="796" y="626"/>
                  </a:cubicBezTo>
                  <a:cubicBezTo>
                    <a:pt x="970" y="626"/>
                    <a:pt x="1144" y="616"/>
                    <a:pt x="1313" y="616"/>
                  </a:cubicBezTo>
                  <a:cubicBezTo>
                    <a:pt x="1592" y="616"/>
                    <a:pt x="1870" y="616"/>
                    <a:pt x="2109" y="556"/>
                  </a:cubicBezTo>
                  <a:cubicBezTo>
                    <a:pt x="2328" y="496"/>
                    <a:pt x="2527" y="397"/>
                    <a:pt x="2765" y="397"/>
                  </a:cubicBezTo>
                  <a:cubicBezTo>
                    <a:pt x="2815" y="397"/>
                    <a:pt x="2867" y="399"/>
                    <a:pt x="2920" y="399"/>
                  </a:cubicBezTo>
                  <a:cubicBezTo>
                    <a:pt x="3079" y="399"/>
                    <a:pt x="3243" y="377"/>
                    <a:pt x="3362" y="198"/>
                  </a:cubicBezTo>
                  <a:cubicBezTo>
                    <a:pt x="3137" y="54"/>
                    <a:pt x="2903" y="16"/>
                    <a:pt x="2665" y="16"/>
                  </a:cubicBezTo>
                  <a:cubicBezTo>
                    <a:pt x="2407" y="16"/>
                    <a:pt x="2145" y="60"/>
                    <a:pt x="1888" y="60"/>
                  </a:cubicBezTo>
                  <a:cubicBezTo>
                    <a:pt x="1795" y="60"/>
                    <a:pt x="1703" y="55"/>
                    <a:pt x="1612" y="39"/>
                  </a:cubicBezTo>
                  <a:lnTo>
                    <a:pt x="1572" y="79"/>
                  </a:lnTo>
                  <a:cubicBezTo>
                    <a:pt x="1555" y="87"/>
                    <a:pt x="1542" y="92"/>
                    <a:pt x="1530" y="92"/>
                  </a:cubicBezTo>
                  <a:cubicBezTo>
                    <a:pt x="1512" y="92"/>
                    <a:pt x="1496" y="82"/>
                    <a:pt x="1472" y="59"/>
                  </a:cubicBezTo>
                  <a:cubicBezTo>
                    <a:pt x="1413" y="79"/>
                    <a:pt x="1333" y="79"/>
                    <a:pt x="1293" y="79"/>
                  </a:cubicBezTo>
                  <a:cubicBezTo>
                    <a:pt x="1208" y="150"/>
                    <a:pt x="1102" y="160"/>
                    <a:pt x="998" y="160"/>
                  </a:cubicBezTo>
                  <a:cubicBezTo>
                    <a:pt x="957" y="160"/>
                    <a:pt x="915" y="158"/>
                    <a:pt x="876" y="158"/>
                  </a:cubicBezTo>
                  <a:cubicBezTo>
                    <a:pt x="816" y="118"/>
                    <a:pt x="756" y="99"/>
                    <a:pt x="677" y="79"/>
                  </a:cubicBezTo>
                  <a:cubicBezTo>
                    <a:pt x="570" y="29"/>
                    <a:pt x="469" y="0"/>
                    <a:pt x="376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4"/>
            <p:cNvSpPr/>
            <p:nvPr/>
          </p:nvSpPr>
          <p:spPr>
            <a:xfrm>
              <a:off x="2705200" y="991425"/>
              <a:ext cx="35325" cy="12075"/>
            </a:xfrm>
            <a:custGeom>
              <a:avLst/>
              <a:gdLst/>
              <a:ahLst/>
              <a:cxnLst/>
              <a:rect l="l" t="t" r="r" b="b"/>
              <a:pathLst>
                <a:path w="1413" h="483" extrusionOk="0">
                  <a:moveTo>
                    <a:pt x="1178" y="1"/>
                  </a:moveTo>
                  <a:cubicBezTo>
                    <a:pt x="946" y="1"/>
                    <a:pt x="729" y="115"/>
                    <a:pt x="506" y="115"/>
                  </a:cubicBezTo>
                  <a:cubicBezTo>
                    <a:pt x="470" y="115"/>
                    <a:pt x="434" y="112"/>
                    <a:pt x="398" y="105"/>
                  </a:cubicBezTo>
                  <a:cubicBezTo>
                    <a:pt x="219" y="125"/>
                    <a:pt x="80" y="185"/>
                    <a:pt x="0" y="364"/>
                  </a:cubicBezTo>
                  <a:cubicBezTo>
                    <a:pt x="0" y="403"/>
                    <a:pt x="20" y="423"/>
                    <a:pt x="20" y="483"/>
                  </a:cubicBezTo>
                  <a:cubicBezTo>
                    <a:pt x="82" y="480"/>
                    <a:pt x="144" y="480"/>
                    <a:pt x="207" y="480"/>
                  </a:cubicBezTo>
                  <a:cubicBezTo>
                    <a:pt x="258" y="480"/>
                    <a:pt x="309" y="480"/>
                    <a:pt x="360" y="480"/>
                  </a:cubicBezTo>
                  <a:cubicBezTo>
                    <a:pt x="734" y="480"/>
                    <a:pt x="1108" y="460"/>
                    <a:pt x="1413" y="125"/>
                  </a:cubicBezTo>
                  <a:cubicBezTo>
                    <a:pt x="1393" y="105"/>
                    <a:pt x="1373" y="85"/>
                    <a:pt x="1353" y="25"/>
                  </a:cubicBezTo>
                  <a:cubicBezTo>
                    <a:pt x="1293" y="8"/>
                    <a:pt x="1235" y="1"/>
                    <a:pt x="117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4"/>
            <p:cNvSpPr/>
            <p:nvPr/>
          </p:nvSpPr>
          <p:spPr>
            <a:xfrm>
              <a:off x="2742500" y="985575"/>
              <a:ext cx="24875" cy="8975"/>
            </a:xfrm>
            <a:custGeom>
              <a:avLst/>
              <a:gdLst/>
              <a:ahLst/>
              <a:cxnLst/>
              <a:rect l="l" t="t" r="r" b="b"/>
              <a:pathLst>
                <a:path w="995" h="359" extrusionOk="0">
                  <a:moveTo>
                    <a:pt x="776" y="1"/>
                  </a:moveTo>
                  <a:cubicBezTo>
                    <a:pt x="557" y="1"/>
                    <a:pt x="358" y="21"/>
                    <a:pt x="120" y="41"/>
                  </a:cubicBezTo>
                  <a:cubicBezTo>
                    <a:pt x="0" y="239"/>
                    <a:pt x="199" y="259"/>
                    <a:pt x="299" y="359"/>
                  </a:cubicBezTo>
                  <a:lnTo>
                    <a:pt x="418" y="359"/>
                  </a:lnTo>
                  <a:cubicBezTo>
                    <a:pt x="455" y="313"/>
                    <a:pt x="492" y="296"/>
                    <a:pt x="529" y="296"/>
                  </a:cubicBezTo>
                  <a:cubicBezTo>
                    <a:pt x="572" y="296"/>
                    <a:pt x="614" y="318"/>
                    <a:pt x="657" y="339"/>
                  </a:cubicBezTo>
                  <a:cubicBezTo>
                    <a:pt x="756" y="239"/>
                    <a:pt x="995" y="200"/>
                    <a:pt x="77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4"/>
            <p:cNvSpPr/>
            <p:nvPr/>
          </p:nvSpPr>
          <p:spPr>
            <a:xfrm>
              <a:off x="2762400" y="995250"/>
              <a:ext cx="21900" cy="7775"/>
            </a:xfrm>
            <a:custGeom>
              <a:avLst/>
              <a:gdLst/>
              <a:ahLst/>
              <a:cxnLst/>
              <a:rect l="l" t="t" r="r" b="b"/>
              <a:pathLst>
                <a:path w="876" h="311" extrusionOk="0">
                  <a:moveTo>
                    <a:pt x="435" y="1"/>
                  </a:moveTo>
                  <a:cubicBezTo>
                    <a:pt x="262" y="1"/>
                    <a:pt x="112" y="86"/>
                    <a:pt x="0" y="310"/>
                  </a:cubicBezTo>
                  <a:cubicBezTo>
                    <a:pt x="75" y="300"/>
                    <a:pt x="150" y="299"/>
                    <a:pt x="226" y="299"/>
                  </a:cubicBezTo>
                  <a:cubicBezTo>
                    <a:pt x="252" y="299"/>
                    <a:pt x="277" y="299"/>
                    <a:pt x="302" y="299"/>
                  </a:cubicBezTo>
                  <a:cubicBezTo>
                    <a:pt x="504" y="299"/>
                    <a:pt x="703" y="290"/>
                    <a:pt x="875" y="131"/>
                  </a:cubicBezTo>
                  <a:cubicBezTo>
                    <a:pt x="719" y="53"/>
                    <a:pt x="570" y="1"/>
                    <a:pt x="435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4"/>
            <p:cNvSpPr/>
            <p:nvPr/>
          </p:nvSpPr>
          <p:spPr>
            <a:xfrm>
              <a:off x="2670875" y="1020400"/>
              <a:ext cx="23900" cy="7975"/>
            </a:xfrm>
            <a:custGeom>
              <a:avLst/>
              <a:gdLst/>
              <a:ahLst/>
              <a:cxnLst/>
              <a:rect l="l" t="t" r="r" b="b"/>
              <a:pathLst>
                <a:path w="956" h="319" extrusionOk="0">
                  <a:moveTo>
                    <a:pt x="558" y="0"/>
                  </a:moveTo>
                  <a:cubicBezTo>
                    <a:pt x="299" y="20"/>
                    <a:pt x="100" y="80"/>
                    <a:pt x="1" y="319"/>
                  </a:cubicBezTo>
                  <a:cubicBezTo>
                    <a:pt x="319" y="259"/>
                    <a:pt x="657" y="239"/>
                    <a:pt x="956" y="20"/>
                  </a:cubicBezTo>
                  <a:cubicBezTo>
                    <a:pt x="836" y="20"/>
                    <a:pt x="677" y="0"/>
                    <a:pt x="55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4"/>
            <p:cNvSpPr/>
            <p:nvPr/>
          </p:nvSpPr>
          <p:spPr>
            <a:xfrm>
              <a:off x="2723100" y="1007150"/>
              <a:ext cx="21900" cy="4900"/>
            </a:xfrm>
            <a:custGeom>
              <a:avLst/>
              <a:gdLst/>
              <a:ahLst/>
              <a:cxnLst/>
              <a:rect l="l" t="t" r="r" b="b"/>
              <a:pathLst>
                <a:path w="876" h="196" extrusionOk="0">
                  <a:moveTo>
                    <a:pt x="393" y="0"/>
                  </a:moveTo>
                  <a:cubicBezTo>
                    <a:pt x="245" y="0"/>
                    <a:pt x="106" y="38"/>
                    <a:pt x="1" y="192"/>
                  </a:cubicBezTo>
                  <a:cubicBezTo>
                    <a:pt x="86" y="192"/>
                    <a:pt x="171" y="195"/>
                    <a:pt x="256" y="195"/>
                  </a:cubicBezTo>
                  <a:cubicBezTo>
                    <a:pt x="468" y="195"/>
                    <a:pt x="677" y="175"/>
                    <a:pt x="876" y="33"/>
                  </a:cubicBezTo>
                  <a:lnTo>
                    <a:pt x="876" y="33"/>
                  </a:lnTo>
                  <a:cubicBezTo>
                    <a:pt x="859" y="34"/>
                    <a:pt x="843" y="35"/>
                    <a:pt x="826" y="35"/>
                  </a:cubicBezTo>
                  <a:cubicBezTo>
                    <a:pt x="685" y="35"/>
                    <a:pt x="535" y="0"/>
                    <a:pt x="393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4"/>
            <p:cNvSpPr/>
            <p:nvPr/>
          </p:nvSpPr>
          <p:spPr>
            <a:xfrm>
              <a:off x="2672375" y="1002750"/>
              <a:ext cx="20900" cy="10200"/>
            </a:xfrm>
            <a:custGeom>
              <a:avLst/>
              <a:gdLst/>
              <a:ahLst/>
              <a:cxnLst/>
              <a:rect l="l" t="t" r="r" b="b"/>
              <a:pathLst>
                <a:path w="836" h="408" extrusionOk="0">
                  <a:moveTo>
                    <a:pt x="368" y="0"/>
                  </a:moveTo>
                  <a:cubicBezTo>
                    <a:pt x="244" y="0"/>
                    <a:pt x="120" y="40"/>
                    <a:pt x="0" y="129"/>
                  </a:cubicBezTo>
                  <a:cubicBezTo>
                    <a:pt x="40" y="408"/>
                    <a:pt x="239" y="348"/>
                    <a:pt x="438" y="368"/>
                  </a:cubicBezTo>
                  <a:cubicBezTo>
                    <a:pt x="597" y="348"/>
                    <a:pt x="736" y="328"/>
                    <a:pt x="836" y="209"/>
                  </a:cubicBezTo>
                  <a:cubicBezTo>
                    <a:pt x="796" y="169"/>
                    <a:pt x="776" y="129"/>
                    <a:pt x="736" y="109"/>
                  </a:cubicBezTo>
                  <a:cubicBezTo>
                    <a:pt x="617" y="40"/>
                    <a:pt x="493" y="0"/>
                    <a:pt x="36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4"/>
            <p:cNvSpPr/>
            <p:nvPr/>
          </p:nvSpPr>
          <p:spPr>
            <a:xfrm>
              <a:off x="2731550" y="985675"/>
              <a:ext cx="17925" cy="8875"/>
            </a:xfrm>
            <a:custGeom>
              <a:avLst/>
              <a:gdLst/>
              <a:ahLst/>
              <a:cxnLst/>
              <a:rect l="l" t="t" r="r" b="b"/>
              <a:pathLst>
                <a:path w="717" h="355" extrusionOk="0">
                  <a:moveTo>
                    <a:pt x="294" y="1"/>
                  </a:moveTo>
                  <a:cubicBezTo>
                    <a:pt x="189" y="1"/>
                    <a:pt x="89" y="28"/>
                    <a:pt x="1" y="116"/>
                  </a:cubicBezTo>
                  <a:cubicBezTo>
                    <a:pt x="40" y="315"/>
                    <a:pt x="259" y="216"/>
                    <a:pt x="339" y="335"/>
                  </a:cubicBezTo>
                  <a:lnTo>
                    <a:pt x="359" y="355"/>
                  </a:lnTo>
                  <a:cubicBezTo>
                    <a:pt x="458" y="355"/>
                    <a:pt x="597" y="335"/>
                    <a:pt x="717" y="335"/>
                  </a:cubicBezTo>
                  <a:lnTo>
                    <a:pt x="558" y="37"/>
                  </a:lnTo>
                  <a:cubicBezTo>
                    <a:pt x="469" y="19"/>
                    <a:pt x="380" y="1"/>
                    <a:pt x="294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4"/>
            <p:cNvSpPr/>
            <p:nvPr/>
          </p:nvSpPr>
          <p:spPr>
            <a:xfrm>
              <a:off x="2801675" y="976825"/>
              <a:ext cx="12450" cy="8775"/>
            </a:xfrm>
            <a:custGeom>
              <a:avLst/>
              <a:gdLst/>
              <a:ahLst/>
              <a:cxnLst/>
              <a:rect l="l" t="t" r="r" b="b"/>
              <a:pathLst>
                <a:path w="498" h="351" extrusionOk="0">
                  <a:moveTo>
                    <a:pt x="324" y="1"/>
                  </a:moveTo>
                  <a:cubicBezTo>
                    <a:pt x="196" y="1"/>
                    <a:pt x="84" y="33"/>
                    <a:pt x="1" y="172"/>
                  </a:cubicBezTo>
                  <a:cubicBezTo>
                    <a:pt x="40" y="251"/>
                    <a:pt x="100" y="291"/>
                    <a:pt x="180" y="351"/>
                  </a:cubicBezTo>
                  <a:lnTo>
                    <a:pt x="498" y="13"/>
                  </a:lnTo>
                  <a:cubicBezTo>
                    <a:pt x="438" y="7"/>
                    <a:pt x="380" y="1"/>
                    <a:pt x="324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4"/>
            <p:cNvSpPr/>
            <p:nvPr/>
          </p:nvSpPr>
          <p:spPr>
            <a:xfrm>
              <a:off x="2744975" y="1003050"/>
              <a:ext cx="17450" cy="5000"/>
            </a:xfrm>
            <a:custGeom>
              <a:avLst/>
              <a:gdLst/>
              <a:ahLst/>
              <a:cxnLst/>
              <a:rect l="l" t="t" r="r" b="b"/>
              <a:pathLst>
                <a:path w="698" h="200" extrusionOk="0">
                  <a:moveTo>
                    <a:pt x="388" y="1"/>
                  </a:moveTo>
                  <a:cubicBezTo>
                    <a:pt x="244" y="1"/>
                    <a:pt x="105" y="34"/>
                    <a:pt x="1" y="197"/>
                  </a:cubicBezTo>
                  <a:cubicBezTo>
                    <a:pt x="70" y="197"/>
                    <a:pt x="137" y="200"/>
                    <a:pt x="203" y="200"/>
                  </a:cubicBezTo>
                  <a:cubicBezTo>
                    <a:pt x="384" y="200"/>
                    <a:pt x="551" y="178"/>
                    <a:pt x="697" y="18"/>
                  </a:cubicBezTo>
                  <a:cubicBezTo>
                    <a:pt x="598" y="18"/>
                    <a:pt x="491" y="1"/>
                    <a:pt x="38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4"/>
            <p:cNvSpPr/>
            <p:nvPr/>
          </p:nvSpPr>
          <p:spPr>
            <a:xfrm>
              <a:off x="2779800" y="981600"/>
              <a:ext cx="16425" cy="4125"/>
            </a:xfrm>
            <a:custGeom>
              <a:avLst/>
              <a:gdLst/>
              <a:ahLst/>
              <a:cxnLst/>
              <a:rect l="l" t="t" r="r" b="b"/>
              <a:pathLst>
                <a:path w="657" h="165" extrusionOk="0">
                  <a:moveTo>
                    <a:pt x="0" y="1"/>
                  </a:moveTo>
                  <a:cubicBezTo>
                    <a:pt x="110" y="110"/>
                    <a:pt x="214" y="165"/>
                    <a:pt x="321" y="165"/>
                  </a:cubicBezTo>
                  <a:cubicBezTo>
                    <a:pt x="428" y="165"/>
                    <a:pt x="537" y="110"/>
                    <a:pt x="65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4"/>
            <p:cNvSpPr/>
            <p:nvPr/>
          </p:nvSpPr>
          <p:spPr>
            <a:xfrm>
              <a:off x="2792225" y="994225"/>
              <a:ext cx="13950" cy="3825"/>
            </a:xfrm>
            <a:custGeom>
              <a:avLst/>
              <a:gdLst/>
              <a:ahLst/>
              <a:cxnLst/>
              <a:rect l="l" t="t" r="r" b="b"/>
              <a:pathLst>
                <a:path w="558" h="153" extrusionOk="0">
                  <a:moveTo>
                    <a:pt x="370" y="0"/>
                  </a:moveTo>
                  <a:cubicBezTo>
                    <a:pt x="237" y="0"/>
                    <a:pt x="109" y="30"/>
                    <a:pt x="1" y="152"/>
                  </a:cubicBezTo>
                  <a:lnTo>
                    <a:pt x="518" y="152"/>
                  </a:lnTo>
                  <a:cubicBezTo>
                    <a:pt x="518" y="92"/>
                    <a:pt x="518" y="73"/>
                    <a:pt x="558" y="13"/>
                  </a:cubicBezTo>
                  <a:cubicBezTo>
                    <a:pt x="495" y="7"/>
                    <a:pt x="432" y="0"/>
                    <a:pt x="37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4"/>
            <p:cNvSpPr/>
            <p:nvPr/>
          </p:nvSpPr>
          <p:spPr>
            <a:xfrm>
              <a:off x="2696750" y="1016100"/>
              <a:ext cx="14925" cy="4325"/>
            </a:xfrm>
            <a:custGeom>
              <a:avLst/>
              <a:gdLst/>
              <a:ahLst/>
              <a:cxnLst/>
              <a:rect l="l" t="t" r="r" b="b"/>
              <a:pathLst>
                <a:path w="597" h="173" extrusionOk="0">
                  <a:moveTo>
                    <a:pt x="347" y="0"/>
                  </a:moveTo>
                  <a:cubicBezTo>
                    <a:pt x="220" y="0"/>
                    <a:pt x="96" y="29"/>
                    <a:pt x="0" y="172"/>
                  </a:cubicBezTo>
                  <a:cubicBezTo>
                    <a:pt x="219" y="172"/>
                    <a:pt x="418" y="172"/>
                    <a:pt x="597" y="13"/>
                  </a:cubicBezTo>
                  <a:cubicBezTo>
                    <a:pt x="517" y="13"/>
                    <a:pt x="431" y="0"/>
                    <a:pt x="347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4"/>
            <p:cNvSpPr/>
            <p:nvPr/>
          </p:nvSpPr>
          <p:spPr>
            <a:xfrm>
              <a:off x="2692275" y="1000175"/>
              <a:ext cx="13450" cy="7800"/>
            </a:xfrm>
            <a:custGeom>
              <a:avLst/>
              <a:gdLst/>
              <a:ahLst/>
              <a:cxnLst/>
              <a:rect l="l" t="t" r="r" b="b"/>
              <a:pathLst>
                <a:path w="538" h="312" extrusionOk="0">
                  <a:moveTo>
                    <a:pt x="253" y="1"/>
                  </a:moveTo>
                  <a:cubicBezTo>
                    <a:pt x="144" y="1"/>
                    <a:pt x="56" y="73"/>
                    <a:pt x="0" y="252"/>
                  </a:cubicBezTo>
                  <a:lnTo>
                    <a:pt x="20" y="312"/>
                  </a:lnTo>
                  <a:cubicBezTo>
                    <a:pt x="219" y="272"/>
                    <a:pt x="418" y="312"/>
                    <a:pt x="537" y="133"/>
                  </a:cubicBezTo>
                  <a:lnTo>
                    <a:pt x="537" y="113"/>
                  </a:lnTo>
                  <a:cubicBezTo>
                    <a:pt x="433" y="44"/>
                    <a:pt x="337" y="1"/>
                    <a:pt x="253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4"/>
            <p:cNvSpPr/>
            <p:nvPr/>
          </p:nvSpPr>
          <p:spPr>
            <a:xfrm>
              <a:off x="2805150" y="985575"/>
              <a:ext cx="6000" cy="3025"/>
            </a:xfrm>
            <a:custGeom>
              <a:avLst/>
              <a:gdLst/>
              <a:ahLst/>
              <a:cxnLst/>
              <a:rect l="l" t="t" r="r" b="b"/>
              <a:pathLst>
                <a:path w="240" h="121" extrusionOk="0">
                  <a:moveTo>
                    <a:pt x="1" y="1"/>
                  </a:moveTo>
                  <a:lnTo>
                    <a:pt x="1" y="1"/>
                  </a:lnTo>
                  <a:cubicBezTo>
                    <a:pt x="60" y="41"/>
                    <a:pt x="140" y="100"/>
                    <a:pt x="180" y="120"/>
                  </a:cubicBezTo>
                  <a:cubicBezTo>
                    <a:pt x="180" y="100"/>
                    <a:pt x="200" y="60"/>
                    <a:pt x="240" y="41"/>
                  </a:cubicBezTo>
                  <a:cubicBezTo>
                    <a:pt x="160" y="21"/>
                    <a:pt x="80" y="21"/>
                    <a:pt x="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4"/>
            <p:cNvSpPr/>
            <p:nvPr/>
          </p:nvSpPr>
          <p:spPr>
            <a:xfrm>
              <a:off x="2714650" y="1011775"/>
              <a:ext cx="8475" cy="4175"/>
            </a:xfrm>
            <a:custGeom>
              <a:avLst/>
              <a:gdLst/>
              <a:ahLst/>
              <a:cxnLst/>
              <a:rect l="l" t="t" r="r" b="b"/>
              <a:pathLst>
                <a:path w="339" h="167" extrusionOk="0">
                  <a:moveTo>
                    <a:pt x="256" y="1"/>
                  </a:moveTo>
                  <a:cubicBezTo>
                    <a:pt x="147" y="1"/>
                    <a:pt x="48" y="39"/>
                    <a:pt x="0" y="166"/>
                  </a:cubicBezTo>
                  <a:cubicBezTo>
                    <a:pt x="120" y="166"/>
                    <a:pt x="279" y="146"/>
                    <a:pt x="339" y="7"/>
                  </a:cubicBezTo>
                  <a:cubicBezTo>
                    <a:pt x="311" y="3"/>
                    <a:pt x="283" y="1"/>
                    <a:pt x="25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4"/>
            <p:cNvSpPr/>
            <p:nvPr/>
          </p:nvSpPr>
          <p:spPr>
            <a:xfrm>
              <a:off x="2752950" y="992100"/>
              <a:ext cx="5975" cy="1950"/>
            </a:xfrm>
            <a:custGeom>
              <a:avLst/>
              <a:gdLst/>
              <a:ahLst/>
              <a:cxnLst/>
              <a:rect l="l" t="t" r="r" b="b"/>
              <a:pathLst>
                <a:path w="239" h="78" extrusionOk="0">
                  <a:moveTo>
                    <a:pt x="126" y="1"/>
                  </a:moveTo>
                  <a:cubicBezTo>
                    <a:pt x="84" y="1"/>
                    <a:pt x="42" y="25"/>
                    <a:pt x="0" y="78"/>
                  </a:cubicBezTo>
                  <a:cubicBezTo>
                    <a:pt x="80" y="78"/>
                    <a:pt x="159" y="78"/>
                    <a:pt x="239" y="58"/>
                  </a:cubicBezTo>
                  <a:cubicBezTo>
                    <a:pt x="201" y="20"/>
                    <a:pt x="164" y="1"/>
                    <a:pt x="12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4"/>
            <p:cNvSpPr/>
            <p:nvPr/>
          </p:nvSpPr>
          <p:spPr>
            <a:xfrm>
              <a:off x="2412275" y="1424225"/>
              <a:ext cx="101975" cy="53225"/>
            </a:xfrm>
            <a:custGeom>
              <a:avLst/>
              <a:gdLst/>
              <a:ahLst/>
              <a:cxnLst/>
              <a:rect l="l" t="t" r="r" b="b"/>
              <a:pathLst>
                <a:path w="4079" h="2129" extrusionOk="0">
                  <a:moveTo>
                    <a:pt x="3561" y="0"/>
                  </a:moveTo>
                  <a:cubicBezTo>
                    <a:pt x="2766" y="299"/>
                    <a:pt x="1870" y="318"/>
                    <a:pt x="1095" y="716"/>
                  </a:cubicBezTo>
                  <a:cubicBezTo>
                    <a:pt x="987" y="777"/>
                    <a:pt x="884" y="803"/>
                    <a:pt x="785" y="803"/>
                  </a:cubicBezTo>
                  <a:cubicBezTo>
                    <a:pt x="593" y="803"/>
                    <a:pt x="417" y="702"/>
                    <a:pt x="259" y="557"/>
                  </a:cubicBezTo>
                  <a:cubicBezTo>
                    <a:pt x="1" y="995"/>
                    <a:pt x="140" y="1492"/>
                    <a:pt x="140" y="1970"/>
                  </a:cubicBezTo>
                  <a:cubicBezTo>
                    <a:pt x="160" y="2029"/>
                    <a:pt x="200" y="2089"/>
                    <a:pt x="279" y="2129"/>
                  </a:cubicBezTo>
                  <a:cubicBezTo>
                    <a:pt x="379" y="2129"/>
                    <a:pt x="438" y="2109"/>
                    <a:pt x="498" y="2069"/>
                  </a:cubicBezTo>
                  <a:cubicBezTo>
                    <a:pt x="657" y="1791"/>
                    <a:pt x="836" y="1592"/>
                    <a:pt x="1174" y="1572"/>
                  </a:cubicBezTo>
                  <a:cubicBezTo>
                    <a:pt x="1751" y="1413"/>
                    <a:pt x="2368" y="1413"/>
                    <a:pt x="2865" y="1015"/>
                  </a:cubicBezTo>
                  <a:cubicBezTo>
                    <a:pt x="2945" y="875"/>
                    <a:pt x="3084" y="875"/>
                    <a:pt x="3203" y="856"/>
                  </a:cubicBezTo>
                  <a:cubicBezTo>
                    <a:pt x="3502" y="756"/>
                    <a:pt x="3840" y="756"/>
                    <a:pt x="4079" y="517"/>
                  </a:cubicBezTo>
                  <a:cubicBezTo>
                    <a:pt x="4059" y="199"/>
                    <a:pt x="3880" y="20"/>
                    <a:pt x="356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4"/>
            <p:cNvSpPr/>
            <p:nvPr/>
          </p:nvSpPr>
          <p:spPr>
            <a:xfrm>
              <a:off x="2736525" y="1176550"/>
              <a:ext cx="16925" cy="7000"/>
            </a:xfrm>
            <a:custGeom>
              <a:avLst/>
              <a:gdLst/>
              <a:ahLst/>
              <a:cxnLst/>
              <a:rect l="l" t="t" r="r" b="b"/>
              <a:pathLst>
                <a:path w="677" h="280" extrusionOk="0">
                  <a:moveTo>
                    <a:pt x="429" y="0"/>
                  </a:moveTo>
                  <a:cubicBezTo>
                    <a:pt x="293" y="0"/>
                    <a:pt x="157" y="28"/>
                    <a:pt x="21" y="40"/>
                  </a:cubicBezTo>
                  <a:cubicBezTo>
                    <a:pt x="1" y="160"/>
                    <a:pt x="1" y="259"/>
                    <a:pt x="140" y="279"/>
                  </a:cubicBezTo>
                  <a:cubicBezTo>
                    <a:pt x="259" y="120"/>
                    <a:pt x="538" y="239"/>
                    <a:pt x="677" y="40"/>
                  </a:cubicBezTo>
                  <a:cubicBezTo>
                    <a:pt x="594" y="10"/>
                    <a:pt x="512" y="0"/>
                    <a:pt x="42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4"/>
            <p:cNvSpPr/>
            <p:nvPr/>
          </p:nvSpPr>
          <p:spPr>
            <a:xfrm>
              <a:off x="2723100" y="1336200"/>
              <a:ext cx="24900" cy="18575"/>
            </a:xfrm>
            <a:custGeom>
              <a:avLst/>
              <a:gdLst/>
              <a:ahLst/>
              <a:cxnLst/>
              <a:rect l="l" t="t" r="r" b="b"/>
              <a:pathLst>
                <a:path w="996" h="743" extrusionOk="0">
                  <a:moveTo>
                    <a:pt x="498" y="0"/>
                  </a:moveTo>
                  <a:cubicBezTo>
                    <a:pt x="339" y="20"/>
                    <a:pt x="180" y="20"/>
                    <a:pt x="1" y="40"/>
                  </a:cubicBezTo>
                  <a:cubicBezTo>
                    <a:pt x="1" y="159"/>
                    <a:pt x="1" y="259"/>
                    <a:pt x="40" y="398"/>
                  </a:cubicBezTo>
                  <a:cubicBezTo>
                    <a:pt x="80" y="438"/>
                    <a:pt x="80" y="517"/>
                    <a:pt x="40" y="557"/>
                  </a:cubicBezTo>
                  <a:cubicBezTo>
                    <a:pt x="179" y="664"/>
                    <a:pt x="341" y="742"/>
                    <a:pt x="492" y="742"/>
                  </a:cubicBezTo>
                  <a:cubicBezTo>
                    <a:pt x="622" y="742"/>
                    <a:pt x="744" y="684"/>
                    <a:pt x="836" y="537"/>
                  </a:cubicBezTo>
                  <a:cubicBezTo>
                    <a:pt x="995" y="299"/>
                    <a:pt x="796" y="60"/>
                    <a:pt x="49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4"/>
            <p:cNvSpPr/>
            <p:nvPr/>
          </p:nvSpPr>
          <p:spPr>
            <a:xfrm>
              <a:off x="2665400" y="1354800"/>
              <a:ext cx="53750" cy="19400"/>
            </a:xfrm>
            <a:custGeom>
              <a:avLst/>
              <a:gdLst/>
              <a:ahLst/>
              <a:cxnLst/>
              <a:rect l="l" t="t" r="r" b="b"/>
              <a:pathLst>
                <a:path w="2150" h="776" extrusionOk="0">
                  <a:moveTo>
                    <a:pt x="1514" y="0"/>
                  </a:moveTo>
                  <a:cubicBezTo>
                    <a:pt x="1337" y="0"/>
                    <a:pt x="1152" y="14"/>
                    <a:pt x="976" y="52"/>
                  </a:cubicBezTo>
                  <a:cubicBezTo>
                    <a:pt x="697" y="151"/>
                    <a:pt x="419" y="151"/>
                    <a:pt x="160" y="251"/>
                  </a:cubicBezTo>
                  <a:cubicBezTo>
                    <a:pt x="81" y="271"/>
                    <a:pt x="21" y="350"/>
                    <a:pt x="1" y="410"/>
                  </a:cubicBezTo>
                  <a:cubicBezTo>
                    <a:pt x="1" y="569"/>
                    <a:pt x="100" y="649"/>
                    <a:pt x="220" y="669"/>
                  </a:cubicBezTo>
                  <a:lnTo>
                    <a:pt x="220" y="768"/>
                  </a:lnTo>
                  <a:cubicBezTo>
                    <a:pt x="239" y="773"/>
                    <a:pt x="256" y="775"/>
                    <a:pt x="273" y="775"/>
                  </a:cubicBezTo>
                  <a:cubicBezTo>
                    <a:pt x="326" y="775"/>
                    <a:pt x="368" y="749"/>
                    <a:pt x="399" y="688"/>
                  </a:cubicBezTo>
                  <a:cubicBezTo>
                    <a:pt x="478" y="549"/>
                    <a:pt x="598" y="549"/>
                    <a:pt x="757" y="549"/>
                  </a:cubicBezTo>
                  <a:cubicBezTo>
                    <a:pt x="858" y="650"/>
                    <a:pt x="990" y="678"/>
                    <a:pt x="1139" y="678"/>
                  </a:cubicBezTo>
                  <a:cubicBezTo>
                    <a:pt x="1195" y="678"/>
                    <a:pt x="1254" y="674"/>
                    <a:pt x="1314" y="669"/>
                  </a:cubicBezTo>
                  <a:cubicBezTo>
                    <a:pt x="1493" y="489"/>
                    <a:pt x="1652" y="310"/>
                    <a:pt x="1950" y="310"/>
                  </a:cubicBezTo>
                  <a:cubicBezTo>
                    <a:pt x="2050" y="310"/>
                    <a:pt x="2149" y="211"/>
                    <a:pt x="2050" y="92"/>
                  </a:cubicBezTo>
                  <a:cubicBezTo>
                    <a:pt x="1990" y="52"/>
                    <a:pt x="1891" y="52"/>
                    <a:pt x="1811" y="12"/>
                  </a:cubicBezTo>
                  <a:cubicBezTo>
                    <a:pt x="1717" y="5"/>
                    <a:pt x="1617" y="0"/>
                    <a:pt x="1514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4"/>
            <p:cNvSpPr/>
            <p:nvPr/>
          </p:nvSpPr>
          <p:spPr>
            <a:xfrm>
              <a:off x="2674375" y="1347125"/>
              <a:ext cx="35825" cy="12475"/>
            </a:xfrm>
            <a:custGeom>
              <a:avLst/>
              <a:gdLst/>
              <a:ahLst/>
              <a:cxnLst/>
              <a:rect l="l" t="t" r="r" b="b"/>
              <a:pathLst>
                <a:path w="1433" h="499" extrusionOk="0">
                  <a:moveTo>
                    <a:pt x="597" y="1"/>
                  </a:moveTo>
                  <a:cubicBezTo>
                    <a:pt x="398" y="60"/>
                    <a:pt x="199" y="120"/>
                    <a:pt x="0" y="180"/>
                  </a:cubicBezTo>
                  <a:cubicBezTo>
                    <a:pt x="0" y="220"/>
                    <a:pt x="0" y="299"/>
                    <a:pt x="40" y="359"/>
                  </a:cubicBezTo>
                  <a:cubicBezTo>
                    <a:pt x="99" y="399"/>
                    <a:pt x="139" y="419"/>
                    <a:pt x="219" y="458"/>
                  </a:cubicBezTo>
                  <a:cubicBezTo>
                    <a:pt x="318" y="478"/>
                    <a:pt x="418" y="498"/>
                    <a:pt x="517" y="498"/>
                  </a:cubicBezTo>
                  <a:lnTo>
                    <a:pt x="617" y="498"/>
                  </a:lnTo>
                  <a:cubicBezTo>
                    <a:pt x="689" y="478"/>
                    <a:pt x="763" y="473"/>
                    <a:pt x="838" y="473"/>
                  </a:cubicBezTo>
                  <a:cubicBezTo>
                    <a:pt x="899" y="473"/>
                    <a:pt x="960" y="476"/>
                    <a:pt x="1020" y="476"/>
                  </a:cubicBezTo>
                  <a:cubicBezTo>
                    <a:pt x="1172" y="476"/>
                    <a:pt x="1316" y="456"/>
                    <a:pt x="1432" y="319"/>
                  </a:cubicBezTo>
                  <a:cubicBezTo>
                    <a:pt x="1432" y="279"/>
                    <a:pt x="1432" y="200"/>
                    <a:pt x="1412" y="180"/>
                  </a:cubicBezTo>
                  <a:cubicBezTo>
                    <a:pt x="1344" y="156"/>
                    <a:pt x="1274" y="149"/>
                    <a:pt x="1203" y="149"/>
                  </a:cubicBezTo>
                  <a:cubicBezTo>
                    <a:pt x="1122" y="149"/>
                    <a:pt x="1040" y="158"/>
                    <a:pt x="961" y="158"/>
                  </a:cubicBezTo>
                  <a:cubicBezTo>
                    <a:pt x="827" y="158"/>
                    <a:pt x="701" y="133"/>
                    <a:pt x="59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4"/>
            <p:cNvSpPr/>
            <p:nvPr/>
          </p:nvSpPr>
          <p:spPr>
            <a:xfrm>
              <a:off x="2684300" y="1367975"/>
              <a:ext cx="12975" cy="8525"/>
            </a:xfrm>
            <a:custGeom>
              <a:avLst/>
              <a:gdLst/>
              <a:ahLst/>
              <a:cxnLst/>
              <a:rect l="l" t="t" r="r" b="b"/>
              <a:pathLst>
                <a:path w="519" h="341" extrusionOk="0">
                  <a:moveTo>
                    <a:pt x="181" y="1"/>
                  </a:moveTo>
                  <a:cubicBezTo>
                    <a:pt x="124" y="1"/>
                    <a:pt x="65" y="9"/>
                    <a:pt x="1" y="22"/>
                  </a:cubicBezTo>
                  <a:cubicBezTo>
                    <a:pt x="1" y="325"/>
                    <a:pt x="192" y="341"/>
                    <a:pt x="389" y="341"/>
                  </a:cubicBezTo>
                  <a:cubicBezTo>
                    <a:pt x="412" y="341"/>
                    <a:pt x="435" y="340"/>
                    <a:pt x="458" y="340"/>
                  </a:cubicBezTo>
                  <a:cubicBezTo>
                    <a:pt x="498" y="261"/>
                    <a:pt x="518" y="221"/>
                    <a:pt x="518" y="161"/>
                  </a:cubicBezTo>
                  <a:cubicBezTo>
                    <a:pt x="410" y="40"/>
                    <a:pt x="302" y="1"/>
                    <a:pt x="18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4"/>
            <p:cNvSpPr/>
            <p:nvPr/>
          </p:nvSpPr>
          <p:spPr>
            <a:xfrm>
              <a:off x="2749950" y="1353100"/>
              <a:ext cx="2525" cy="3000"/>
            </a:xfrm>
            <a:custGeom>
              <a:avLst/>
              <a:gdLst/>
              <a:ahLst/>
              <a:cxnLst/>
              <a:rect l="l" t="t" r="r" b="b"/>
              <a:pathLst>
                <a:path w="101" h="120" extrusionOk="0">
                  <a:moveTo>
                    <a:pt x="41" y="0"/>
                  </a:moveTo>
                  <a:cubicBezTo>
                    <a:pt x="41" y="0"/>
                    <a:pt x="21" y="40"/>
                    <a:pt x="1" y="40"/>
                  </a:cubicBezTo>
                  <a:lnTo>
                    <a:pt x="80" y="120"/>
                  </a:lnTo>
                  <a:cubicBezTo>
                    <a:pt x="80" y="120"/>
                    <a:pt x="100" y="80"/>
                    <a:pt x="100" y="60"/>
                  </a:cubicBezTo>
                  <a:cubicBezTo>
                    <a:pt x="80" y="40"/>
                    <a:pt x="80" y="20"/>
                    <a:pt x="4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4"/>
            <p:cNvSpPr/>
            <p:nvPr/>
          </p:nvSpPr>
          <p:spPr>
            <a:xfrm>
              <a:off x="2426200" y="1449575"/>
              <a:ext cx="57725" cy="28100"/>
            </a:xfrm>
            <a:custGeom>
              <a:avLst/>
              <a:gdLst/>
              <a:ahLst/>
              <a:cxnLst/>
              <a:rect l="l" t="t" r="r" b="b"/>
              <a:pathLst>
                <a:path w="2309" h="1124" extrusionOk="0">
                  <a:moveTo>
                    <a:pt x="2308" y="1"/>
                  </a:moveTo>
                  <a:lnTo>
                    <a:pt x="2308" y="1"/>
                  </a:lnTo>
                  <a:cubicBezTo>
                    <a:pt x="1652" y="60"/>
                    <a:pt x="1035" y="259"/>
                    <a:pt x="418" y="399"/>
                  </a:cubicBezTo>
                  <a:cubicBezTo>
                    <a:pt x="140" y="538"/>
                    <a:pt x="1" y="757"/>
                    <a:pt x="160" y="975"/>
                  </a:cubicBezTo>
                  <a:cubicBezTo>
                    <a:pt x="253" y="1083"/>
                    <a:pt x="349" y="1124"/>
                    <a:pt x="444" y="1124"/>
                  </a:cubicBezTo>
                  <a:cubicBezTo>
                    <a:pt x="612" y="1124"/>
                    <a:pt x="776" y="998"/>
                    <a:pt x="916" y="896"/>
                  </a:cubicBezTo>
                  <a:cubicBezTo>
                    <a:pt x="1095" y="896"/>
                    <a:pt x="1234" y="876"/>
                    <a:pt x="1413" y="876"/>
                  </a:cubicBezTo>
                  <a:cubicBezTo>
                    <a:pt x="1612" y="498"/>
                    <a:pt x="2268" y="558"/>
                    <a:pt x="230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4"/>
            <p:cNvSpPr/>
            <p:nvPr/>
          </p:nvSpPr>
          <p:spPr>
            <a:xfrm>
              <a:off x="2493350" y="1437150"/>
              <a:ext cx="21900" cy="8900"/>
            </a:xfrm>
            <a:custGeom>
              <a:avLst/>
              <a:gdLst/>
              <a:ahLst/>
              <a:cxnLst/>
              <a:rect l="l" t="t" r="r" b="b"/>
              <a:pathLst>
                <a:path w="876" h="356" extrusionOk="0">
                  <a:moveTo>
                    <a:pt x="875" y="0"/>
                  </a:moveTo>
                  <a:cubicBezTo>
                    <a:pt x="577" y="80"/>
                    <a:pt x="239" y="120"/>
                    <a:pt x="0" y="339"/>
                  </a:cubicBezTo>
                  <a:cubicBezTo>
                    <a:pt x="78" y="348"/>
                    <a:pt x="158" y="356"/>
                    <a:pt x="238" y="356"/>
                  </a:cubicBezTo>
                  <a:cubicBezTo>
                    <a:pt x="484" y="356"/>
                    <a:pt x="725" y="286"/>
                    <a:pt x="87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4"/>
            <p:cNvSpPr/>
            <p:nvPr/>
          </p:nvSpPr>
          <p:spPr>
            <a:xfrm>
              <a:off x="2427775" y="1571550"/>
              <a:ext cx="11875" cy="8375"/>
            </a:xfrm>
            <a:custGeom>
              <a:avLst/>
              <a:gdLst/>
              <a:ahLst/>
              <a:cxnLst/>
              <a:rect l="l" t="t" r="r" b="b"/>
              <a:pathLst>
                <a:path w="475" h="335" extrusionOk="0">
                  <a:moveTo>
                    <a:pt x="243" y="1"/>
                  </a:moveTo>
                  <a:cubicBezTo>
                    <a:pt x="180" y="1"/>
                    <a:pt x="108" y="16"/>
                    <a:pt x="37" y="35"/>
                  </a:cubicBezTo>
                  <a:cubicBezTo>
                    <a:pt x="1" y="276"/>
                    <a:pt x="89" y="335"/>
                    <a:pt x="212" y="335"/>
                  </a:cubicBezTo>
                  <a:cubicBezTo>
                    <a:pt x="292" y="335"/>
                    <a:pt x="388" y="310"/>
                    <a:pt x="475" y="294"/>
                  </a:cubicBezTo>
                  <a:cubicBezTo>
                    <a:pt x="475" y="66"/>
                    <a:pt x="375" y="1"/>
                    <a:pt x="243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4"/>
            <p:cNvSpPr/>
            <p:nvPr/>
          </p:nvSpPr>
          <p:spPr>
            <a:xfrm>
              <a:off x="2488375" y="1557800"/>
              <a:ext cx="4975" cy="5200"/>
            </a:xfrm>
            <a:custGeom>
              <a:avLst/>
              <a:gdLst/>
              <a:ahLst/>
              <a:cxnLst/>
              <a:rect l="l" t="t" r="r" b="b"/>
              <a:pathLst>
                <a:path w="199" h="208" extrusionOk="0">
                  <a:moveTo>
                    <a:pt x="123" y="1"/>
                  </a:moveTo>
                  <a:cubicBezTo>
                    <a:pt x="105" y="1"/>
                    <a:pt x="78" y="9"/>
                    <a:pt x="40" y="28"/>
                  </a:cubicBezTo>
                  <a:cubicBezTo>
                    <a:pt x="0" y="48"/>
                    <a:pt x="80" y="148"/>
                    <a:pt x="139" y="207"/>
                  </a:cubicBezTo>
                  <a:cubicBezTo>
                    <a:pt x="123" y="143"/>
                    <a:pt x="198" y="1"/>
                    <a:pt x="123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4"/>
            <p:cNvSpPr/>
            <p:nvPr/>
          </p:nvSpPr>
          <p:spPr>
            <a:xfrm>
              <a:off x="2791725" y="1164375"/>
              <a:ext cx="22400" cy="4175"/>
            </a:xfrm>
            <a:custGeom>
              <a:avLst/>
              <a:gdLst/>
              <a:ahLst/>
              <a:cxnLst/>
              <a:rect l="l" t="t" r="r" b="b"/>
              <a:pathLst>
                <a:path w="896" h="167" extrusionOk="0">
                  <a:moveTo>
                    <a:pt x="532" y="1"/>
                  </a:moveTo>
                  <a:cubicBezTo>
                    <a:pt x="349" y="1"/>
                    <a:pt x="168" y="22"/>
                    <a:pt x="1" y="130"/>
                  </a:cubicBezTo>
                  <a:cubicBezTo>
                    <a:pt x="154" y="139"/>
                    <a:pt x="302" y="167"/>
                    <a:pt x="445" y="167"/>
                  </a:cubicBezTo>
                  <a:cubicBezTo>
                    <a:pt x="601" y="167"/>
                    <a:pt x="751" y="134"/>
                    <a:pt x="896" y="10"/>
                  </a:cubicBezTo>
                  <a:cubicBezTo>
                    <a:pt x="777" y="10"/>
                    <a:pt x="654" y="1"/>
                    <a:pt x="532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4"/>
            <p:cNvSpPr/>
            <p:nvPr/>
          </p:nvSpPr>
          <p:spPr>
            <a:xfrm>
              <a:off x="2765375" y="1168350"/>
              <a:ext cx="13950" cy="3925"/>
            </a:xfrm>
            <a:custGeom>
              <a:avLst/>
              <a:gdLst/>
              <a:ahLst/>
              <a:cxnLst/>
              <a:rect l="l" t="t" r="r" b="b"/>
              <a:pathLst>
                <a:path w="558" h="157" extrusionOk="0">
                  <a:moveTo>
                    <a:pt x="395" y="1"/>
                  </a:moveTo>
                  <a:cubicBezTo>
                    <a:pt x="252" y="1"/>
                    <a:pt x="116" y="29"/>
                    <a:pt x="0" y="130"/>
                  </a:cubicBezTo>
                  <a:cubicBezTo>
                    <a:pt x="89" y="145"/>
                    <a:pt x="167" y="157"/>
                    <a:pt x="239" y="157"/>
                  </a:cubicBezTo>
                  <a:cubicBezTo>
                    <a:pt x="358" y="157"/>
                    <a:pt x="458" y="123"/>
                    <a:pt x="557" y="10"/>
                  </a:cubicBezTo>
                  <a:cubicBezTo>
                    <a:pt x="503" y="5"/>
                    <a:pt x="448" y="1"/>
                    <a:pt x="395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4"/>
            <p:cNvSpPr/>
            <p:nvPr/>
          </p:nvSpPr>
          <p:spPr>
            <a:xfrm>
              <a:off x="2829525" y="1160150"/>
              <a:ext cx="6500" cy="3000"/>
            </a:xfrm>
            <a:custGeom>
              <a:avLst/>
              <a:gdLst/>
              <a:ahLst/>
              <a:cxnLst/>
              <a:rect l="l" t="t" r="r" b="b"/>
              <a:pathLst>
                <a:path w="260" h="120" extrusionOk="0">
                  <a:moveTo>
                    <a:pt x="259" y="0"/>
                  </a:moveTo>
                  <a:lnTo>
                    <a:pt x="259" y="0"/>
                  </a:lnTo>
                  <a:cubicBezTo>
                    <a:pt x="180" y="40"/>
                    <a:pt x="80" y="80"/>
                    <a:pt x="1" y="119"/>
                  </a:cubicBezTo>
                  <a:cubicBezTo>
                    <a:pt x="100" y="119"/>
                    <a:pt x="199" y="80"/>
                    <a:pt x="25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4"/>
            <p:cNvSpPr/>
            <p:nvPr/>
          </p:nvSpPr>
          <p:spPr>
            <a:xfrm>
              <a:off x="2783775" y="1468975"/>
              <a:ext cx="47275" cy="25400"/>
            </a:xfrm>
            <a:custGeom>
              <a:avLst/>
              <a:gdLst/>
              <a:ahLst/>
              <a:cxnLst/>
              <a:rect l="l" t="t" r="r" b="b"/>
              <a:pathLst>
                <a:path w="1891" h="1016" extrusionOk="0">
                  <a:moveTo>
                    <a:pt x="1731" y="1"/>
                  </a:moveTo>
                  <a:lnTo>
                    <a:pt x="1731" y="1"/>
                  </a:lnTo>
                  <a:cubicBezTo>
                    <a:pt x="1512" y="100"/>
                    <a:pt x="1254" y="199"/>
                    <a:pt x="1035" y="299"/>
                  </a:cubicBezTo>
                  <a:cubicBezTo>
                    <a:pt x="697" y="378"/>
                    <a:pt x="259" y="359"/>
                    <a:pt x="20" y="697"/>
                  </a:cubicBezTo>
                  <a:cubicBezTo>
                    <a:pt x="20" y="756"/>
                    <a:pt x="0" y="776"/>
                    <a:pt x="0" y="816"/>
                  </a:cubicBezTo>
                  <a:lnTo>
                    <a:pt x="199" y="816"/>
                  </a:lnTo>
                  <a:cubicBezTo>
                    <a:pt x="239" y="876"/>
                    <a:pt x="279" y="916"/>
                    <a:pt x="319" y="1015"/>
                  </a:cubicBezTo>
                  <a:cubicBezTo>
                    <a:pt x="856" y="916"/>
                    <a:pt x="1413" y="796"/>
                    <a:pt x="1890" y="498"/>
                  </a:cubicBezTo>
                  <a:cubicBezTo>
                    <a:pt x="1711" y="378"/>
                    <a:pt x="1731" y="199"/>
                    <a:pt x="173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4"/>
            <p:cNvSpPr/>
            <p:nvPr/>
          </p:nvSpPr>
          <p:spPr>
            <a:xfrm>
              <a:off x="2779300" y="1471950"/>
              <a:ext cx="30850" cy="13950"/>
            </a:xfrm>
            <a:custGeom>
              <a:avLst/>
              <a:gdLst/>
              <a:ahLst/>
              <a:cxnLst/>
              <a:rect l="l" t="t" r="r" b="b"/>
              <a:pathLst>
                <a:path w="1234" h="558" extrusionOk="0">
                  <a:moveTo>
                    <a:pt x="896" y="1"/>
                  </a:moveTo>
                  <a:cubicBezTo>
                    <a:pt x="787" y="157"/>
                    <a:pt x="642" y="183"/>
                    <a:pt x="492" y="183"/>
                  </a:cubicBezTo>
                  <a:cubicBezTo>
                    <a:pt x="420" y="183"/>
                    <a:pt x="347" y="177"/>
                    <a:pt x="276" y="177"/>
                  </a:cubicBezTo>
                  <a:cubicBezTo>
                    <a:pt x="250" y="177"/>
                    <a:pt x="225" y="178"/>
                    <a:pt x="199" y="180"/>
                  </a:cubicBezTo>
                  <a:cubicBezTo>
                    <a:pt x="140" y="299"/>
                    <a:pt x="0" y="439"/>
                    <a:pt x="199" y="558"/>
                  </a:cubicBezTo>
                  <a:cubicBezTo>
                    <a:pt x="518" y="439"/>
                    <a:pt x="876" y="279"/>
                    <a:pt x="1214" y="160"/>
                  </a:cubicBezTo>
                  <a:cubicBezTo>
                    <a:pt x="1214" y="100"/>
                    <a:pt x="1214" y="61"/>
                    <a:pt x="1234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4"/>
            <p:cNvSpPr/>
            <p:nvPr/>
          </p:nvSpPr>
          <p:spPr>
            <a:xfrm>
              <a:off x="2766875" y="1485325"/>
              <a:ext cx="7975" cy="3575"/>
            </a:xfrm>
            <a:custGeom>
              <a:avLst/>
              <a:gdLst/>
              <a:ahLst/>
              <a:cxnLst/>
              <a:rect l="l" t="t" r="r" b="b"/>
              <a:pathLst>
                <a:path w="319" h="143" extrusionOk="0">
                  <a:moveTo>
                    <a:pt x="171" y="0"/>
                  </a:moveTo>
                  <a:cubicBezTo>
                    <a:pt x="117" y="0"/>
                    <a:pt x="61" y="50"/>
                    <a:pt x="0" y="142"/>
                  </a:cubicBezTo>
                  <a:lnTo>
                    <a:pt x="318" y="142"/>
                  </a:lnTo>
                  <a:cubicBezTo>
                    <a:pt x="270" y="45"/>
                    <a:pt x="222" y="0"/>
                    <a:pt x="17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4"/>
            <p:cNvSpPr/>
            <p:nvPr/>
          </p:nvSpPr>
          <p:spPr>
            <a:xfrm>
              <a:off x="2868825" y="968175"/>
              <a:ext cx="19400" cy="7175"/>
            </a:xfrm>
            <a:custGeom>
              <a:avLst/>
              <a:gdLst/>
              <a:ahLst/>
              <a:cxnLst/>
              <a:rect l="l" t="t" r="r" b="b"/>
              <a:pathLst>
                <a:path w="776" h="287" extrusionOk="0">
                  <a:moveTo>
                    <a:pt x="776" y="1"/>
                  </a:moveTo>
                  <a:lnTo>
                    <a:pt x="776" y="1"/>
                  </a:lnTo>
                  <a:cubicBezTo>
                    <a:pt x="537" y="20"/>
                    <a:pt x="298" y="20"/>
                    <a:pt x="0" y="20"/>
                  </a:cubicBezTo>
                  <a:cubicBezTo>
                    <a:pt x="162" y="202"/>
                    <a:pt x="306" y="287"/>
                    <a:pt x="432" y="287"/>
                  </a:cubicBezTo>
                  <a:cubicBezTo>
                    <a:pt x="568" y="287"/>
                    <a:pt x="683" y="187"/>
                    <a:pt x="77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4"/>
            <p:cNvSpPr/>
            <p:nvPr/>
          </p:nvSpPr>
          <p:spPr>
            <a:xfrm>
              <a:off x="2888200" y="964475"/>
              <a:ext cx="5175" cy="3725"/>
            </a:xfrm>
            <a:custGeom>
              <a:avLst/>
              <a:gdLst/>
              <a:ahLst/>
              <a:cxnLst/>
              <a:rect l="l" t="t" r="r" b="b"/>
              <a:pathLst>
                <a:path w="207" h="149" extrusionOk="0">
                  <a:moveTo>
                    <a:pt x="144" y="0"/>
                  </a:moveTo>
                  <a:cubicBezTo>
                    <a:pt x="105" y="0"/>
                    <a:pt x="18" y="81"/>
                    <a:pt x="1" y="149"/>
                  </a:cubicBezTo>
                  <a:cubicBezTo>
                    <a:pt x="10" y="140"/>
                    <a:pt x="26" y="138"/>
                    <a:pt x="45" y="138"/>
                  </a:cubicBezTo>
                  <a:cubicBezTo>
                    <a:pt x="63" y="138"/>
                    <a:pt x="83" y="140"/>
                    <a:pt x="103" y="140"/>
                  </a:cubicBezTo>
                  <a:cubicBezTo>
                    <a:pt x="159" y="140"/>
                    <a:pt x="206" y="125"/>
                    <a:pt x="160" y="9"/>
                  </a:cubicBezTo>
                  <a:cubicBezTo>
                    <a:pt x="157" y="3"/>
                    <a:pt x="151" y="0"/>
                    <a:pt x="144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4"/>
            <p:cNvSpPr/>
            <p:nvPr/>
          </p:nvSpPr>
          <p:spPr>
            <a:xfrm>
              <a:off x="2755925" y="1208975"/>
              <a:ext cx="15450" cy="6900"/>
            </a:xfrm>
            <a:custGeom>
              <a:avLst/>
              <a:gdLst/>
              <a:ahLst/>
              <a:cxnLst/>
              <a:rect l="l" t="t" r="r" b="b"/>
              <a:pathLst>
                <a:path w="618" h="276" extrusionOk="0">
                  <a:moveTo>
                    <a:pt x="375" y="1"/>
                  </a:moveTo>
                  <a:cubicBezTo>
                    <a:pt x="276" y="1"/>
                    <a:pt x="178" y="33"/>
                    <a:pt x="80" y="76"/>
                  </a:cubicBezTo>
                  <a:cubicBezTo>
                    <a:pt x="0" y="156"/>
                    <a:pt x="0" y="215"/>
                    <a:pt x="80" y="255"/>
                  </a:cubicBezTo>
                  <a:cubicBezTo>
                    <a:pt x="154" y="263"/>
                    <a:pt x="233" y="275"/>
                    <a:pt x="309" y="275"/>
                  </a:cubicBezTo>
                  <a:cubicBezTo>
                    <a:pt x="437" y="275"/>
                    <a:pt x="555" y="239"/>
                    <a:pt x="617" y="76"/>
                  </a:cubicBezTo>
                  <a:cubicBezTo>
                    <a:pt x="536" y="22"/>
                    <a:pt x="455" y="1"/>
                    <a:pt x="375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4"/>
            <p:cNvSpPr/>
            <p:nvPr/>
          </p:nvSpPr>
          <p:spPr>
            <a:xfrm>
              <a:off x="2752950" y="1211850"/>
              <a:ext cx="4975" cy="4025"/>
            </a:xfrm>
            <a:custGeom>
              <a:avLst/>
              <a:gdLst/>
              <a:ahLst/>
              <a:cxnLst/>
              <a:rect l="l" t="t" r="r" b="b"/>
              <a:pathLst>
                <a:path w="199" h="161" extrusionOk="0">
                  <a:moveTo>
                    <a:pt x="199" y="1"/>
                  </a:moveTo>
                  <a:cubicBezTo>
                    <a:pt x="139" y="1"/>
                    <a:pt x="80" y="1"/>
                    <a:pt x="0" y="21"/>
                  </a:cubicBezTo>
                  <a:cubicBezTo>
                    <a:pt x="0" y="61"/>
                    <a:pt x="40" y="120"/>
                    <a:pt x="40" y="160"/>
                  </a:cubicBezTo>
                  <a:lnTo>
                    <a:pt x="199" y="160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4"/>
            <p:cNvSpPr/>
            <p:nvPr/>
          </p:nvSpPr>
          <p:spPr>
            <a:xfrm>
              <a:off x="2765375" y="1289450"/>
              <a:ext cx="9475" cy="4700"/>
            </a:xfrm>
            <a:custGeom>
              <a:avLst/>
              <a:gdLst/>
              <a:ahLst/>
              <a:cxnLst/>
              <a:rect l="l" t="t" r="r" b="b"/>
              <a:pathLst>
                <a:path w="379" h="188" extrusionOk="0">
                  <a:moveTo>
                    <a:pt x="0" y="0"/>
                  </a:moveTo>
                  <a:cubicBezTo>
                    <a:pt x="0" y="153"/>
                    <a:pt x="57" y="188"/>
                    <a:pt x="128" y="188"/>
                  </a:cubicBezTo>
                  <a:cubicBezTo>
                    <a:pt x="189" y="188"/>
                    <a:pt x="262" y="162"/>
                    <a:pt x="318" y="162"/>
                  </a:cubicBezTo>
                  <a:cubicBezTo>
                    <a:pt x="341" y="162"/>
                    <a:pt x="362" y="166"/>
                    <a:pt x="378" y="179"/>
                  </a:cubicBezTo>
                  <a:cubicBezTo>
                    <a:pt x="299" y="20"/>
                    <a:pt x="179" y="0"/>
                    <a:pt x="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4"/>
            <p:cNvSpPr/>
            <p:nvPr/>
          </p:nvSpPr>
          <p:spPr>
            <a:xfrm>
              <a:off x="2417250" y="1514225"/>
              <a:ext cx="37325" cy="31350"/>
            </a:xfrm>
            <a:custGeom>
              <a:avLst/>
              <a:gdLst/>
              <a:ahLst/>
              <a:cxnLst/>
              <a:rect l="l" t="t" r="r" b="b"/>
              <a:pathLst>
                <a:path w="1493" h="1254" extrusionOk="0">
                  <a:moveTo>
                    <a:pt x="398" y="1"/>
                  </a:moveTo>
                  <a:cubicBezTo>
                    <a:pt x="299" y="1"/>
                    <a:pt x="239" y="60"/>
                    <a:pt x="180" y="100"/>
                  </a:cubicBezTo>
                  <a:cubicBezTo>
                    <a:pt x="1" y="438"/>
                    <a:pt x="1" y="757"/>
                    <a:pt x="239" y="1075"/>
                  </a:cubicBezTo>
                  <a:cubicBezTo>
                    <a:pt x="299" y="1135"/>
                    <a:pt x="359" y="1194"/>
                    <a:pt x="438" y="1254"/>
                  </a:cubicBezTo>
                  <a:lnTo>
                    <a:pt x="438" y="1095"/>
                  </a:lnTo>
                  <a:cubicBezTo>
                    <a:pt x="498" y="956"/>
                    <a:pt x="657" y="975"/>
                    <a:pt x="776" y="936"/>
                  </a:cubicBezTo>
                  <a:cubicBezTo>
                    <a:pt x="935" y="558"/>
                    <a:pt x="1492" y="558"/>
                    <a:pt x="1492" y="80"/>
                  </a:cubicBezTo>
                  <a:cubicBezTo>
                    <a:pt x="1446" y="34"/>
                    <a:pt x="1391" y="24"/>
                    <a:pt x="1332" y="24"/>
                  </a:cubicBezTo>
                  <a:cubicBezTo>
                    <a:pt x="1285" y="24"/>
                    <a:pt x="1235" y="30"/>
                    <a:pt x="1187" y="30"/>
                  </a:cubicBezTo>
                  <a:cubicBezTo>
                    <a:pt x="1141" y="30"/>
                    <a:pt x="1096" y="24"/>
                    <a:pt x="1055" y="1"/>
                  </a:cubicBezTo>
                  <a:cubicBezTo>
                    <a:pt x="920" y="46"/>
                    <a:pt x="798" y="84"/>
                    <a:pt x="678" y="84"/>
                  </a:cubicBezTo>
                  <a:cubicBezTo>
                    <a:pt x="585" y="84"/>
                    <a:pt x="494" y="61"/>
                    <a:pt x="39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4"/>
            <p:cNvSpPr/>
            <p:nvPr/>
          </p:nvSpPr>
          <p:spPr>
            <a:xfrm>
              <a:off x="2443600" y="1507600"/>
              <a:ext cx="23400" cy="11200"/>
            </a:xfrm>
            <a:custGeom>
              <a:avLst/>
              <a:gdLst/>
              <a:ahLst/>
              <a:cxnLst/>
              <a:rect l="l" t="t" r="r" b="b"/>
              <a:pathLst>
                <a:path w="936" h="448" extrusionOk="0">
                  <a:moveTo>
                    <a:pt x="723" y="0"/>
                  </a:moveTo>
                  <a:cubicBezTo>
                    <a:pt x="673" y="0"/>
                    <a:pt x="612" y="15"/>
                    <a:pt x="538" y="47"/>
                  </a:cubicBezTo>
                  <a:cubicBezTo>
                    <a:pt x="438" y="107"/>
                    <a:pt x="319" y="67"/>
                    <a:pt x="220" y="107"/>
                  </a:cubicBezTo>
                  <a:cubicBezTo>
                    <a:pt x="80" y="107"/>
                    <a:pt x="1" y="146"/>
                    <a:pt x="41" y="306"/>
                  </a:cubicBezTo>
                  <a:cubicBezTo>
                    <a:pt x="90" y="377"/>
                    <a:pt x="138" y="399"/>
                    <a:pt x="183" y="399"/>
                  </a:cubicBezTo>
                  <a:cubicBezTo>
                    <a:pt x="265" y="399"/>
                    <a:pt x="342" y="325"/>
                    <a:pt x="419" y="325"/>
                  </a:cubicBezTo>
                  <a:cubicBezTo>
                    <a:pt x="524" y="372"/>
                    <a:pt x="630" y="447"/>
                    <a:pt x="732" y="447"/>
                  </a:cubicBezTo>
                  <a:cubicBezTo>
                    <a:pt x="802" y="447"/>
                    <a:pt x="871" y="411"/>
                    <a:pt x="936" y="306"/>
                  </a:cubicBezTo>
                  <a:cubicBezTo>
                    <a:pt x="921" y="115"/>
                    <a:pt x="863" y="0"/>
                    <a:pt x="723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4"/>
            <p:cNvSpPr/>
            <p:nvPr/>
          </p:nvSpPr>
          <p:spPr>
            <a:xfrm>
              <a:off x="2440625" y="1537600"/>
              <a:ext cx="8475" cy="4000"/>
            </a:xfrm>
            <a:custGeom>
              <a:avLst/>
              <a:gdLst/>
              <a:ahLst/>
              <a:cxnLst/>
              <a:rect l="l" t="t" r="r" b="b"/>
              <a:pathLst>
                <a:path w="339" h="160" extrusionOk="0">
                  <a:moveTo>
                    <a:pt x="339" y="1"/>
                  </a:moveTo>
                  <a:cubicBezTo>
                    <a:pt x="219" y="1"/>
                    <a:pt x="80" y="21"/>
                    <a:pt x="0" y="140"/>
                  </a:cubicBezTo>
                  <a:cubicBezTo>
                    <a:pt x="60" y="160"/>
                    <a:pt x="120" y="160"/>
                    <a:pt x="199" y="160"/>
                  </a:cubicBezTo>
                  <a:cubicBezTo>
                    <a:pt x="239" y="100"/>
                    <a:pt x="299" y="40"/>
                    <a:pt x="33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4"/>
            <p:cNvSpPr/>
            <p:nvPr/>
          </p:nvSpPr>
          <p:spPr>
            <a:xfrm>
              <a:off x="2610200" y="1385550"/>
              <a:ext cx="9475" cy="3875"/>
            </a:xfrm>
            <a:custGeom>
              <a:avLst/>
              <a:gdLst/>
              <a:ahLst/>
              <a:cxnLst/>
              <a:rect l="l" t="t" r="r" b="b"/>
              <a:pathLst>
                <a:path w="379" h="155" extrusionOk="0">
                  <a:moveTo>
                    <a:pt x="267" y="1"/>
                  </a:moveTo>
                  <a:cubicBezTo>
                    <a:pt x="156" y="1"/>
                    <a:pt x="61" y="49"/>
                    <a:pt x="1" y="155"/>
                  </a:cubicBezTo>
                  <a:cubicBezTo>
                    <a:pt x="140" y="155"/>
                    <a:pt x="259" y="135"/>
                    <a:pt x="379" y="15"/>
                  </a:cubicBezTo>
                  <a:cubicBezTo>
                    <a:pt x="340" y="6"/>
                    <a:pt x="303" y="1"/>
                    <a:pt x="26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4"/>
            <p:cNvSpPr/>
            <p:nvPr/>
          </p:nvSpPr>
          <p:spPr>
            <a:xfrm>
              <a:off x="2634575" y="1377700"/>
              <a:ext cx="10475" cy="7250"/>
            </a:xfrm>
            <a:custGeom>
              <a:avLst/>
              <a:gdLst/>
              <a:ahLst/>
              <a:cxnLst/>
              <a:rect l="l" t="t" r="r" b="b"/>
              <a:pathLst>
                <a:path w="419" h="290" extrusionOk="0">
                  <a:moveTo>
                    <a:pt x="247" y="1"/>
                  </a:moveTo>
                  <a:cubicBezTo>
                    <a:pt x="180" y="1"/>
                    <a:pt x="115" y="22"/>
                    <a:pt x="60" y="91"/>
                  </a:cubicBezTo>
                  <a:cubicBezTo>
                    <a:pt x="40" y="130"/>
                    <a:pt x="21" y="170"/>
                    <a:pt x="1" y="190"/>
                  </a:cubicBezTo>
                  <a:cubicBezTo>
                    <a:pt x="21" y="250"/>
                    <a:pt x="40" y="270"/>
                    <a:pt x="60" y="290"/>
                  </a:cubicBezTo>
                  <a:cubicBezTo>
                    <a:pt x="219" y="290"/>
                    <a:pt x="339" y="250"/>
                    <a:pt x="418" y="130"/>
                  </a:cubicBezTo>
                  <a:cubicBezTo>
                    <a:pt x="398" y="91"/>
                    <a:pt x="359" y="71"/>
                    <a:pt x="339" y="11"/>
                  </a:cubicBezTo>
                  <a:cubicBezTo>
                    <a:pt x="308" y="5"/>
                    <a:pt x="277" y="1"/>
                    <a:pt x="24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4"/>
            <p:cNvSpPr/>
            <p:nvPr/>
          </p:nvSpPr>
          <p:spPr>
            <a:xfrm>
              <a:off x="2618675" y="1382050"/>
              <a:ext cx="8975" cy="3900"/>
            </a:xfrm>
            <a:custGeom>
              <a:avLst/>
              <a:gdLst/>
              <a:ahLst/>
              <a:cxnLst/>
              <a:rect l="l" t="t" r="r" b="b"/>
              <a:pathLst>
                <a:path w="359" h="156" extrusionOk="0">
                  <a:moveTo>
                    <a:pt x="174" y="1"/>
                  </a:moveTo>
                  <a:cubicBezTo>
                    <a:pt x="111" y="1"/>
                    <a:pt x="53" y="50"/>
                    <a:pt x="0" y="155"/>
                  </a:cubicBezTo>
                  <a:cubicBezTo>
                    <a:pt x="139" y="155"/>
                    <a:pt x="239" y="116"/>
                    <a:pt x="358" y="116"/>
                  </a:cubicBezTo>
                  <a:cubicBezTo>
                    <a:pt x="292" y="40"/>
                    <a:pt x="231" y="1"/>
                    <a:pt x="174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4"/>
            <p:cNvSpPr/>
            <p:nvPr/>
          </p:nvSpPr>
          <p:spPr>
            <a:xfrm>
              <a:off x="2644025" y="1375975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40" y="1"/>
                  </a:moveTo>
                  <a:cubicBezTo>
                    <a:pt x="40" y="1"/>
                    <a:pt x="1" y="100"/>
                    <a:pt x="40" y="160"/>
                  </a:cubicBezTo>
                  <a:lnTo>
                    <a:pt x="60" y="199"/>
                  </a:lnTo>
                  <a:lnTo>
                    <a:pt x="219" y="199"/>
                  </a:lnTo>
                  <a:lnTo>
                    <a:pt x="259" y="140"/>
                  </a:lnTo>
                  <a:cubicBezTo>
                    <a:pt x="259" y="60"/>
                    <a:pt x="200" y="1"/>
                    <a:pt x="14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4"/>
            <p:cNvSpPr/>
            <p:nvPr/>
          </p:nvSpPr>
          <p:spPr>
            <a:xfrm>
              <a:off x="2627625" y="1384925"/>
              <a:ext cx="5975" cy="4000"/>
            </a:xfrm>
            <a:custGeom>
              <a:avLst/>
              <a:gdLst/>
              <a:ahLst/>
              <a:cxnLst/>
              <a:rect l="l" t="t" r="r" b="b"/>
              <a:pathLst>
                <a:path w="239" h="160" extrusionOk="0">
                  <a:moveTo>
                    <a:pt x="0" y="1"/>
                  </a:moveTo>
                  <a:cubicBezTo>
                    <a:pt x="20" y="60"/>
                    <a:pt x="60" y="100"/>
                    <a:pt x="119" y="160"/>
                  </a:cubicBezTo>
                  <a:cubicBezTo>
                    <a:pt x="239" y="140"/>
                    <a:pt x="239" y="80"/>
                    <a:pt x="13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4"/>
            <p:cNvSpPr/>
            <p:nvPr/>
          </p:nvSpPr>
          <p:spPr>
            <a:xfrm>
              <a:off x="2630100" y="1383850"/>
              <a:ext cx="5500" cy="5075"/>
            </a:xfrm>
            <a:custGeom>
              <a:avLst/>
              <a:gdLst/>
              <a:ahLst/>
              <a:cxnLst/>
              <a:rect l="l" t="t" r="r" b="b"/>
              <a:pathLst>
                <a:path w="220" h="203" extrusionOk="0">
                  <a:moveTo>
                    <a:pt x="108" y="1"/>
                  </a:moveTo>
                  <a:cubicBezTo>
                    <a:pt x="87" y="1"/>
                    <a:pt x="66" y="7"/>
                    <a:pt x="40" y="24"/>
                  </a:cubicBezTo>
                  <a:lnTo>
                    <a:pt x="20" y="44"/>
                  </a:lnTo>
                  <a:cubicBezTo>
                    <a:pt x="20" y="103"/>
                    <a:pt x="20" y="143"/>
                    <a:pt x="1" y="203"/>
                  </a:cubicBezTo>
                  <a:cubicBezTo>
                    <a:pt x="120" y="203"/>
                    <a:pt x="200" y="143"/>
                    <a:pt x="219" y="44"/>
                  </a:cubicBezTo>
                  <a:lnTo>
                    <a:pt x="200" y="24"/>
                  </a:lnTo>
                  <a:cubicBezTo>
                    <a:pt x="165" y="12"/>
                    <a:pt x="137" y="1"/>
                    <a:pt x="10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4"/>
            <p:cNvSpPr/>
            <p:nvPr/>
          </p:nvSpPr>
          <p:spPr>
            <a:xfrm>
              <a:off x="2852400" y="982100"/>
              <a:ext cx="6000" cy="4000"/>
            </a:xfrm>
            <a:custGeom>
              <a:avLst/>
              <a:gdLst/>
              <a:ahLst/>
              <a:cxnLst/>
              <a:rect l="l" t="t" r="r" b="b"/>
              <a:pathLst>
                <a:path w="240" h="160" extrusionOk="0">
                  <a:moveTo>
                    <a:pt x="60" y="1"/>
                  </a:moveTo>
                  <a:cubicBezTo>
                    <a:pt x="60" y="40"/>
                    <a:pt x="40" y="60"/>
                    <a:pt x="1" y="80"/>
                  </a:cubicBezTo>
                  <a:lnTo>
                    <a:pt x="239" y="160"/>
                  </a:lnTo>
                  <a:cubicBezTo>
                    <a:pt x="180" y="100"/>
                    <a:pt x="140" y="60"/>
                    <a:pt x="6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4"/>
            <p:cNvSpPr/>
            <p:nvPr/>
          </p:nvSpPr>
          <p:spPr>
            <a:xfrm>
              <a:off x="2801175" y="1346150"/>
              <a:ext cx="7975" cy="3300"/>
            </a:xfrm>
            <a:custGeom>
              <a:avLst/>
              <a:gdLst/>
              <a:ahLst/>
              <a:cxnLst/>
              <a:rect l="l" t="t" r="r" b="b"/>
              <a:pathLst>
                <a:path w="319" h="132" extrusionOk="0">
                  <a:moveTo>
                    <a:pt x="319" y="0"/>
                  </a:moveTo>
                  <a:cubicBezTo>
                    <a:pt x="219" y="0"/>
                    <a:pt x="100" y="0"/>
                    <a:pt x="1" y="20"/>
                  </a:cubicBezTo>
                  <a:cubicBezTo>
                    <a:pt x="67" y="75"/>
                    <a:pt x="128" y="131"/>
                    <a:pt x="186" y="131"/>
                  </a:cubicBezTo>
                  <a:cubicBezTo>
                    <a:pt x="231" y="131"/>
                    <a:pt x="275" y="96"/>
                    <a:pt x="31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4"/>
            <p:cNvSpPr/>
            <p:nvPr/>
          </p:nvSpPr>
          <p:spPr>
            <a:xfrm>
              <a:off x="2818100" y="1137750"/>
              <a:ext cx="4000" cy="5500"/>
            </a:xfrm>
            <a:custGeom>
              <a:avLst/>
              <a:gdLst/>
              <a:ahLst/>
              <a:cxnLst/>
              <a:rect l="l" t="t" r="r" b="b"/>
              <a:pathLst>
                <a:path w="160" h="220" extrusionOk="0">
                  <a:moveTo>
                    <a:pt x="40" y="1"/>
                  </a:moveTo>
                  <a:lnTo>
                    <a:pt x="40" y="1"/>
                  </a:lnTo>
                  <a:cubicBezTo>
                    <a:pt x="0" y="120"/>
                    <a:pt x="60" y="180"/>
                    <a:pt x="159" y="220"/>
                  </a:cubicBezTo>
                  <a:cubicBezTo>
                    <a:pt x="159" y="120"/>
                    <a:pt x="139" y="41"/>
                    <a:pt x="4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4"/>
            <p:cNvSpPr/>
            <p:nvPr/>
          </p:nvSpPr>
          <p:spPr>
            <a:xfrm>
              <a:off x="2488875" y="1520575"/>
              <a:ext cx="6975" cy="7100"/>
            </a:xfrm>
            <a:custGeom>
              <a:avLst/>
              <a:gdLst/>
              <a:ahLst/>
              <a:cxnLst/>
              <a:rect l="l" t="t" r="r" b="b"/>
              <a:pathLst>
                <a:path w="279" h="284" extrusionOk="0">
                  <a:moveTo>
                    <a:pt x="122" y="0"/>
                  </a:moveTo>
                  <a:cubicBezTo>
                    <a:pt x="85" y="0"/>
                    <a:pt x="40" y="5"/>
                    <a:pt x="0" y="5"/>
                  </a:cubicBezTo>
                  <a:cubicBezTo>
                    <a:pt x="0" y="125"/>
                    <a:pt x="0" y="224"/>
                    <a:pt x="119" y="284"/>
                  </a:cubicBezTo>
                  <a:cubicBezTo>
                    <a:pt x="179" y="204"/>
                    <a:pt x="279" y="125"/>
                    <a:pt x="199" y="25"/>
                  </a:cubicBezTo>
                  <a:cubicBezTo>
                    <a:pt x="189" y="5"/>
                    <a:pt x="159" y="0"/>
                    <a:pt x="122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4"/>
            <p:cNvSpPr/>
            <p:nvPr/>
          </p:nvSpPr>
          <p:spPr>
            <a:xfrm>
              <a:off x="2770575" y="1086050"/>
              <a:ext cx="44550" cy="17800"/>
            </a:xfrm>
            <a:custGeom>
              <a:avLst/>
              <a:gdLst/>
              <a:ahLst/>
              <a:cxnLst/>
              <a:rect l="l" t="t" r="r" b="b"/>
              <a:pathLst>
                <a:path w="1782" h="712" extrusionOk="0">
                  <a:moveTo>
                    <a:pt x="1583" y="0"/>
                  </a:moveTo>
                  <a:lnTo>
                    <a:pt x="1225" y="159"/>
                  </a:lnTo>
                  <a:cubicBezTo>
                    <a:pt x="1175" y="209"/>
                    <a:pt x="1125" y="234"/>
                    <a:pt x="1070" y="234"/>
                  </a:cubicBezTo>
                  <a:cubicBezTo>
                    <a:pt x="1016" y="234"/>
                    <a:pt x="956" y="209"/>
                    <a:pt x="886" y="159"/>
                  </a:cubicBezTo>
                  <a:cubicBezTo>
                    <a:pt x="588" y="199"/>
                    <a:pt x="329" y="279"/>
                    <a:pt x="31" y="318"/>
                  </a:cubicBezTo>
                  <a:cubicBezTo>
                    <a:pt x="0" y="458"/>
                    <a:pt x="29" y="537"/>
                    <a:pt x="128" y="537"/>
                  </a:cubicBezTo>
                  <a:cubicBezTo>
                    <a:pt x="157" y="537"/>
                    <a:pt x="190" y="531"/>
                    <a:pt x="230" y="517"/>
                  </a:cubicBezTo>
                  <a:cubicBezTo>
                    <a:pt x="443" y="630"/>
                    <a:pt x="664" y="711"/>
                    <a:pt x="882" y="711"/>
                  </a:cubicBezTo>
                  <a:cubicBezTo>
                    <a:pt x="1011" y="711"/>
                    <a:pt x="1139" y="683"/>
                    <a:pt x="1264" y="617"/>
                  </a:cubicBezTo>
                  <a:cubicBezTo>
                    <a:pt x="1324" y="584"/>
                    <a:pt x="1379" y="570"/>
                    <a:pt x="1432" y="570"/>
                  </a:cubicBezTo>
                  <a:cubicBezTo>
                    <a:pt x="1539" y="570"/>
                    <a:pt x="1636" y="623"/>
                    <a:pt x="1742" y="676"/>
                  </a:cubicBezTo>
                  <a:cubicBezTo>
                    <a:pt x="1782" y="418"/>
                    <a:pt x="1682" y="219"/>
                    <a:pt x="1583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4"/>
            <p:cNvSpPr/>
            <p:nvPr/>
          </p:nvSpPr>
          <p:spPr>
            <a:xfrm>
              <a:off x="2416250" y="1488050"/>
              <a:ext cx="50750" cy="28275"/>
            </a:xfrm>
            <a:custGeom>
              <a:avLst/>
              <a:gdLst/>
              <a:ahLst/>
              <a:cxnLst/>
              <a:rect l="l" t="t" r="r" b="b"/>
              <a:pathLst>
                <a:path w="2030" h="1131" extrusionOk="0">
                  <a:moveTo>
                    <a:pt x="1671" y="0"/>
                  </a:moveTo>
                  <a:cubicBezTo>
                    <a:pt x="1561" y="0"/>
                    <a:pt x="1444" y="49"/>
                    <a:pt x="1314" y="133"/>
                  </a:cubicBezTo>
                  <a:cubicBezTo>
                    <a:pt x="1087" y="288"/>
                    <a:pt x="881" y="535"/>
                    <a:pt x="623" y="535"/>
                  </a:cubicBezTo>
                  <a:cubicBezTo>
                    <a:pt x="518" y="535"/>
                    <a:pt x="405" y="494"/>
                    <a:pt x="279" y="391"/>
                  </a:cubicBezTo>
                  <a:cubicBezTo>
                    <a:pt x="249" y="361"/>
                    <a:pt x="215" y="347"/>
                    <a:pt x="177" y="347"/>
                  </a:cubicBezTo>
                  <a:cubicBezTo>
                    <a:pt x="140" y="347"/>
                    <a:pt x="100" y="361"/>
                    <a:pt x="60" y="391"/>
                  </a:cubicBezTo>
                  <a:cubicBezTo>
                    <a:pt x="1" y="491"/>
                    <a:pt x="1" y="590"/>
                    <a:pt x="21" y="710"/>
                  </a:cubicBezTo>
                  <a:cubicBezTo>
                    <a:pt x="120" y="889"/>
                    <a:pt x="299" y="948"/>
                    <a:pt x="438" y="1048"/>
                  </a:cubicBezTo>
                  <a:lnTo>
                    <a:pt x="478" y="1107"/>
                  </a:lnTo>
                  <a:cubicBezTo>
                    <a:pt x="531" y="1123"/>
                    <a:pt x="580" y="1130"/>
                    <a:pt x="626" y="1130"/>
                  </a:cubicBezTo>
                  <a:cubicBezTo>
                    <a:pt x="921" y="1130"/>
                    <a:pt x="1075" y="835"/>
                    <a:pt x="1334" y="749"/>
                  </a:cubicBezTo>
                  <a:cubicBezTo>
                    <a:pt x="1413" y="391"/>
                    <a:pt x="1871" y="451"/>
                    <a:pt x="2030" y="212"/>
                  </a:cubicBezTo>
                  <a:cubicBezTo>
                    <a:pt x="1913" y="64"/>
                    <a:pt x="1797" y="0"/>
                    <a:pt x="167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4"/>
            <p:cNvSpPr/>
            <p:nvPr/>
          </p:nvSpPr>
          <p:spPr>
            <a:xfrm>
              <a:off x="2422225" y="1459500"/>
              <a:ext cx="36325" cy="29900"/>
            </a:xfrm>
            <a:custGeom>
              <a:avLst/>
              <a:gdLst/>
              <a:ahLst/>
              <a:cxnLst/>
              <a:rect l="l" t="t" r="r" b="b"/>
              <a:pathLst>
                <a:path w="1453" h="1196" extrusionOk="0">
                  <a:moveTo>
                    <a:pt x="536" y="1"/>
                  </a:moveTo>
                  <a:cubicBezTo>
                    <a:pt x="98" y="1"/>
                    <a:pt x="60" y="311"/>
                    <a:pt x="40" y="678"/>
                  </a:cubicBezTo>
                  <a:cubicBezTo>
                    <a:pt x="0" y="877"/>
                    <a:pt x="40" y="1076"/>
                    <a:pt x="199" y="1195"/>
                  </a:cubicBezTo>
                  <a:cubicBezTo>
                    <a:pt x="617" y="1036"/>
                    <a:pt x="1035" y="877"/>
                    <a:pt x="1453" y="698"/>
                  </a:cubicBezTo>
                  <a:cubicBezTo>
                    <a:pt x="1313" y="678"/>
                    <a:pt x="1174" y="678"/>
                    <a:pt x="1095" y="539"/>
                  </a:cubicBezTo>
                  <a:cubicBezTo>
                    <a:pt x="929" y="547"/>
                    <a:pt x="798" y="553"/>
                    <a:pt x="697" y="553"/>
                  </a:cubicBezTo>
                  <a:cubicBezTo>
                    <a:pt x="311" y="553"/>
                    <a:pt x="357" y="458"/>
                    <a:pt x="577" y="2"/>
                  </a:cubicBezTo>
                  <a:cubicBezTo>
                    <a:pt x="563" y="1"/>
                    <a:pt x="549" y="1"/>
                    <a:pt x="53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4"/>
            <p:cNvSpPr/>
            <p:nvPr/>
          </p:nvSpPr>
          <p:spPr>
            <a:xfrm>
              <a:off x="2414275" y="1476425"/>
              <a:ext cx="14450" cy="17950"/>
            </a:xfrm>
            <a:custGeom>
              <a:avLst/>
              <a:gdLst/>
              <a:ahLst/>
              <a:cxnLst/>
              <a:rect l="l" t="t" r="r" b="b"/>
              <a:pathLst>
                <a:path w="578" h="718" extrusionOk="0">
                  <a:moveTo>
                    <a:pt x="378" y="1"/>
                  </a:moveTo>
                  <a:cubicBezTo>
                    <a:pt x="318" y="1"/>
                    <a:pt x="279" y="1"/>
                    <a:pt x="259" y="61"/>
                  </a:cubicBezTo>
                  <a:cubicBezTo>
                    <a:pt x="0" y="279"/>
                    <a:pt x="179" y="478"/>
                    <a:pt x="299" y="677"/>
                  </a:cubicBezTo>
                  <a:cubicBezTo>
                    <a:pt x="318" y="677"/>
                    <a:pt x="378" y="697"/>
                    <a:pt x="398" y="717"/>
                  </a:cubicBezTo>
                  <a:cubicBezTo>
                    <a:pt x="458" y="657"/>
                    <a:pt x="497" y="598"/>
                    <a:pt x="557" y="518"/>
                  </a:cubicBezTo>
                  <a:cubicBezTo>
                    <a:pt x="517" y="319"/>
                    <a:pt x="577" y="120"/>
                    <a:pt x="37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4"/>
            <p:cNvSpPr/>
            <p:nvPr/>
          </p:nvSpPr>
          <p:spPr>
            <a:xfrm>
              <a:off x="2416750" y="1492850"/>
              <a:ext cx="7000" cy="5500"/>
            </a:xfrm>
            <a:custGeom>
              <a:avLst/>
              <a:gdLst/>
              <a:ahLst/>
              <a:cxnLst/>
              <a:rect l="l" t="t" r="r" b="b"/>
              <a:pathLst>
                <a:path w="280" h="220" extrusionOk="0">
                  <a:moveTo>
                    <a:pt x="200" y="0"/>
                  </a:moveTo>
                  <a:cubicBezTo>
                    <a:pt x="80" y="20"/>
                    <a:pt x="1" y="100"/>
                    <a:pt x="100" y="219"/>
                  </a:cubicBezTo>
                  <a:cubicBezTo>
                    <a:pt x="160" y="219"/>
                    <a:pt x="200" y="199"/>
                    <a:pt x="259" y="199"/>
                  </a:cubicBezTo>
                  <a:cubicBezTo>
                    <a:pt x="279" y="140"/>
                    <a:pt x="279" y="100"/>
                    <a:pt x="239" y="40"/>
                  </a:cubicBezTo>
                  <a:lnTo>
                    <a:pt x="200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4"/>
            <p:cNvSpPr/>
            <p:nvPr/>
          </p:nvSpPr>
          <p:spPr>
            <a:xfrm>
              <a:off x="2402325" y="1473250"/>
              <a:ext cx="19925" cy="115100"/>
            </a:xfrm>
            <a:custGeom>
              <a:avLst/>
              <a:gdLst/>
              <a:ahLst/>
              <a:cxnLst/>
              <a:rect l="l" t="t" r="r" b="b"/>
              <a:pathLst>
                <a:path w="797" h="4604" extrusionOk="0">
                  <a:moveTo>
                    <a:pt x="490" y="1"/>
                  </a:moveTo>
                  <a:cubicBezTo>
                    <a:pt x="442" y="1"/>
                    <a:pt x="393" y="11"/>
                    <a:pt x="339" y="28"/>
                  </a:cubicBezTo>
                  <a:cubicBezTo>
                    <a:pt x="200" y="207"/>
                    <a:pt x="339" y="426"/>
                    <a:pt x="200" y="605"/>
                  </a:cubicBezTo>
                  <a:cubicBezTo>
                    <a:pt x="160" y="904"/>
                    <a:pt x="1" y="1202"/>
                    <a:pt x="60" y="1441"/>
                  </a:cubicBezTo>
                  <a:cubicBezTo>
                    <a:pt x="259" y="2435"/>
                    <a:pt x="60" y="3430"/>
                    <a:pt x="180" y="4425"/>
                  </a:cubicBezTo>
                  <a:cubicBezTo>
                    <a:pt x="200" y="4465"/>
                    <a:pt x="259" y="4465"/>
                    <a:pt x="299" y="4484"/>
                  </a:cubicBezTo>
                  <a:cubicBezTo>
                    <a:pt x="379" y="4425"/>
                    <a:pt x="438" y="4365"/>
                    <a:pt x="359" y="4266"/>
                  </a:cubicBezTo>
                  <a:lnTo>
                    <a:pt x="359" y="4266"/>
                  </a:lnTo>
                  <a:cubicBezTo>
                    <a:pt x="458" y="4325"/>
                    <a:pt x="399" y="4465"/>
                    <a:pt x="458" y="4524"/>
                  </a:cubicBezTo>
                  <a:cubicBezTo>
                    <a:pt x="478" y="4564"/>
                    <a:pt x="478" y="4584"/>
                    <a:pt x="498" y="4604"/>
                  </a:cubicBezTo>
                  <a:cubicBezTo>
                    <a:pt x="637" y="4604"/>
                    <a:pt x="777" y="4584"/>
                    <a:pt x="737" y="4385"/>
                  </a:cubicBezTo>
                  <a:cubicBezTo>
                    <a:pt x="657" y="4067"/>
                    <a:pt x="657" y="3728"/>
                    <a:pt x="677" y="3410"/>
                  </a:cubicBezTo>
                  <a:cubicBezTo>
                    <a:pt x="558" y="3191"/>
                    <a:pt x="558" y="2933"/>
                    <a:pt x="677" y="2714"/>
                  </a:cubicBezTo>
                  <a:cubicBezTo>
                    <a:pt x="757" y="2237"/>
                    <a:pt x="757" y="1799"/>
                    <a:pt x="677" y="1321"/>
                  </a:cubicBezTo>
                  <a:cubicBezTo>
                    <a:pt x="697" y="1222"/>
                    <a:pt x="697" y="1103"/>
                    <a:pt x="697" y="1003"/>
                  </a:cubicBezTo>
                  <a:cubicBezTo>
                    <a:pt x="737" y="924"/>
                    <a:pt x="777" y="844"/>
                    <a:pt x="796" y="784"/>
                  </a:cubicBezTo>
                  <a:cubicBezTo>
                    <a:pt x="777" y="585"/>
                    <a:pt x="737" y="347"/>
                    <a:pt x="697" y="88"/>
                  </a:cubicBezTo>
                  <a:lnTo>
                    <a:pt x="657" y="48"/>
                  </a:lnTo>
                  <a:cubicBezTo>
                    <a:pt x="602" y="15"/>
                    <a:pt x="548" y="1"/>
                    <a:pt x="49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4"/>
            <p:cNvSpPr/>
            <p:nvPr/>
          </p:nvSpPr>
          <p:spPr>
            <a:xfrm>
              <a:off x="2413775" y="1506275"/>
              <a:ext cx="14450" cy="35050"/>
            </a:xfrm>
            <a:custGeom>
              <a:avLst/>
              <a:gdLst/>
              <a:ahLst/>
              <a:cxnLst/>
              <a:rect l="l" t="t" r="r" b="b"/>
              <a:pathLst>
                <a:path w="578" h="1402" extrusionOk="0">
                  <a:moveTo>
                    <a:pt x="219" y="0"/>
                  </a:moveTo>
                  <a:cubicBezTo>
                    <a:pt x="0" y="478"/>
                    <a:pt x="140" y="916"/>
                    <a:pt x="219" y="1393"/>
                  </a:cubicBezTo>
                  <a:cubicBezTo>
                    <a:pt x="239" y="1400"/>
                    <a:pt x="257" y="1402"/>
                    <a:pt x="274" y="1402"/>
                  </a:cubicBezTo>
                  <a:cubicBezTo>
                    <a:pt x="307" y="1402"/>
                    <a:pt x="338" y="1393"/>
                    <a:pt x="378" y="1393"/>
                  </a:cubicBezTo>
                  <a:cubicBezTo>
                    <a:pt x="418" y="1015"/>
                    <a:pt x="219" y="617"/>
                    <a:pt x="537" y="319"/>
                  </a:cubicBezTo>
                  <a:cubicBezTo>
                    <a:pt x="577" y="80"/>
                    <a:pt x="438" y="0"/>
                    <a:pt x="21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4"/>
            <p:cNvSpPr/>
            <p:nvPr/>
          </p:nvSpPr>
          <p:spPr>
            <a:xfrm>
              <a:off x="2413275" y="1541575"/>
              <a:ext cx="6000" cy="17450"/>
            </a:xfrm>
            <a:custGeom>
              <a:avLst/>
              <a:gdLst/>
              <a:ahLst/>
              <a:cxnLst/>
              <a:rect l="l" t="t" r="r" b="b"/>
              <a:pathLst>
                <a:path w="240" h="698" extrusionOk="0">
                  <a:moveTo>
                    <a:pt x="219" y="1"/>
                  </a:moveTo>
                  <a:cubicBezTo>
                    <a:pt x="0" y="240"/>
                    <a:pt x="0" y="478"/>
                    <a:pt x="219" y="697"/>
                  </a:cubicBezTo>
                  <a:cubicBezTo>
                    <a:pt x="219" y="458"/>
                    <a:pt x="239" y="240"/>
                    <a:pt x="21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4"/>
            <p:cNvSpPr/>
            <p:nvPr/>
          </p:nvSpPr>
          <p:spPr>
            <a:xfrm>
              <a:off x="2422725" y="1547350"/>
              <a:ext cx="13950" cy="6700"/>
            </a:xfrm>
            <a:custGeom>
              <a:avLst/>
              <a:gdLst/>
              <a:ahLst/>
              <a:cxnLst/>
              <a:rect l="l" t="t" r="r" b="b"/>
              <a:pathLst>
                <a:path w="558" h="268" extrusionOk="0">
                  <a:moveTo>
                    <a:pt x="329" y="1"/>
                  </a:moveTo>
                  <a:cubicBezTo>
                    <a:pt x="278" y="1"/>
                    <a:pt x="226" y="21"/>
                    <a:pt x="179" y="68"/>
                  </a:cubicBezTo>
                  <a:cubicBezTo>
                    <a:pt x="100" y="128"/>
                    <a:pt x="40" y="168"/>
                    <a:pt x="0" y="267"/>
                  </a:cubicBezTo>
                  <a:lnTo>
                    <a:pt x="537" y="267"/>
                  </a:lnTo>
                  <a:cubicBezTo>
                    <a:pt x="557" y="227"/>
                    <a:pt x="557" y="188"/>
                    <a:pt x="557" y="148"/>
                  </a:cubicBezTo>
                  <a:lnTo>
                    <a:pt x="498" y="68"/>
                  </a:lnTo>
                  <a:cubicBezTo>
                    <a:pt x="445" y="26"/>
                    <a:pt x="387" y="1"/>
                    <a:pt x="32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4"/>
            <p:cNvSpPr/>
            <p:nvPr/>
          </p:nvSpPr>
          <p:spPr>
            <a:xfrm>
              <a:off x="2409800" y="1580375"/>
              <a:ext cx="6975" cy="8800"/>
            </a:xfrm>
            <a:custGeom>
              <a:avLst/>
              <a:gdLst/>
              <a:ahLst/>
              <a:cxnLst/>
              <a:rect l="l" t="t" r="r" b="b"/>
              <a:pathLst>
                <a:path w="279" h="352" extrusionOk="0">
                  <a:moveTo>
                    <a:pt x="100" y="0"/>
                  </a:moveTo>
                  <a:cubicBezTo>
                    <a:pt x="60" y="80"/>
                    <a:pt x="40" y="140"/>
                    <a:pt x="0" y="219"/>
                  </a:cubicBezTo>
                  <a:cubicBezTo>
                    <a:pt x="31" y="298"/>
                    <a:pt x="63" y="351"/>
                    <a:pt x="133" y="351"/>
                  </a:cubicBezTo>
                  <a:cubicBezTo>
                    <a:pt x="152" y="351"/>
                    <a:pt x="174" y="347"/>
                    <a:pt x="199" y="339"/>
                  </a:cubicBezTo>
                  <a:cubicBezTo>
                    <a:pt x="179" y="219"/>
                    <a:pt x="279" y="80"/>
                    <a:pt x="10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4"/>
            <p:cNvSpPr/>
            <p:nvPr/>
          </p:nvSpPr>
          <p:spPr>
            <a:xfrm>
              <a:off x="2428200" y="1545900"/>
              <a:ext cx="7975" cy="4175"/>
            </a:xfrm>
            <a:custGeom>
              <a:avLst/>
              <a:gdLst/>
              <a:ahLst/>
              <a:cxnLst/>
              <a:rect l="l" t="t" r="r" b="b"/>
              <a:pathLst>
                <a:path w="319" h="167" extrusionOk="0">
                  <a:moveTo>
                    <a:pt x="81" y="1"/>
                  </a:moveTo>
                  <a:cubicBezTo>
                    <a:pt x="55" y="1"/>
                    <a:pt x="28" y="3"/>
                    <a:pt x="0" y="7"/>
                  </a:cubicBezTo>
                  <a:lnTo>
                    <a:pt x="0" y="86"/>
                  </a:lnTo>
                  <a:lnTo>
                    <a:pt x="0" y="166"/>
                  </a:lnTo>
                  <a:lnTo>
                    <a:pt x="318" y="166"/>
                  </a:lnTo>
                  <a:cubicBezTo>
                    <a:pt x="271" y="39"/>
                    <a:pt x="185" y="1"/>
                    <a:pt x="8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4"/>
            <p:cNvSpPr/>
            <p:nvPr/>
          </p:nvSpPr>
          <p:spPr>
            <a:xfrm>
              <a:off x="2614200" y="1365225"/>
              <a:ext cx="56700" cy="15750"/>
            </a:xfrm>
            <a:custGeom>
              <a:avLst/>
              <a:gdLst/>
              <a:ahLst/>
              <a:cxnLst/>
              <a:rect l="l" t="t" r="r" b="b"/>
              <a:pathLst>
                <a:path w="2268" h="630" extrusionOk="0">
                  <a:moveTo>
                    <a:pt x="1823" y="0"/>
                  </a:moveTo>
                  <a:cubicBezTo>
                    <a:pt x="1737" y="0"/>
                    <a:pt x="1647" y="25"/>
                    <a:pt x="1552" y="72"/>
                  </a:cubicBezTo>
                  <a:cubicBezTo>
                    <a:pt x="1074" y="291"/>
                    <a:pt x="477" y="172"/>
                    <a:pt x="0" y="450"/>
                  </a:cubicBezTo>
                  <a:cubicBezTo>
                    <a:pt x="40" y="455"/>
                    <a:pt x="81" y="457"/>
                    <a:pt x="121" y="457"/>
                  </a:cubicBezTo>
                  <a:cubicBezTo>
                    <a:pt x="235" y="457"/>
                    <a:pt x="349" y="443"/>
                    <a:pt x="459" y="443"/>
                  </a:cubicBezTo>
                  <a:cubicBezTo>
                    <a:pt x="620" y="443"/>
                    <a:pt x="771" y="474"/>
                    <a:pt x="895" y="629"/>
                  </a:cubicBezTo>
                  <a:cubicBezTo>
                    <a:pt x="1015" y="590"/>
                    <a:pt x="1094" y="590"/>
                    <a:pt x="1233" y="590"/>
                  </a:cubicBezTo>
                  <a:cubicBezTo>
                    <a:pt x="1233" y="570"/>
                    <a:pt x="1253" y="550"/>
                    <a:pt x="1273" y="550"/>
                  </a:cubicBezTo>
                  <a:cubicBezTo>
                    <a:pt x="1333" y="570"/>
                    <a:pt x="1373" y="570"/>
                    <a:pt x="1432" y="590"/>
                  </a:cubicBezTo>
                  <a:cubicBezTo>
                    <a:pt x="1731" y="570"/>
                    <a:pt x="2009" y="431"/>
                    <a:pt x="2268" y="252"/>
                  </a:cubicBezTo>
                  <a:cubicBezTo>
                    <a:pt x="2228" y="192"/>
                    <a:pt x="2148" y="152"/>
                    <a:pt x="2089" y="92"/>
                  </a:cubicBezTo>
                  <a:cubicBezTo>
                    <a:pt x="2006" y="30"/>
                    <a:pt x="1917" y="0"/>
                    <a:pt x="1823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4"/>
            <p:cNvSpPr/>
            <p:nvPr/>
          </p:nvSpPr>
          <p:spPr>
            <a:xfrm>
              <a:off x="2670875" y="1371500"/>
              <a:ext cx="4500" cy="5850"/>
            </a:xfrm>
            <a:custGeom>
              <a:avLst/>
              <a:gdLst/>
              <a:ahLst/>
              <a:cxnLst/>
              <a:rect l="l" t="t" r="r" b="b"/>
              <a:pathLst>
                <a:path w="180" h="234" extrusionOk="0">
                  <a:moveTo>
                    <a:pt x="180" y="1"/>
                  </a:moveTo>
                  <a:lnTo>
                    <a:pt x="180" y="1"/>
                  </a:lnTo>
                  <a:cubicBezTo>
                    <a:pt x="140" y="20"/>
                    <a:pt x="60" y="40"/>
                    <a:pt x="1" y="80"/>
                  </a:cubicBezTo>
                  <a:cubicBezTo>
                    <a:pt x="34" y="130"/>
                    <a:pt x="12" y="234"/>
                    <a:pt x="83" y="234"/>
                  </a:cubicBezTo>
                  <a:cubicBezTo>
                    <a:pt x="98" y="234"/>
                    <a:pt x="116" y="230"/>
                    <a:pt x="140" y="219"/>
                  </a:cubicBezTo>
                  <a:cubicBezTo>
                    <a:pt x="160" y="219"/>
                    <a:pt x="160" y="80"/>
                    <a:pt x="18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4"/>
            <p:cNvSpPr/>
            <p:nvPr/>
          </p:nvSpPr>
          <p:spPr>
            <a:xfrm>
              <a:off x="2428200" y="1507650"/>
              <a:ext cx="21400" cy="16000"/>
            </a:xfrm>
            <a:custGeom>
              <a:avLst/>
              <a:gdLst/>
              <a:ahLst/>
              <a:cxnLst/>
              <a:rect l="l" t="t" r="r" b="b"/>
              <a:pathLst>
                <a:path w="856" h="640" extrusionOk="0">
                  <a:moveTo>
                    <a:pt x="780" y="1"/>
                  </a:moveTo>
                  <a:cubicBezTo>
                    <a:pt x="478" y="1"/>
                    <a:pt x="239" y="215"/>
                    <a:pt x="0" y="343"/>
                  </a:cubicBezTo>
                  <a:cubicBezTo>
                    <a:pt x="108" y="540"/>
                    <a:pt x="168" y="639"/>
                    <a:pt x="251" y="639"/>
                  </a:cubicBezTo>
                  <a:cubicBezTo>
                    <a:pt x="336" y="639"/>
                    <a:pt x="445" y="535"/>
                    <a:pt x="657" y="323"/>
                  </a:cubicBezTo>
                  <a:cubicBezTo>
                    <a:pt x="736" y="244"/>
                    <a:pt x="796" y="204"/>
                    <a:pt x="836" y="124"/>
                  </a:cubicBezTo>
                  <a:cubicBezTo>
                    <a:pt x="856" y="65"/>
                    <a:pt x="856" y="45"/>
                    <a:pt x="856" y="5"/>
                  </a:cubicBezTo>
                  <a:cubicBezTo>
                    <a:pt x="830" y="2"/>
                    <a:pt x="805" y="1"/>
                    <a:pt x="78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4"/>
            <p:cNvSpPr/>
            <p:nvPr/>
          </p:nvSpPr>
          <p:spPr>
            <a:xfrm>
              <a:off x="2662925" y="831425"/>
              <a:ext cx="90525" cy="27925"/>
            </a:xfrm>
            <a:custGeom>
              <a:avLst/>
              <a:gdLst/>
              <a:ahLst/>
              <a:cxnLst/>
              <a:rect l="l" t="t" r="r" b="b"/>
              <a:pathLst>
                <a:path w="3621" h="1117" extrusionOk="0">
                  <a:moveTo>
                    <a:pt x="3384" y="1"/>
                  </a:moveTo>
                  <a:cubicBezTo>
                    <a:pt x="3233" y="1"/>
                    <a:pt x="3072" y="107"/>
                    <a:pt x="2927" y="107"/>
                  </a:cubicBezTo>
                  <a:cubicBezTo>
                    <a:pt x="2906" y="107"/>
                    <a:pt x="2885" y="105"/>
                    <a:pt x="2865" y="99"/>
                  </a:cubicBezTo>
                  <a:cubicBezTo>
                    <a:pt x="2686" y="119"/>
                    <a:pt x="2567" y="159"/>
                    <a:pt x="2388" y="159"/>
                  </a:cubicBezTo>
                  <a:cubicBezTo>
                    <a:pt x="2308" y="159"/>
                    <a:pt x="2228" y="199"/>
                    <a:pt x="2169" y="219"/>
                  </a:cubicBezTo>
                  <a:cubicBezTo>
                    <a:pt x="1990" y="239"/>
                    <a:pt x="1831" y="318"/>
                    <a:pt x="1711" y="398"/>
                  </a:cubicBezTo>
                  <a:cubicBezTo>
                    <a:pt x="1194" y="438"/>
                    <a:pt x="697" y="617"/>
                    <a:pt x="180" y="716"/>
                  </a:cubicBezTo>
                  <a:cubicBezTo>
                    <a:pt x="0" y="1094"/>
                    <a:pt x="398" y="955"/>
                    <a:pt x="498" y="1114"/>
                  </a:cubicBezTo>
                  <a:cubicBezTo>
                    <a:pt x="517" y="1116"/>
                    <a:pt x="537" y="1117"/>
                    <a:pt x="556" y="1117"/>
                  </a:cubicBezTo>
                  <a:cubicBezTo>
                    <a:pt x="752" y="1117"/>
                    <a:pt x="935" y="1031"/>
                    <a:pt x="1134" y="995"/>
                  </a:cubicBezTo>
                  <a:cubicBezTo>
                    <a:pt x="1694" y="864"/>
                    <a:pt x="2237" y="593"/>
                    <a:pt x="2811" y="593"/>
                  </a:cubicBezTo>
                  <a:cubicBezTo>
                    <a:pt x="2849" y="593"/>
                    <a:pt x="2887" y="594"/>
                    <a:pt x="2925" y="597"/>
                  </a:cubicBezTo>
                  <a:cubicBezTo>
                    <a:pt x="3104" y="358"/>
                    <a:pt x="3422" y="438"/>
                    <a:pt x="3621" y="239"/>
                  </a:cubicBezTo>
                  <a:lnTo>
                    <a:pt x="3621" y="139"/>
                  </a:lnTo>
                  <a:cubicBezTo>
                    <a:pt x="3549" y="34"/>
                    <a:pt x="3468" y="1"/>
                    <a:pt x="3384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4"/>
            <p:cNvSpPr/>
            <p:nvPr/>
          </p:nvSpPr>
          <p:spPr>
            <a:xfrm>
              <a:off x="2649000" y="858350"/>
              <a:ext cx="11475" cy="40225"/>
            </a:xfrm>
            <a:custGeom>
              <a:avLst/>
              <a:gdLst/>
              <a:ahLst/>
              <a:cxnLst/>
              <a:rect l="l" t="t" r="r" b="b"/>
              <a:pathLst>
                <a:path w="459" h="1609" extrusionOk="0">
                  <a:moveTo>
                    <a:pt x="253" y="1"/>
                  </a:moveTo>
                  <a:cubicBezTo>
                    <a:pt x="228" y="1"/>
                    <a:pt x="194" y="29"/>
                    <a:pt x="180" y="57"/>
                  </a:cubicBezTo>
                  <a:lnTo>
                    <a:pt x="180" y="216"/>
                  </a:lnTo>
                  <a:cubicBezTo>
                    <a:pt x="259" y="674"/>
                    <a:pt x="1" y="1171"/>
                    <a:pt x="339" y="1609"/>
                  </a:cubicBezTo>
                  <a:cubicBezTo>
                    <a:pt x="458" y="1270"/>
                    <a:pt x="279" y="932"/>
                    <a:pt x="359" y="554"/>
                  </a:cubicBezTo>
                  <a:cubicBezTo>
                    <a:pt x="359" y="415"/>
                    <a:pt x="339" y="236"/>
                    <a:pt x="339" y="57"/>
                  </a:cubicBezTo>
                  <a:lnTo>
                    <a:pt x="279" y="17"/>
                  </a:lnTo>
                  <a:cubicBezTo>
                    <a:pt x="273" y="5"/>
                    <a:pt x="264" y="1"/>
                    <a:pt x="253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4"/>
            <p:cNvSpPr/>
            <p:nvPr/>
          </p:nvSpPr>
          <p:spPr>
            <a:xfrm>
              <a:off x="2658450" y="915950"/>
              <a:ext cx="16425" cy="9975"/>
            </a:xfrm>
            <a:custGeom>
              <a:avLst/>
              <a:gdLst/>
              <a:ahLst/>
              <a:cxnLst/>
              <a:rect l="l" t="t" r="r" b="b"/>
              <a:pathLst>
                <a:path w="657" h="399" extrusionOk="0">
                  <a:moveTo>
                    <a:pt x="0" y="1"/>
                  </a:moveTo>
                  <a:lnTo>
                    <a:pt x="0" y="399"/>
                  </a:lnTo>
                  <a:cubicBezTo>
                    <a:pt x="239" y="319"/>
                    <a:pt x="438" y="220"/>
                    <a:pt x="657" y="160"/>
                  </a:cubicBezTo>
                  <a:cubicBezTo>
                    <a:pt x="597" y="100"/>
                    <a:pt x="538" y="41"/>
                    <a:pt x="47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4"/>
            <p:cNvSpPr/>
            <p:nvPr/>
          </p:nvSpPr>
          <p:spPr>
            <a:xfrm>
              <a:off x="2726075" y="826450"/>
              <a:ext cx="36350" cy="11450"/>
            </a:xfrm>
            <a:custGeom>
              <a:avLst/>
              <a:gdLst/>
              <a:ahLst/>
              <a:cxnLst/>
              <a:rect l="l" t="t" r="r" b="b"/>
              <a:pathLst>
                <a:path w="1454" h="458" extrusionOk="0">
                  <a:moveTo>
                    <a:pt x="1274" y="0"/>
                  </a:moveTo>
                  <a:cubicBezTo>
                    <a:pt x="856" y="100"/>
                    <a:pt x="399" y="100"/>
                    <a:pt x="1" y="298"/>
                  </a:cubicBezTo>
                  <a:cubicBezTo>
                    <a:pt x="41" y="398"/>
                    <a:pt x="140" y="398"/>
                    <a:pt x="200" y="458"/>
                  </a:cubicBezTo>
                  <a:cubicBezTo>
                    <a:pt x="518" y="418"/>
                    <a:pt x="816" y="398"/>
                    <a:pt x="1095" y="338"/>
                  </a:cubicBezTo>
                  <a:cubicBezTo>
                    <a:pt x="1234" y="259"/>
                    <a:pt x="1354" y="219"/>
                    <a:pt x="1453" y="159"/>
                  </a:cubicBezTo>
                  <a:cubicBezTo>
                    <a:pt x="1453" y="40"/>
                    <a:pt x="1354" y="40"/>
                    <a:pt x="1274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4"/>
            <p:cNvSpPr/>
            <p:nvPr/>
          </p:nvSpPr>
          <p:spPr>
            <a:xfrm>
              <a:off x="2757925" y="819975"/>
              <a:ext cx="25875" cy="9975"/>
            </a:xfrm>
            <a:custGeom>
              <a:avLst/>
              <a:gdLst/>
              <a:ahLst/>
              <a:cxnLst/>
              <a:rect l="l" t="t" r="r" b="b"/>
              <a:pathLst>
                <a:path w="1035" h="399" extrusionOk="0">
                  <a:moveTo>
                    <a:pt x="855" y="0"/>
                  </a:moveTo>
                  <a:cubicBezTo>
                    <a:pt x="736" y="0"/>
                    <a:pt x="637" y="20"/>
                    <a:pt x="537" y="20"/>
                  </a:cubicBezTo>
                  <a:cubicBezTo>
                    <a:pt x="398" y="120"/>
                    <a:pt x="279" y="100"/>
                    <a:pt x="159" y="160"/>
                  </a:cubicBezTo>
                  <a:lnTo>
                    <a:pt x="0" y="219"/>
                  </a:lnTo>
                  <a:lnTo>
                    <a:pt x="179" y="398"/>
                  </a:lnTo>
                  <a:cubicBezTo>
                    <a:pt x="477" y="378"/>
                    <a:pt x="756" y="319"/>
                    <a:pt x="1034" y="180"/>
                  </a:cubicBezTo>
                  <a:cubicBezTo>
                    <a:pt x="975" y="100"/>
                    <a:pt x="895" y="60"/>
                    <a:pt x="85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4"/>
            <p:cNvSpPr/>
            <p:nvPr/>
          </p:nvSpPr>
          <p:spPr>
            <a:xfrm>
              <a:off x="2662425" y="964700"/>
              <a:ext cx="39325" cy="22400"/>
            </a:xfrm>
            <a:custGeom>
              <a:avLst/>
              <a:gdLst/>
              <a:ahLst/>
              <a:cxnLst/>
              <a:rect l="l" t="t" r="r" b="b"/>
              <a:pathLst>
                <a:path w="1573" h="896" extrusionOk="0">
                  <a:moveTo>
                    <a:pt x="1035" y="0"/>
                  </a:moveTo>
                  <a:cubicBezTo>
                    <a:pt x="677" y="0"/>
                    <a:pt x="319" y="40"/>
                    <a:pt x="40" y="338"/>
                  </a:cubicBezTo>
                  <a:cubicBezTo>
                    <a:pt x="1" y="697"/>
                    <a:pt x="239" y="776"/>
                    <a:pt x="518" y="856"/>
                  </a:cubicBezTo>
                  <a:cubicBezTo>
                    <a:pt x="518" y="876"/>
                    <a:pt x="518" y="876"/>
                    <a:pt x="538" y="895"/>
                  </a:cubicBezTo>
                  <a:cubicBezTo>
                    <a:pt x="597" y="895"/>
                    <a:pt x="637" y="876"/>
                    <a:pt x="677" y="836"/>
                  </a:cubicBezTo>
                  <a:cubicBezTo>
                    <a:pt x="749" y="664"/>
                    <a:pt x="846" y="616"/>
                    <a:pt x="951" y="616"/>
                  </a:cubicBezTo>
                  <a:cubicBezTo>
                    <a:pt x="1077" y="616"/>
                    <a:pt x="1214" y="686"/>
                    <a:pt x="1333" y="697"/>
                  </a:cubicBezTo>
                  <a:cubicBezTo>
                    <a:pt x="1373" y="677"/>
                    <a:pt x="1393" y="637"/>
                    <a:pt x="1413" y="597"/>
                  </a:cubicBezTo>
                  <a:cubicBezTo>
                    <a:pt x="1572" y="358"/>
                    <a:pt x="1333" y="279"/>
                    <a:pt x="1214" y="159"/>
                  </a:cubicBezTo>
                  <a:cubicBezTo>
                    <a:pt x="1194" y="80"/>
                    <a:pt x="1115" y="40"/>
                    <a:pt x="103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4"/>
            <p:cNvSpPr/>
            <p:nvPr/>
          </p:nvSpPr>
          <p:spPr>
            <a:xfrm>
              <a:off x="2690775" y="955750"/>
              <a:ext cx="37325" cy="13450"/>
            </a:xfrm>
            <a:custGeom>
              <a:avLst/>
              <a:gdLst/>
              <a:ahLst/>
              <a:cxnLst/>
              <a:rect l="l" t="t" r="r" b="b"/>
              <a:pathLst>
                <a:path w="1493" h="538" extrusionOk="0">
                  <a:moveTo>
                    <a:pt x="1134" y="0"/>
                  </a:moveTo>
                  <a:cubicBezTo>
                    <a:pt x="836" y="40"/>
                    <a:pt x="557" y="100"/>
                    <a:pt x="239" y="159"/>
                  </a:cubicBezTo>
                  <a:cubicBezTo>
                    <a:pt x="100" y="239"/>
                    <a:pt x="0" y="299"/>
                    <a:pt x="40" y="458"/>
                  </a:cubicBezTo>
                  <a:cubicBezTo>
                    <a:pt x="60" y="498"/>
                    <a:pt x="60" y="517"/>
                    <a:pt x="80" y="537"/>
                  </a:cubicBezTo>
                  <a:cubicBezTo>
                    <a:pt x="557" y="438"/>
                    <a:pt x="1055" y="418"/>
                    <a:pt x="1492" y="199"/>
                  </a:cubicBezTo>
                  <a:cubicBezTo>
                    <a:pt x="1353" y="159"/>
                    <a:pt x="1194" y="139"/>
                    <a:pt x="1134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4"/>
            <p:cNvSpPr/>
            <p:nvPr/>
          </p:nvSpPr>
          <p:spPr>
            <a:xfrm>
              <a:off x="2757425" y="946850"/>
              <a:ext cx="6250" cy="4475"/>
            </a:xfrm>
            <a:custGeom>
              <a:avLst/>
              <a:gdLst/>
              <a:ahLst/>
              <a:cxnLst/>
              <a:rect l="l" t="t" r="r" b="b"/>
              <a:pathLst>
                <a:path w="250" h="179" extrusionOk="0">
                  <a:moveTo>
                    <a:pt x="118" y="0"/>
                  </a:moveTo>
                  <a:cubicBezTo>
                    <a:pt x="79" y="0"/>
                    <a:pt x="36" y="9"/>
                    <a:pt x="0" y="18"/>
                  </a:cubicBezTo>
                  <a:lnTo>
                    <a:pt x="0" y="177"/>
                  </a:lnTo>
                  <a:cubicBezTo>
                    <a:pt x="22" y="177"/>
                    <a:pt x="47" y="178"/>
                    <a:pt x="72" y="178"/>
                  </a:cubicBezTo>
                  <a:cubicBezTo>
                    <a:pt x="160" y="178"/>
                    <a:pt x="250" y="166"/>
                    <a:pt x="219" y="58"/>
                  </a:cubicBezTo>
                  <a:cubicBezTo>
                    <a:pt x="208" y="14"/>
                    <a:pt x="167" y="0"/>
                    <a:pt x="11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4"/>
            <p:cNvSpPr/>
            <p:nvPr/>
          </p:nvSpPr>
          <p:spPr>
            <a:xfrm>
              <a:off x="2699725" y="981600"/>
              <a:ext cx="10475" cy="3875"/>
            </a:xfrm>
            <a:custGeom>
              <a:avLst/>
              <a:gdLst/>
              <a:ahLst/>
              <a:cxnLst/>
              <a:rect l="l" t="t" r="r" b="b"/>
              <a:pathLst>
                <a:path w="419" h="155" extrusionOk="0">
                  <a:moveTo>
                    <a:pt x="100" y="1"/>
                  </a:moveTo>
                  <a:cubicBezTo>
                    <a:pt x="1" y="21"/>
                    <a:pt x="1" y="80"/>
                    <a:pt x="40" y="140"/>
                  </a:cubicBezTo>
                  <a:cubicBezTo>
                    <a:pt x="79" y="150"/>
                    <a:pt x="116" y="155"/>
                    <a:pt x="152" y="155"/>
                  </a:cubicBezTo>
                  <a:cubicBezTo>
                    <a:pt x="264" y="155"/>
                    <a:pt x="358" y="106"/>
                    <a:pt x="41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4"/>
            <p:cNvSpPr/>
            <p:nvPr/>
          </p:nvSpPr>
          <p:spPr>
            <a:xfrm>
              <a:off x="2694750" y="980600"/>
              <a:ext cx="7500" cy="4500"/>
            </a:xfrm>
            <a:custGeom>
              <a:avLst/>
              <a:gdLst/>
              <a:ahLst/>
              <a:cxnLst/>
              <a:rect l="l" t="t" r="r" b="b"/>
              <a:pathLst>
                <a:path w="300" h="180" extrusionOk="0">
                  <a:moveTo>
                    <a:pt x="120" y="1"/>
                  </a:moveTo>
                  <a:lnTo>
                    <a:pt x="80" y="41"/>
                  </a:lnTo>
                  <a:cubicBezTo>
                    <a:pt x="1" y="120"/>
                    <a:pt x="21" y="160"/>
                    <a:pt x="100" y="180"/>
                  </a:cubicBezTo>
                  <a:lnTo>
                    <a:pt x="239" y="180"/>
                  </a:lnTo>
                  <a:cubicBezTo>
                    <a:pt x="279" y="140"/>
                    <a:pt x="279" y="100"/>
                    <a:pt x="299" y="41"/>
                  </a:cubicBezTo>
                  <a:cubicBezTo>
                    <a:pt x="239" y="41"/>
                    <a:pt x="180" y="21"/>
                    <a:pt x="12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4"/>
            <p:cNvSpPr/>
            <p:nvPr/>
          </p:nvSpPr>
          <p:spPr>
            <a:xfrm>
              <a:off x="2714650" y="980175"/>
              <a:ext cx="3500" cy="3125"/>
            </a:xfrm>
            <a:custGeom>
              <a:avLst/>
              <a:gdLst/>
              <a:ahLst/>
              <a:cxnLst/>
              <a:rect l="l" t="t" r="r" b="b"/>
              <a:pathLst>
                <a:path w="140" h="125" extrusionOk="0">
                  <a:moveTo>
                    <a:pt x="98" y="1"/>
                  </a:moveTo>
                  <a:cubicBezTo>
                    <a:pt x="65" y="1"/>
                    <a:pt x="28" y="24"/>
                    <a:pt x="0" y="38"/>
                  </a:cubicBezTo>
                  <a:cubicBezTo>
                    <a:pt x="29" y="95"/>
                    <a:pt x="58" y="125"/>
                    <a:pt x="82" y="125"/>
                  </a:cubicBezTo>
                  <a:cubicBezTo>
                    <a:pt x="108" y="125"/>
                    <a:pt x="129" y="90"/>
                    <a:pt x="140" y="18"/>
                  </a:cubicBezTo>
                  <a:cubicBezTo>
                    <a:pt x="127" y="6"/>
                    <a:pt x="113" y="1"/>
                    <a:pt x="9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4"/>
            <p:cNvSpPr/>
            <p:nvPr/>
          </p:nvSpPr>
          <p:spPr>
            <a:xfrm>
              <a:off x="2657450" y="958525"/>
              <a:ext cx="39825" cy="15150"/>
            </a:xfrm>
            <a:custGeom>
              <a:avLst/>
              <a:gdLst/>
              <a:ahLst/>
              <a:cxnLst/>
              <a:rect l="l" t="t" r="r" b="b"/>
              <a:pathLst>
                <a:path w="1593" h="606" extrusionOk="0">
                  <a:moveTo>
                    <a:pt x="1484" y="1"/>
                  </a:moveTo>
                  <a:cubicBezTo>
                    <a:pt x="1457" y="1"/>
                    <a:pt x="1429" y="11"/>
                    <a:pt x="1393" y="28"/>
                  </a:cubicBezTo>
                  <a:cubicBezTo>
                    <a:pt x="1333" y="48"/>
                    <a:pt x="1294" y="68"/>
                    <a:pt x="1234" y="68"/>
                  </a:cubicBezTo>
                  <a:cubicBezTo>
                    <a:pt x="1194" y="98"/>
                    <a:pt x="1164" y="113"/>
                    <a:pt x="1135" y="113"/>
                  </a:cubicBezTo>
                  <a:cubicBezTo>
                    <a:pt x="1105" y="113"/>
                    <a:pt x="1075" y="98"/>
                    <a:pt x="1035" y="68"/>
                  </a:cubicBezTo>
                  <a:cubicBezTo>
                    <a:pt x="996" y="66"/>
                    <a:pt x="957" y="65"/>
                    <a:pt x="916" y="65"/>
                  </a:cubicBezTo>
                  <a:cubicBezTo>
                    <a:pt x="779" y="65"/>
                    <a:pt x="636" y="76"/>
                    <a:pt x="493" y="76"/>
                  </a:cubicBezTo>
                  <a:cubicBezTo>
                    <a:pt x="339" y="76"/>
                    <a:pt x="186" y="63"/>
                    <a:pt x="40" y="9"/>
                  </a:cubicBezTo>
                  <a:lnTo>
                    <a:pt x="40" y="9"/>
                  </a:lnTo>
                  <a:cubicBezTo>
                    <a:pt x="21" y="247"/>
                    <a:pt x="1" y="446"/>
                    <a:pt x="239" y="605"/>
                  </a:cubicBezTo>
                  <a:cubicBezTo>
                    <a:pt x="617" y="526"/>
                    <a:pt x="1015" y="426"/>
                    <a:pt x="1393" y="347"/>
                  </a:cubicBezTo>
                  <a:cubicBezTo>
                    <a:pt x="1473" y="247"/>
                    <a:pt x="1513" y="148"/>
                    <a:pt x="1592" y="48"/>
                  </a:cubicBezTo>
                  <a:cubicBezTo>
                    <a:pt x="1548" y="15"/>
                    <a:pt x="1517" y="1"/>
                    <a:pt x="1484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4"/>
            <p:cNvSpPr/>
            <p:nvPr/>
          </p:nvSpPr>
          <p:spPr>
            <a:xfrm>
              <a:off x="2716150" y="921850"/>
              <a:ext cx="49250" cy="20000"/>
            </a:xfrm>
            <a:custGeom>
              <a:avLst/>
              <a:gdLst/>
              <a:ahLst/>
              <a:cxnLst/>
              <a:rect l="l" t="t" r="r" b="b"/>
              <a:pathLst>
                <a:path w="1970" h="800" extrusionOk="0">
                  <a:moveTo>
                    <a:pt x="1568" y="1"/>
                  </a:moveTo>
                  <a:cubicBezTo>
                    <a:pt x="1372" y="1"/>
                    <a:pt x="1177" y="67"/>
                    <a:pt x="975" y="163"/>
                  </a:cubicBezTo>
                  <a:cubicBezTo>
                    <a:pt x="855" y="202"/>
                    <a:pt x="736" y="202"/>
                    <a:pt x="617" y="222"/>
                  </a:cubicBezTo>
                  <a:cubicBezTo>
                    <a:pt x="358" y="322"/>
                    <a:pt x="0" y="381"/>
                    <a:pt x="80" y="799"/>
                  </a:cubicBezTo>
                  <a:cubicBezTo>
                    <a:pt x="438" y="720"/>
                    <a:pt x="756" y="680"/>
                    <a:pt x="1114" y="600"/>
                  </a:cubicBezTo>
                  <a:cubicBezTo>
                    <a:pt x="1273" y="481"/>
                    <a:pt x="1452" y="481"/>
                    <a:pt x="1651" y="461"/>
                  </a:cubicBezTo>
                  <a:cubicBezTo>
                    <a:pt x="1770" y="401"/>
                    <a:pt x="1910" y="362"/>
                    <a:pt x="1969" y="282"/>
                  </a:cubicBezTo>
                  <a:lnTo>
                    <a:pt x="1969" y="103"/>
                  </a:lnTo>
                  <a:cubicBezTo>
                    <a:pt x="1833" y="31"/>
                    <a:pt x="1701" y="1"/>
                    <a:pt x="156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4"/>
            <p:cNvSpPr/>
            <p:nvPr/>
          </p:nvSpPr>
          <p:spPr>
            <a:xfrm>
              <a:off x="2694750" y="924900"/>
              <a:ext cx="39325" cy="17450"/>
            </a:xfrm>
            <a:custGeom>
              <a:avLst/>
              <a:gdLst/>
              <a:ahLst/>
              <a:cxnLst/>
              <a:rect l="l" t="t" r="r" b="b"/>
              <a:pathLst>
                <a:path w="1573" h="698" extrusionOk="0">
                  <a:moveTo>
                    <a:pt x="1493" y="1"/>
                  </a:moveTo>
                  <a:cubicBezTo>
                    <a:pt x="936" y="1"/>
                    <a:pt x="518" y="379"/>
                    <a:pt x="1" y="498"/>
                  </a:cubicBezTo>
                  <a:cubicBezTo>
                    <a:pt x="66" y="534"/>
                    <a:pt x="138" y="543"/>
                    <a:pt x="213" y="543"/>
                  </a:cubicBezTo>
                  <a:cubicBezTo>
                    <a:pt x="303" y="543"/>
                    <a:pt x="396" y="529"/>
                    <a:pt x="485" y="529"/>
                  </a:cubicBezTo>
                  <a:cubicBezTo>
                    <a:pt x="612" y="529"/>
                    <a:pt x="729" y="558"/>
                    <a:pt x="816" y="697"/>
                  </a:cubicBezTo>
                  <a:cubicBezTo>
                    <a:pt x="856" y="697"/>
                    <a:pt x="916" y="697"/>
                    <a:pt x="955" y="677"/>
                  </a:cubicBezTo>
                  <a:cubicBezTo>
                    <a:pt x="1035" y="399"/>
                    <a:pt x="1333" y="379"/>
                    <a:pt x="1493" y="180"/>
                  </a:cubicBezTo>
                  <a:cubicBezTo>
                    <a:pt x="1572" y="140"/>
                    <a:pt x="1572" y="61"/>
                    <a:pt x="1493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4"/>
            <p:cNvSpPr/>
            <p:nvPr/>
          </p:nvSpPr>
          <p:spPr>
            <a:xfrm>
              <a:off x="2674375" y="941825"/>
              <a:ext cx="23375" cy="9275"/>
            </a:xfrm>
            <a:custGeom>
              <a:avLst/>
              <a:gdLst/>
              <a:ahLst/>
              <a:cxnLst/>
              <a:rect l="l" t="t" r="r" b="b"/>
              <a:pathLst>
                <a:path w="935" h="371" extrusionOk="0">
                  <a:moveTo>
                    <a:pt x="358" y="0"/>
                  </a:moveTo>
                  <a:cubicBezTo>
                    <a:pt x="159" y="20"/>
                    <a:pt x="0" y="100"/>
                    <a:pt x="239" y="279"/>
                  </a:cubicBezTo>
                  <a:cubicBezTo>
                    <a:pt x="334" y="340"/>
                    <a:pt x="438" y="370"/>
                    <a:pt x="542" y="370"/>
                  </a:cubicBezTo>
                  <a:cubicBezTo>
                    <a:pt x="676" y="370"/>
                    <a:pt x="812" y="320"/>
                    <a:pt x="935" y="219"/>
                  </a:cubicBezTo>
                  <a:cubicBezTo>
                    <a:pt x="816" y="179"/>
                    <a:pt x="637" y="199"/>
                    <a:pt x="557" y="20"/>
                  </a:cubicBezTo>
                  <a:cubicBezTo>
                    <a:pt x="497" y="0"/>
                    <a:pt x="438" y="0"/>
                    <a:pt x="35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4"/>
            <p:cNvSpPr/>
            <p:nvPr/>
          </p:nvSpPr>
          <p:spPr>
            <a:xfrm>
              <a:off x="2683325" y="959725"/>
              <a:ext cx="5000" cy="1875"/>
            </a:xfrm>
            <a:custGeom>
              <a:avLst/>
              <a:gdLst/>
              <a:ahLst/>
              <a:cxnLst/>
              <a:rect l="l" t="t" r="r" b="b"/>
              <a:pathLst>
                <a:path w="200" h="75" extrusionOk="0">
                  <a:moveTo>
                    <a:pt x="0" y="0"/>
                  </a:moveTo>
                  <a:cubicBezTo>
                    <a:pt x="40" y="50"/>
                    <a:pt x="70" y="75"/>
                    <a:pt x="100" y="75"/>
                  </a:cubicBezTo>
                  <a:cubicBezTo>
                    <a:pt x="129" y="75"/>
                    <a:pt x="159" y="50"/>
                    <a:pt x="19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4"/>
            <p:cNvSpPr/>
            <p:nvPr/>
          </p:nvSpPr>
          <p:spPr>
            <a:xfrm>
              <a:off x="2692775" y="956675"/>
              <a:ext cx="4500" cy="3075"/>
            </a:xfrm>
            <a:custGeom>
              <a:avLst/>
              <a:gdLst/>
              <a:ahLst/>
              <a:cxnLst/>
              <a:rect l="l" t="t" r="r" b="b"/>
              <a:pathLst>
                <a:path w="180" h="123" extrusionOk="0">
                  <a:moveTo>
                    <a:pt x="94" y="0"/>
                  </a:moveTo>
                  <a:cubicBezTo>
                    <a:pt x="68" y="0"/>
                    <a:pt x="39" y="35"/>
                    <a:pt x="0" y="102"/>
                  </a:cubicBezTo>
                  <a:cubicBezTo>
                    <a:pt x="60" y="102"/>
                    <a:pt x="119" y="122"/>
                    <a:pt x="179" y="122"/>
                  </a:cubicBezTo>
                  <a:cubicBezTo>
                    <a:pt x="148" y="40"/>
                    <a:pt x="123" y="0"/>
                    <a:pt x="94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4"/>
            <p:cNvSpPr/>
            <p:nvPr/>
          </p:nvSpPr>
          <p:spPr>
            <a:xfrm>
              <a:off x="2738025" y="916950"/>
              <a:ext cx="33350" cy="11950"/>
            </a:xfrm>
            <a:custGeom>
              <a:avLst/>
              <a:gdLst/>
              <a:ahLst/>
              <a:cxnLst/>
              <a:rect l="l" t="t" r="r" b="b"/>
              <a:pathLst>
                <a:path w="1334" h="478" extrusionOk="0">
                  <a:moveTo>
                    <a:pt x="975" y="1"/>
                  </a:moveTo>
                  <a:cubicBezTo>
                    <a:pt x="717" y="69"/>
                    <a:pt x="475" y="168"/>
                    <a:pt x="208" y="168"/>
                  </a:cubicBezTo>
                  <a:cubicBezTo>
                    <a:pt x="166" y="168"/>
                    <a:pt x="123" y="165"/>
                    <a:pt x="80" y="160"/>
                  </a:cubicBezTo>
                  <a:lnTo>
                    <a:pt x="80" y="299"/>
                  </a:lnTo>
                  <a:cubicBezTo>
                    <a:pt x="0" y="359"/>
                    <a:pt x="0" y="418"/>
                    <a:pt x="80" y="478"/>
                  </a:cubicBezTo>
                  <a:cubicBezTo>
                    <a:pt x="334" y="351"/>
                    <a:pt x="627" y="312"/>
                    <a:pt x="907" y="312"/>
                  </a:cubicBezTo>
                  <a:cubicBezTo>
                    <a:pt x="977" y="312"/>
                    <a:pt x="1047" y="315"/>
                    <a:pt x="1114" y="319"/>
                  </a:cubicBezTo>
                  <a:cubicBezTo>
                    <a:pt x="1194" y="259"/>
                    <a:pt x="1273" y="200"/>
                    <a:pt x="1333" y="160"/>
                  </a:cubicBezTo>
                  <a:cubicBezTo>
                    <a:pt x="1194" y="160"/>
                    <a:pt x="1055" y="120"/>
                    <a:pt x="975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4"/>
            <p:cNvSpPr/>
            <p:nvPr/>
          </p:nvSpPr>
          <p:spPr>
            <a:xfrm>
              <a:off x="2731550" y="924400"/>
              <a:ext cx="8475" cy="5000"/>
            </a:xfrm>
            <a:custGeom>
              <a:avLst/>
              <a:gdLst/>
              <a:ahLst/>
              <a:cxnLst/>
              <a:rect l="l" t="t" r="r" b="b"/>
              <a:pathLst>
                <a:path w="339" h="200" extrusionOk="0">
                  <a:moveTo>
                    <a:pt x="339" y="1"/>
                  </a:moveTo>
                  <a:cubicBezTo>
                    <a:pt x="239" y="1"/>
                    <a:pt x="120" y="21"/>
                    <a:pt x="1" y="21"/>
                  </a:cubicBezTo>
                  <a:lnTo>
                    <a:pt x="1" y="200"/>
                  </a:lnTo>
                  <a:cubicBezTo>
                    <a:pt x="120" y="200"/>
                    <a:pt x="220" y="180"/>
                    <a:pt x="339" y="180"/>
                  </a:cubicBezTo>
                  <a:lnTo>
                    <a:pt x="339" y="1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4"/>
            <p:cNvSpPr/>
            <p:nvPr/>
          </p:nvSpPr>
          <p:spPr>
            <a:xfrm>
              <a:off x="1907500" y="1041700"/>
              <a:ext cx="290950" cy="25250"/>
            </a:xfrm>
            <a:custGeom>
              <a:avLst/>
              <a:gdLst/>
              <a:ahLst/>
              <a:cxnLst/>
              <a:rect l="l" t="t" r="r" b="b"/>
              <a:pathLst>
                <a:path w="11638" h="1010" extrusionOk="0">
                  <a:moveTo>
                    <a:pt x="11049" y="0"/>
                  </a:moveTo>
                  <a:cubicBezTo>
                    <a:pt x="10009" y="0"/>
                    <a:pt x="8969" y="202"/>
                    <a:pt x="7929" y="202"/>
                  </a:cubicBezTo>
                  <a:cubicBezTo>
                    <a:pt x="7753" y="202"/>
                    <a:pt x="7577" y="196"/>
                    <a:pt x="7401" y="183"/>
                  </a:cubicBezTo>
                  <a:cubicBezTo>
                    <a:pt x="7051" y="159"/>
                    <a:pt x="6688" y="150"/>
                    <a:pt x="6327" y="150"/>
                  </a:cubicBezTo>
                  <a:cubicBezTo>
                    <a:pt x="6072" y="150"/>
                    <a:pt x="5818" y="155"/>
                    <a:pt x="5570" y="163"/>
                  </a:cubicBezTo>
                  <a:cubicBezTo>
                    <a:pt x="4945" y="197"/>
                    <a:pt x="4320" y="208"/>
                    <a:pt x="3694" y="208"/>
                  </a:cubicBezTo>
                  <a:cubicBezTo>
                    <a:pt x="2682" y="208"/>
                    <a:pt x="1670" y="180"/>
                    <a:pt x="658" y="180"/>
                  </a:cubicBezTo>
                  <a:cubicBezTo>
                    <a:pt x="485" y="180"/>
                    <a:pt x="313" y="181"/>
                    <a:pt x="140" y="183"/>
                  </a:cubicBezTo>
                  <a:cubicBezTo>
                    <a:pt x="80" y="262"/>
                    <a:pt x="40" y="342"/>
                    <a:pt x="40" y="441"/>
                  </a:cubicBezTo>
                  <a:cubicBezTo>
                    <a:pt x="0" y="581"/>
                    <a:pt x="60" y="700"/>
                    <a:pt x="160" y="799"/>
                  </a:cubicBezTo>
                  <a:cubicBezTo>
                    <a:pt x="279" y="879"/>
                    <a:pt x="398" y="899"/>
                    <a:pt x="538" y="939"/>
                  </a:cubicBezTo>
                  <a:cubicBezTo>
                    <a:pt x="594" y="943"/>
                    <a:pt x="651" y="946"/>
                    <a:pt x="709" y="946"/>
                  </a:cubicBezTo>
                  <a:cubicBezTo>
                    <a:pt x="897" y="946"/>
                    <a:pt x="1091" y="920"/>
                    <a:pt x="1274" y="859"/>
                  </a:cubicBezTo>
                  <a:cubicBezTo>
                    <a:pt x="1397" y="752"/>
                    <a:pt x="1506" y="703"/>
                    <a:pt x="1605" y="703"/>
                  </a:cubicBezTo>
                  <a:cubicBezTo>
                    <a:pt x="1746" y="703"/>
                    <a:pt x="1865" y="803"/>
                    <a:pt x="1970" y="978"/>
                  </a:cubicBezTo>
                  <a:cubicBezTo>
                    <a:pt x="2044" y="1001"/>
                    <a:pt x="2118" y="1009"/>
                    <a:pt x="2192" y="1009"/>
                  </a:cubicBezTo>
                  <a:cubicBezTo>
                    <a:pt x="2376" y="1009"/>
                    <a:pt x="2561" y="959"/>
                    <a:pt x="2746" y="959"/>
                  </a:cubicBezTo>
                  <a:lnTo>
                    <a:pt x="3323" y="959"/>
                  </a:lnTo>
                  <a:cubicBezTo>
                    <a:pt x="4417" y="959"/>
                    <a:pt x="5511" y="963"/>
                    <a:pt x="6607" y="963"/>
                  </a:cubicBezTo>
                  <a:cubicBezTo>
                    <a:pt x="7704" y="963"/>
                    <a:pt x="8803" y="959"/>
                    <a:pt x="9907" y="939"/>
                  </a:cubicBezTo>
                  <a:cubicBezTo>
                    <a:pt x="10404" y="799"/>
                    <a:pt x="10922" y="839"/>
                    <a:pt x="11399" y="600"/>
                  </a:cubicBezTo>
                  <a:cubicBezTo>
                    <a:pt x="11638" y="362"/>
                    <a:pt x="11498" y="183"/>
                    <a:pt x="11280" y="4"/>
                  </a:cubicBezTo>
                  <a:cubicBezTo>
                    <a:pt x="11203" y="1"/>
                    <a:pt x="11126" y="0"/>
                    <a:pt x="1104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4"/>
            <p:cNvSpPr/>
            <p:nvPr/>
          </p:nvSpPr>
          <p:spPr>
            <a:xfrm>
              <a:off x="1963700" y="996850"/>
              <a:ext cx="169100" cy="24350"/>
            </a:xfrm>
            <a:custGeom>
              <a:avLst/>
              <a:gdLst/>
              <a:ahLst/>
              <a:cxnLst/>
              <a:rect l="l" t="t" r="r" b="b"/>
              <a:pathLst>
                <a:path w="6764" h="974" extrusionOk="0">
                  <a:moveTo>
                    <a:pt x="5865" y="0"/>
                  </a:moveTo>
                  <a:cubicBezTo>
                    <a:pt x="5483" y="0"/>
                    <a:pt x="5096" y="84"/>
                    <a:pt x="4715" y="107"/>
                  </a:cubicBezTo>
                  <a:cubicBezTo>
                    <a:pt x="3521" y="246"/>
                    <a:pt x="2328" y="27"/>
                    <a:pt x="1174" y="385"/>
                  </a:cubicBezTo>
                  <a:cubicBezTo>
                    <a:pt x="1043" y="444"/>
                    <a:pt x="901" y="480"/>
                    <a:pt x="757" y="480"/>
                  </a:cubicBezTo>
                  <a:cubicBezTo>
                    <a:pt x="704" y="480"/>
                    <a:pt x="650" y="475"/>
                    <a:pt x="597" y="465"/>
                  </a:cubicBezTo>
                  <a:cubicBezTo>
                    <a:pt x="418" y="465"/>
                    <a:pt x="259" y="465"/>
                    <a:pt x="120" y="564"/>
                  </a:cubicBezTo>
                  <a:cubicBezTo>
                    <a:pt x="0" y="763"/>
                    <a:pt x="160" y="843"/>
                    <a:pt x="299" y="942"/>
                  </a:cubicBezTo>
                  <a:cubicBezTo>
                    <a:pt x="589" y="964"/>
                    <a:pt x="879" y="973"/>
                    <a:pt x="1169" y="973"/>
                  </a:cubicBezTo>
                  <a:cubicBezTo>
                    <a:pt x="2636" y="973"/>
                    <a:pt x="4105" y="740"/>
                    <a:pt x="5586" y="740"/>
                  </a:cubicBezTo>
                  <a:cubicBezTo>
                    <a:pt x="5680" y="740"/>
                    <a:pt x="5774" y="741"/>
                    <a:pt x="5869" y="743"/>
                  </a:cubicBezTo>
                  <a:cubicBezTo>
                    <a:pt x="5968" y="743"/>
                    <a:pt x="6088" y="664"/>
                    <a:pt x="6187" y="604"/>
                  </a:cubicBezTo>
                  <a:cubicBezTo>
                    <a:pt x="6247" y="604"/>
                    <a:pt x="6286" y="604"/>
                    <a:pt x="6306" y="584"/>
                  </a:cubicBezTo>
                  <a:cubicBezTo>
                    <a:pt x="6465" y="564"/>
                    <a:pt x="6645" y="544"/>
                    <a:pt x="6764" y="405"/>
                  </a:cubicBezTo>
                  <a:cubicBezTo>
                    <a:pt x="6764" y="345"/>
                    <a:pt x="6744" y="266"/>
                    <a:pt x="6684" y="186"/>
                  </a:cubicBezTo>
                  <a:cubicBezTo>
                    <a:pt x="6417" y="44"/>
                    <a:pt x="6142" y="0"/>
                    <a:pt x="586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4"/>
            <p:cNvSpPr/>
            <p:nvPr/>
          </p:nvSpPr>
          <p:spPr>
            <a:xfrm>
              <a:off x="2409800" y="1026975"/>
              <a:ext cx="126825" cy="21475"/>
            </a:xfrm>
            <a:custGeom>
              <a:avLst/>
              <a:gdLst/>
              <a:ahLst/>
              <a:cxnLst/>
              <a:rect l="l" t="t" r="r" b="b"/>
              <a:pathLst>
                <a:path w="5073" h="859" extrusionOk="0">
                  <a:moveTo>
                    <a:pt x="4694" y="0"/>
                  </a:moveTo>
                  <a:cubicBezTo>
                    <a:pt x="4578" y="0"/>
                    <a:pt x="4442" y="28"/>
                    <a:pt x="4297" y="56"/>
                  </a:cubicBezTo>
                  <a:cubicBezTo>
                    <a:pt x="4191" y="40"/>
                    <a:pt x="4087" y="34"/>
                    <a:pt x="3984" y="34"/>
                  </a:cubicBezTo>
                  <a:cubicBezTo>
                    <a:pt x="3406" y="34"/>
                    <a:pt x="2859" y="235"/>
                    <a:pt x="2268" y="235"/>
                  </a:cubicBezTo>
                  <a:cubicBezTo>
                    <a:pt x="1984" y="335"/>
                    <a:pt x="1687" y="352"/>
                    <a:pt x="1389" y="352"/>
                  </a:cubicBezTo>
                  <a:cubicBezTo>
                    <a:pt x="1246" y="352"/>
                    <a:pt x="1103" y="348"/>
                    <a:pt x="961" y="348"/>
                  </a:cubicBezTo>
                  <a:cubicBezTo>
                    <a:pt x="756" y="348"/>
                    <a:pt x="554" y="356"/>
                    <a:pt x="358" y="394"/>
                  </a:cubicBezTo>
                  <a:cubicBezTo>
                    <a:pt x="279" y="533"/>
                    <a:pt x="0" y="473"/>
                    <a:pt x="40" y="692"/>
                  </a:cubicBezTo>
                  <a:cubicBezTo>
                    <a:pt x="54" y="834"/>
                    <a:pt x="160" y="855"/>
                    <a:pt x="262" y="855"/>
                  </a:cubicBezTo>
                  <a:cubicBezTo>
                    <a:pt x="303" y="855"/>
                    <a:pt x="344" y="851"/>
                    <a:pt x="378" y="851"/>
                  </a:cubicBezTo>
                  <a:cubicBezTo>
                    <a:pt x="408" y="856"/>
                    <a:pt x="440" y="859"/>
                    <a:pt x="474" y="859"/>
                  </a:cubicBezTo>
                  <a:cubicBezTo>
                    <a:pt x="575" y="859"/>
                    <a:pt x="686" y="836"/>
                    <a:pt x="776" y="792"/>
                  </a:cubicBezTo>
                  <a:lnTo>
                    <a:pt x="816" y="792"/>
                  </a:lnTo>
                  <a:cubicBezTo>
                    <a:pt x="900" y="834"/>
                    <a:pt x="978" y="859"/>
                    <a:pt x="1057" y="859"/>
                  </a:cubicBezTo>
                  <a:cubicBezTo>
                    <a:pt x="1127" y="859"/>
                    <a:pt x="1198" y="839"/>
                    <a:pt x="1273" y="792"/>
                  </a:cubicBezTo>
                  <a:cubicBezTo>
                    <a:pt x="2546" y="772"/>
                    <a:pt x="3839" y="772"/>
                    <a:pt x="5073" y="473"/>
                  </a:cubicBezTo>
                  <a:cubicBezTo>
                    <a:pt x="5060" y="97"/>
                    <a:pt x="4912" y="0"/>
                    <a:pt x="4694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4"/>
            <p:cNvSpPr/>
            <p:nvPr/>
          </p:nvSpPr>
          <p:spPr>
            <a:xfrm>
              <a:off x="2338675" y="841425"/>
              <a:ext cx="142750" cy="19075"/>
            </a:xfrm>
            <a:custGeom>
              <a:avLst/>
              <a:gdLst/>
              <a:ahLst/>
              <a:cxnLst/>
              <a:rect l="l" t="t" r="r" b="b"/>
              <a:pathLst>
                <a:path w="5710" h="763" extrusionOk="0">
                  <a:moveTo>
                    <a:pt x="5241" y="0"/>
                  </a:moveTo>
                  <a:cubicBezTo>
                    <a:pt x="4729" y="0"/>
                    <a:pt x="4212" y="86"/>
                    <a:pt x="3720" y="197"/>
                  </a:cubicBezTo>
                  <a:cubicBezTo>
                    <a:pt x="3665" y="263"/>
                    <a:pt x="3604" y="305"/>
                    <a:pt x="3539" y="305"/>
                  </a:cubicBezTo>
                  <a:cubicBezTo>
                    <a:pt x="3488" y="305"/>
                    <a:pt x="3435" y="278"/>
                    <a:pt x="3382" y="217"/>
                  </a:cubicBezTo>
                  <a:lnTo>
                    <a:pt x="3024" y="217"/>
                  </a:lnTo>
                  <a:cubicBezTo>
                    <a:pt x="2945" y="316"/>
                    <a:pt x="2885" y="436"/>
                    <a:pt x="2726" y="436"/>
                  </a:cubicBezTo>
                  <a:cubicBezTo>
                    <a:pt x="2805" y="396"/>
                    <a:pt x="2925" y="356"/>
                    <a:pt x="2845" y="217"/>
                  </a:cubicBezTo>
                  <a:cubicBezTo>
                    <a:pt x="2696" y="204"/>
                    <a:pt x="2547" y="198"/>
                    <a:pt x="2398" y="198"/>
                  </a:cubicBezTo>
                  <a:cubicBezTo>
                    <a:pt x="1632" y="198"/>
                    <a:pt x="866" y="346"/>
                    <a:pt x="100" y="396"/>
                  </a:cubicBezTo>
                  <a:cubicBezTo>
                    <a:pt x="0" y="714"/>
                    <a:pt x="339" y="595"/>
                    <a:pt x="418" y="714"/>
                  </a:cubicBezTo>
                  <a:cubicBezTo>
                    <a:pt x="565" y="751"/>
                    <a:pt x="714" y="763"/>
                    <a:pt x="864" y="763"/>
                  </a:cubicBezTo>
                  <a:cubicBezTo>
                    <a:pt x="1121" y="763"/>
                    <a:pt x="1380" y="727"/>
                    <a:pt x="1632" y="714"/>
                  </a:cubicBezTo>
                  <a:cubicBezTo>
                    <a:pt x="1656" y="678"/>
                    <a:pt x="1695" y="619"/>
                    <a:pt x="1735" y="619"/>
                  </a:cubicBezTo>
                  <a:cubicBezTo>
                    <a:pt x="1761" y="619"/>
                    <a:pt x="1787" y="644"/>
                    <a:pt x="1811" y="714"/>
                  </a:cubicBezTo>
                  <a:cubicBezTo>
                    <a:pt x="2139" y="704"/>
                    <a:pt x="2467" y="704"/>
                    <a:pt x="2798" y="704"/>
                  </a:cubicBezTo>
                  <a:cubicBezTo>
                    <a:pt x="3129" y="704"/>
                    <a:pt x="3462" y="704"/>
                    <a:pt x="3800" y="694"/>
                  </a:cubicBezTo>
                  <a:cubicBezTo>
                    <a:pt x="3851" y="689"/>
                    <a:pt x="3902" y="687"/>
                    <a:pt x="3953" y="687"/>
                  </a:cubicBezTo>
                  <a:cubicBezTo>
                    <a:pt x="4141" y="687"/>
                    <a:pt x="4332" y="713"/>
                    <a:pt x="4521" y="713"/>
                  </a:cubicBezTo>
                  <a:cubicBezTo>
                    <a:pt x="4702" y="713"/>
                    <a:pt x="4881" y="689"/>
                    <a:pt x="5053" y="595"/>
                  </a:cubicBezTo>
                  <a:cubicBezTo>
                    <a:pt x="5133" y="595"/>
                    <a:pt x="5212" y="555"/>
                    <a:pt x="5252" y="535"/>
                  </a:cubicBezTo>
                  <a:cubicBezTo>
                    <a:pt x="5371" y="495"/>
                    <a:pt x="5451" y="436"/>
                    <a:pt x="5531" y="396"/>
                  </a:cubicBezTo>
                  <a:cubicBezTo>
                    <a:pt x="5630" y="276"/>
                    <a:pt x="5710" y="157"/>
                    <a:pt x="5630" y="18"/>
                  </a:cubicBezTo>
                  <a:cubicBezTo>
                    <a:pt x="5501" y="6"/>
                    <a:pt x="5371" y="0"/>
                    <a:pt x="524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4"/>
            <p:cNvSpPr/>
            <p:nvPr/>
          </p:nvSpPr>
          <p:spPr>
            <a:xfrm>
              <a:off x="2188475" y="1036800"/>
              <a:ext cx="98500" cy="24225"/>
            </a:xfrm>
            <a:custGeom>
              <a:avLst/>
              <a:gdLst/>
              <a:ahLst/>
              <a:cxnLst/>
              <a:rect l="l" t="t" r="r" b="b"/>
              <a:pathLst>
                <a:path w="3940" h="969" extrusionOk="0">
                  <a:moveTo>
                    <a:pt x="3641" y="1"/>
                  </a:moveTo>
                  <a:cubicBezTo>
                    <a:pt x="2428" y="140"/>
                    <a:pt x="1194" y="1"/>
                    <a:pt x="1" y="200"/>
                  </a:cubicBezTo>
                  <a:cubicBezTo>
                    <a:pt x="61" y="359"/>
                    <a:pt x="140" y="538"/>
                    <a:pt x="180" y="697"/>
                  </a:cubicBezTo>
                  <a:cubicBezTo>
                    <a:pt x="403" y="909"/>
                    <a:pt x="649" y="969"/>
                    <a:pt x="905" y="969"/>
                  </a:cubicBezTo>
                  <a:cubicBezTo>
                    <a:pt x="1129" y="969"/>
                    <a:pt x="1361" y="924"/>
                    <a:pt x="1592" y="896"/>
                  </a:cubicBezTo>
                  <a:cubicBezTo>
                    <a:pt x="1891" y="816"/>
                    <a:pt x="2189" y="757"/>
                    <a:pt x="2487" y="697"/>
                  </a:cubicBezTo>
                  <a:cubicBezTo>
                    <a:pt x="2676" y="647"/>
                    <a:pt x="2865" y="549"/>
                    <a:pt x="3053" y="549"/>
                  </a:cubicBezTo>
                  <a:cubicBezTo>
                    <a:pt x="3163" y="549"/>
                    <a:pt x="3273" y="582"/>
                    <a:pt x="3383" y="677"/>
                  </a:cubicBezTo>
                  <a:cubicBezTo>
                    <a:pt x="3442" y="717"/>
                    <a:pt x="3522" y="757"/>
                    <a:pt x="3582" y="757"/>
                  </a:cubicBezTo>
                  <a:cubicBezTo>
                    <a:pt x="3721" y="717"/>
                    <a:pt x="3780" y="677"/>
                    <a:pt x="3860" y="578"/>
                  </a:cubicBezTo>
                  <a:cubicBezTo>
                    <a:pt x="3940" y="379"/>
                    <a:pt x="3860" y="200"/>
                    <a:pt x="3741" y="60"/>
                  </a:cubicBezTo>
                  <a:cubicBezTo>
                    <a:pt x="3721" y="41"/>
                    <a:pt x="3661" y="41"/>
                    <a:pt x="364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4"/>
            <p:cNvSpPr/>
            <p:nvPr/>
          </p:nvSpPr>
          <p:spPr>
            <a:xfrm>
              <a:off x="1862750" y="874650"/>
              <a:ext cx="150200" cy="20850"/>
            </a:xfrm>
            <a:custGeom>
              <a:avLst/>
              <a:gdLst/>
              <a:ahLst/>
              <a:cxnLst/>
              <a:rect l="l" t="t" r="r" b="b"/>
              <a:pathLst>
                <a:path w="6008" h="834" extrusionOk="0">
                  <a:moveTo>
                    <a:pt x="3147" y="1"/>
                  </a:moveTo>
                  <a:cubicBezTo>
                    <a:pt x="2517" y="1"/>
                    <a:pt x="1891" y="126"/>
                    <a:pt x="1273" y="260"/>
                  </a:cubicBezTo>
                  <a:cubicBezTo>
                    <a:pt x="1194" y="318"/>
                    <a:pt x="1109" y="337"/>
                    <a:pt x="1023" y="337"/>
                  </a:cubicBezTo>
                  <a:cubicBezTo>
                    <a:pt x="872" y="337"/>
                    <a:pt x="716" y="280"/>
                    <a:pt x="577" y="280"/>
                  </a:cubicBezTo>
                  <a:lnTo>
                    <a:pt x="60" y="280"/>
                  </a:lnTo>
                  <a:cubicBezTo>
                    <a:pt x="0" y="519"/>
                    <a:pt x="139" y="658"/>
                    <a:pt x="338" y="758"/>
                  </a:cubicBezTo>
                  <a:cubicBezTo>
                    <a:pt x="578" y="818"/>
                    <a:pt x="822" y="833"/>
                    <a:pt x="1068" y="833"/>
                  </a:cubicBezTo>
                  <a:cubicBezTo>
                    <a:pt x="1337" y="833"/>
                    <a:pt x="1608" y="815"/>
                    <a:pt x="1880" y="815"/>
                  </a:cubicBezTo>
                  <a:cubicBezTo>
                    <a:pt x="1936" y="815"/>
                    <a:pt x="1993" y="815"/>
                    <a:pt x="2049" y="817"/>
                  </a:cubicBezTo>
                  <a:cubicBezTo>
                    <a:pt x="2268" y="797"/>
                    <a:pt x="2487" y="778"/>
                    <a:pt x="2646" y="579"/>
                  </a:cubicBezTo>
                  <a:cubicBezTo>
                    <a:pt x="2725" y="459"/>
                    <a:pt x="2487" y="419"/>
                    <a:pt x="2566" y="300"/>
                  </a:cubicBezTo>
                  <a:lnTo>
                    <a:pt x="2566" y="300"/>
                  </a:lnTo>
                  <a:cubicBezTo>
                    <a:pt x="2566" y="419"/>
                    <a:pt x="2666" y="459"/>
                    <a:pt x="2745" y="519"/>
                  </a:cubicBezTo>
                  <a:lnTo>
                    <a:pt x="2885" y="598"/>
                  </a:lnTo>
                  <a:cubicBezTo>
                    <a:pt x="3253" y="658"/>
                    <a:pt x="3621" y="688"/>
                    <a:pt x="3986" y="688"/>
                  </a:cubicBezTo>
                  <a:cubicBezTo>
                    <a:pt x="4352" y="688"/>
                    <a:pt x="4715" y="658"/>
                    <a:pt x="5073" y="598"/>
                  </a:cubicBezTo>
                  <a:cubicBezTo>
                    <a:pt x="5371" y="459"/>
                    <a:pt x="5769" y="519"/>
                    <a:pt x="6008" y="61"/>
                  </a:cubicBezTo>
                  <a:cubicBezTo>
                    <a:pt x="5746" y="30"/>
                    <a:pt x="5511" y="4"/>
                    <a:pt x="5284" y="4"/>
                  </a:cubicBezTo>
                  <a:cubicBezTo>
                    <a:pt x="5080" y="4"/>
                    <a:pt x="4882" y="25"/>
                    <a:pt x="4675" y="81"/>
                  </a:cubicBezTo>
                  <a:cubicBezTo>
                    <a:pt x="4635" y="81"/>
                    <a:pt x="4575" y="81"/>
                    <a:pt x="4536" y="101"/>
                  </a:cubicBezTo>
                  <a:cubicBezTo>
                    <a:pt x="4450" y="158"/>
                    <a:pt x="4374" y="183"/>
                    <a:pt x="4300" y="183"/>
                  </a:cubicBezTo>
                  <a:cubicBezTo>
                    <a:pt x="4219" y="183"/>
                    <a:pt x="4141" y="153"/>
                    <a:pt x="4058" y="101"/>
                  </a:cubicBezTo>
                  <a:cubicBezTo>
                    <a:pt x="3754" y="30"/>
                    <a:pt x="3450" y="1"/>
                    <a:pt x="314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4"/>
            <p:cNvSpPr/>
            <p:nvPr/>
          </p:nvSpPr>
          <p:spPr>
            <a:xfrm>
              <a:off x="2070125" y="862750"/>
              <a:ext cx="119875" cy="20300"/>
            </a:xfrm>
            <a:custGeom>
              <a:avLst/>
              <a:gdLst/>
              <a:ahLst/>
              <a:cxnLst/>
              <a:rect l="l" t="t" r="r" b="b"/>
              <a:pathLst>
                <a:path w="4795" h="812" extrusionOk="0">
                  <a:moveTo>
                    <a:pt x="3502" y="0"/>
                  </a:moveTo>
                  <a:cubicBezTo>
                    <a:pt x="2348" y="0"/>
                    <a:pt x="1214" y="80"/>
                    <a:pt x="60" y="239"/>
                  </a:cubicBezTo>
                  <a:cubicBezTo>
                    <a:pt x="0" y="398"/>
                    <a:pt x="60" y="537"/>
                    <a:pt x="160" y="617"/>
                  </a:cubicBezTo>
                  <a:cubicBezTo>
                    <a:pt x="239" y="677"/>
                    <a:pt x="319" y="756"/>
                    <a:pt x="418" y="776"/>
                  </a:cubicBezTo>
                  <a:cubicBezTo>
                    <a:pt x="656" y="801"/>
                    <a:pt x="893" y="811"/>
                    <a:pt x="1128" y="811"/>
                  </a:cubicBezTo>
                  <a:cubicBezTo>
                    <a:pt x="2214" y="811"/>
                    <a:pt x="3282" y="593"/>
                    <a:pt x="4377" y="577"/>
                  </a:cubicBezTo>
                  <a:cubicBezTo>
                    <a:pt x="4536" y="577"/>
                    <a:pt x="4695" y="498"/>
                    <a:pt x="4795" y="319"/>
                  </a:cubicBezTo>
                  <a:cubicBezTo>
                    <a:pt x="4795" y="159"/>
                    <a:pt x="4675" y="80"/>
                    <a:pt x="4516" y="60"/>
                  </a:cubicBezTo>
                  <a:cubicBezTo>
                    <a:pt x="4367" y="50"/>
                    <a:pt x="4218" y="50"/>
                    <a:pt x="4068" y="50"/>
                  </a:cubicBezTo>
                  <a:cubicBezTo>
                    <a:pt x="3919" y="50"/>
                    <a:pt x="3770" y="50"/>
                    <a:pt x="3621" y="40"/>
                  </a:cubicBezTo>
                  <a:cubicBezTo>
                    <a:pt x="3581" y="40"/>
                    <a:pt x="3541" y="0"/>
                    <a:pt x="3502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4"/>
            <p:cNvSpPr/>
            <p:nvPr/>
          </p:nvSpPr>
          <p:spPr>
            <a:xfrm>
              <a:off x="2318775" y="1036800"/>
              <a:ext cx="110425" cy="20025"/>
            </a:xfrm>
            <a:custGeom>
              <a:avLst/>
              <a:gdLst/>
              <a:ahLst/>
              <a:cxnLst/>
              <a:rect l="l" t="t" r="r" b="b"/>
              <a:pathLst>
                <a:path w="4417" h="801" extrusionOk="0">
                  <a:moveTo>
                    <a:pt x="41" y="1"/>
                  </a:moveTo>
                  <a:cubicBezTo>
                    <a:pt x="41" y="60"/>
                    <a:pt x="21" y="80"/>
                    <a:pt x="1" y="120"/>
                  </a:cubicBezTo>
                  <a:cubicBezTo>
                    <a:pt x="239" y="498"/>
                    <a:pt x="737" y="478"/>
                    <a:pt x="1055" y="717"/>
                  </a:cubicBezTo>
                  <a:cubicBezTo>
                    <a:pt x="1292" y="774"/>
                    <a:pt x="1526" y="801"/>
                    <a:pt x="1759" y="801"/>
                  </a:cubicBezTo>
                  <a:cubicBezTo>
                    <a:pt x="2173" y="801"/>
                    <a:pt x="2585" y="718"/>
                    <a:pt x="3005" y="578"/>
                  </a:cubicBezTo>
                  <a:cubicBezTo>
                    <a:pt x="3482" y="478"/>
                    <a:pt x="3979" y="578"/>
                    <a:pt x="4417" y="399"/>
                  </a:cubicBezTo>
                  <a:cubicBezTo>
                    <a:pt x="4317" y="399"/>
                    <a:pt x="4198" y="379"/>
                    <a:pt x="4099" y="379"/>
                  </a:cubicBezTo>
                  <a:cubicBezTo>
                    <a:pt x="4077" y="379"/>
                    <a:pt x="4056" y="380"/>
                    <a:pt x="4037" y="380"/>
                  </a:cubicBezTo>
                  <a:cubicBezTo>
                    <a:pt x="3577" y="380"/>
                    <a:pt x="4000" y="155"/>
                    <a:pt x="4019" y="41"/>
                  </a:cubicBezTo>
                  <a:cubicBezTo>
                    <a:pt x="3884" y="34"/>
                    <a:pt x="3748" y="32"/>
                    <a:pt x="3613" y="32"/>
                  </a:cubicBezTo>
                  <a:cubicBezTo>
                    <a:pt x="2854" y="32"/>
                    <a:pt x="2096" y="113"/>
                    <a:pt x="1342" y="113"/>
                  </a:cubicBezTo>
                  <a:cubicBezTo>
                    <a:pt x="906" y="113"/>
                    <a:pt x="472" y="86"/>
                    <a:pt x="4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4"/>
            <p:cNvSpPr/>
            <p:nvPr/>
          </p:nvSpPr>
          <p:spPr>
            <a:xfrm>
              <a:off x="2294900" y="851300"/>
              <a:ext cx="54750" cy="79975"/>
            </a:xfrm>
            <a:custGeom>
              <a:avLst/>
              <a:gdLst/>
              <a:ahLst/>
              <a:cxnLst/>
              <a:rect l="l" t="t" r="r" b="b"/>
              <a:pathLst>
                <a:path w="2190" h="3199" extrusionOk="0">
                  <a:moveTo>
                    <a:pt x="1851" y="1"/>
                  </a:moveTo>
                  <a:cubicBezTo>
                    <a:pt x="1791" y="1"/>
                    <a:pt x="1712" y="1"/>
                    <a:pt x="1692" y="41"/>
                  </a:cubicBezTo>
                  <a:cubicBezTo>
                    <a:pt x="1692" y="60"/>
                    <a:pt x="1692" y="60"/>
                    <a:pt x="1632" y="100"/>
                  </a:cubicBezTo>
                  <a:cubicBezTo>
                    <a:pt x="1592" y="100"/>
                    <a:pt x="1572" y="100"/>
                    <a:pt x="1513" y="41"/>
                  </a:cubicBezTo>
                  <a:cubicBezTo>
                    <a:pt x="1393" y="41"/>
                    <a:pt x="1294" y="60"/>
                    <a:pt x="1175" y="60"/>
                  </a:cubicBezTo>
                  <a:cubicBezTo>
                    <a:pt x="1095" y="100"/>
                    <a:pt x="1015" y="160"/>
                    <a:pt x="916" y="160"/>
                  </a:cubicBezTo>
                  <a:cubicBezTo>
                    <a:pt x="777" y="140"/>
                    <a:pt x="647" y="130"/>
                    <a:pt x="518" y="130"/>
                  </a:cubicBezTo>
                  <a:cubicBezTo>
                    <a:pt x="389" y="130"/>
                    <a:pt x="260" y="140"/>
                    <a:pt x="120" y="160"/>
                  </a:cubicBezTo>
                  <a:cubicBezTo>
                    <a:pt x="21" y="299"/>
                    <a:pt x="1" y="418"/>
                    <a:pt x="80" y="558"/>
                  </a:cubicBezTo>
                  <a:cubicBezTo>
                    <a:pt x="419" y="816"/>
                    <a:pt x="379" y="1194"/>
                    <a:pt x="399" y="1552"/>
                  </a:cubicBezTo>
                  <a:cubicBezTo>
                    <a:pt x="458" y="2070"/>
                    <a:pt x="299" y="2627"/>
                    <a:pt x="598" y="3124"/>
                  </a:cubicBezTo>
                  <a:cubicBezTo>
                    <a:pt x="657" y="3174"/>
                    <a:pt x="727" y="3198"/>
                    <a:pt x="797" y="3198"/>
                  </a:cubicBezTo>
                  <a:cubicBezTo>
                    <a:pt x="866" y="3198"/>
                    <a:pt x="936" y="3174"/>
                    <a:pt x="996" y="3124"/>
                  </a:cubicBezTo>
                  <a:cubicBezTo>
                    <a:pt x="996" y="2527"/>
                    <a:pt x="996" y="1950"/>
                    <a:pt x="1015" y="1373"/>
                  </a:cubicBezTo>
                  <a:cubicBezTo>
                    <a:pt x="1055" y="518"/>
                    <a:pt x="1095" y="498"/>
                    <a:pt x="1930" y="359"/>
                  </a:cubicBezTo>
                  <a:cubicBezTo>
                    <a:pt x="2010" y="339"/>
                    <a:pt x="2110" y="339"/>
                    <a:pt x="2189" y="319"/>
                  </a:cubicBezTo>
                  <a:cubicBezTo>
                    <a:pt x="2070" y="200"/>
                    <a:pt x="1970" y="100"/>
                    <a:pt x="185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4"/>
            <p:cNvSpPr/>
            <p:nvPr/>
          </p:nvSpPr>
          <p:spPr>
            <a:xfrm>
              <a:off x="1749350" y="881125"/>
              <a:ext cx="107950" cy="19175"/>
            </a:xfrm>
            <a:custGeom>
              <a:avLst/>
              <a:gdLst/>
              <a:ahLst/>
              <a:cxnLst/>
              <a:rect l="l" t="t" r="r" b="b"/>
              <a:pathLst>
                <a:path w="4318" h="767" extrusionOk="0">
                  <a:moveTo>
                    <a:pt x="1314" y="220"/>
                  </a:moveTo>
                  <a:lnTo>
                    <a:pt x="1314" y="220"/>
                  </a:lnTo>
                  <a:cubicBezTo>
                    <a:pt x="1425" y="250"/>
                    <a:pt x="1539" y="260"/>
                    <a:pt x="1655" y="262"/>
                  </a:cubicBezTo>
                  <a:lnTo>
                    <a:pt x="1655" y="262"/>
                  </a:lnTo>
                  <a:cubicBezTo>
                    <a:pt x="1605" y="269"/>
                    <a:pt x="1555" y="274"/>
                    <a:pt x="1507" y="274"/>
                  </a:cubicBezTo>
                  <a:cubicBezTo>
                    <a:pt x="1436" y="274"/>
                    <a:pt x="1369" y="262"/>
                    <a:pt x="1314" y="220"/>
                  </a:cubicBezTo>
                  <a:close/>
                  <a:moveTo>
                    <a:pt x="829" y="1"/>
                  </a:moveTo>
                  <a:cubicBezTo>
                    <a:pt x="549" y="1"/>
                    <a:pt x="272" y="30"/>
                    <a:pt x="1" y="160"/>
                  </a:cubicBezTo>
                  <a:cubicBezTo>
                    <a:pt x="140" y="439"/>
                    <a:pt x="398" y="598"/>
                    <a:pt x="657" y="698"/>
                  </a:cubicBezTo>
                  <a:cubicBezTo>
                    <a:pt x="897" y="724"/>
                    <a:pt x="1132" y="767"/>
                    <a:pt x="1359" y="767"/>
                  </a:cubicBezTo>
                  <a:cubicBezTo>
                    <a:pt x="1640" y="767"/>
                    <a:pt x="1907" y="701"/>
                    <a:pt x="2149" y="459"/>
                  </a:cubicBezTo>
                  <a:cubicBezTo>
                    <a:pt x="2102" y="336"/>
                    <a:pt x="2031" y="280"/>
                    <a:pt x="1948" y="258"/>
                  </a:cubicBezTo>
                  <a:lnTo>
                    <a:pt x="1948" y="258"/>
                  </a:lnTo>
                  <a:cubicBezTo>
                    <a:pt x="1997" y="257"/>
                    <a:pt x="2046" y="256"/>
                    <a:pt x="2095" y="256"/>
                  </a:cubicBezTo>
                  <a:cubicBezTo>
                    <a:pt x="2146" y="256"/>
                    <a:pt x="2197" y="257"/>
                    <a:pt x="2248" y="260"/>
                  </a:cubicBezTo>
                  <a:cubicBezTo>
                    <a:pt x="2278" y="260"/>
                    <a:pt x="2303" y="250"/>
                    <a:pt x="2328" y="250"/>
                  </a:cubicBezTo>
                  <a:cubicBezTo>
                    <a:pt x="2353" y="250"/>
                    <a:pt x="2378" y="260"/>
                    <a:pt x="2408" y="300"/>
                  </a:cubicBezTo>
                  <a:cubicBezTo>
                    <a:pt x="2308" y="300"/>
                    <a:pt x="2288" y="359"/>
                    <a:pt x="2248" y="439"/>
                  </a:cubicBezTo>
                  <a:cubicBezTo>
                    <a:pt x="2583" y="655"/>
                    <a:pt x="2912" y="760"/>
                    <a:pt x="3239" y="760"/>
                  </a:cubicBezTo>
                  <a:cubicBezTo>
                    <a:pt x="3574" y="760"/>
                    <a:pt x="3906" y="650"/>
                    <a:pt x="4238" y="439"/>
                  </a:cubicBezTo>
                  <a:cubicBezTo>
                    <a:pt x="4317" y="300"/>
                    <a:pt x="4317" y="160"/>
                    <a:pt x="4218" y="41"/>
                  </a:cubicBezTo>
                  <a:cubicBezTo>
                    <a:pt x="3502" y="41"/>
                    <a:pt x="2786" y="16"/>
                    <a:pt x="2069" y="16"/>
                  </a:cubicBezTo>
                  <a:cubicBezTo>
                    <a:pt x="1890" y="16"/>
                    <a:pt x="1711" y="17"/>
                    <a:pt x="1532" y="21"/>
                  </a:cubicBezTo>
                  <a:cubicBezTo>
                    <a:pt x="1297" y="21"/>
                    <a:pt x="1062" y="1"/>
                    <a:pt x="82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4"/>
            <p:cNvSpPr/>
            <p:nvPr/>
          </p:nvSpPr>
          <p:spPr>
            <a:xfrm>
              <a:off x="2588825" y="1013925"/>
              <a:ext cx="69150" cy="20125"/>
            </a:xfrm>
            <a:custGeom>
              <a:avLst/>
              <a:gdLst/>
              <a:ahLst/>
              <a:cxnLst/>
              <a:rect l="l" t="t" r="r" b="b"/>
              <a:pathLst>
                <a:path w="2766" h="805" extrusionOk="0">
                  <a:moveTo>
                    <a:pt x="2746" y="60"/>
                  </a:moveTo>
                  <a:cubicBezTo>
                    <a:pt x="1890" y="120"/>
                    <a:pt x="995" y="1"/>
                    <a:pt x="160" y="279"/>
                  </a:cubicBezTo>
                  <a:cubicBezTo>
                    <a:pt x="0" y="458"/>
                    <a:pt x="0" y="597"/>
                    <a:pt x="160" y="776"/>
                  </a:cubicBezTo>
                  <a:cubicBezTo>
                    <a:pt x="308" y="796"/>
                    <a:pt x="455" y="805"/>
                    <a:pt x="600" y="805"/>
                  </a:cubicBezTo>
                  <a:cubicBezTo>
                    <a:pt x="1333" y="805"/>
                    <a:pt x="2035" y="594"/>
                    <a:pt x="2766" y="578"/>
                  </a:cubicBezTo>
                  <a:cubicBezTo>
                    <a:pt x="2746" y="399"/>
                    <a:pt x="2746" y="219"/>
                    <a:pt x="2746" y="6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4"/>
            <p:cNvSpPr/>
            <p:nvPr/>
          </p:nvSpPr>
          <p:spPr>
            <a:xfrm>
              <a:off x="2518200" y="1021250"/>
              <a:ext cx="74625" cy="17625"/>
            </a:xfrm>
            <a:custGeom>
              <a:avLst/>
              <a:gdLst/>
              <a:ahLst/>
              <a:cxnLst/>
              <a:rect l="l" t="t" r="r" b="b"/>
              <a:pathLst>
                <a:path w="2985" h="705" extrusionOk="0">
                  <a:moveTo>
                    <a:pt x="2721" y="1"/>
                  </a:moveTo>
                  <a:cubicBezTo>
                    <a:pt x="1815" y="1"/>
                    <a:pt x="908" y="177"/>
                    <a:pt x="1" y="304"/>
                  </a:cubicBezTo>
                  <a:cubicBezTo>
                    <a:pt x="299" y="324"/>
                    <a:pt x="617" y="364"/>
                    <a:pt x="737" y="702"/>
                  </a:cubicBezTo>
                  <a:cubicBezTo>
                    <a:pt x="818" y="700"/>
                    <a:pt x="899" y="699"/>
                    <a:pt x="981" y="699"/>
                  </a:cubicBezTo>
                  <a:cubicBezTo>
                    <a:pt x="1182" y="699"/>
                    <a:pt x="1384" y="704"/>
                    <a:pt x="1586" y="704"/>
                  </a:cubicBezTo>
                  <a:cubicBezTo>
                    <a:pt x="2063" y="704"/>
                    <a:pt x="2535" y="678"/>
                    <a:pt x="2985" y="503"/>
                  </a:cubicBezTo>
                  <a:lnTo>
                    <a:pt x="2985" y="6"/>
                  </a:lnTo>
                  <a:cubicBezTo>
                    <a:pt x="2897" y="3"/>
                    <a:pt x="2809" y="1"/>
                    <a:pt x="272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4"/>
            <p:cNvSpPr/>
            <p:nvPr/>
          </p:nvSpPr>
          <p:spPr>
            <a:xfrm>
              <a:off x="1708075" y="1035550"/>
              <a:ext cx="161150" cy="21925"/>
            </a:xfrm>
            <a:custGeom>
              <a:avLst/>
              <a:gdLst/>
              <a:ahLst/>
              <a:cxnLst/>
              <a:rect l="l" t="t" r="r" b="b"/>
              <a:pathLst>
                <a:path w="6446" h="877" extrusionOk="0">
                  <a:moveTo>
                    <a:pt x="968" y="1"/>
                  </a:moveTo>
                  <a:cubicBezTo>
                    <a:pt x="702" y="1"/>
                    <a:pt x="438" y="51"/>
                    <a:pt x="180" y="150"/>
                  </a:cubicBezTo>
                  <a:cubicBezTo>
                    <a:pt x="20" y="250"/>
                    <a:pt x="1" y="409"/>
                    <a:pt x="40" y="548"/>
                  </a:cubicBezTo>
                  <a:cubicBezTo>
                    <a:pt x="120" y="707"/>
                    <a:pt x="239" y="727"/>
                    <a:pt x="398" y="747"/>
                  </a:cubicBezTo>
                  <a:cubicBezTo>
                    <a:pt x="617" y="747"/>
                    <a:pt x="876" y="787"/>
                    <a:pt x="1095" y="827"/>
                  </a:cubicBezTo>
                  <a:cubicBezTo>
                    <a:pt x="1668" y="865"/>
                    <a:pt x="2239" y="877"/>
                    <a:pt x="2810" y="877"/>
                  </a:cubicBezTo>
                  <a:cubicBezTo>
                    <a:pt x="3722" y="877"/>
                    <a:pt x="4632" y="846"/>
                    <a:pt x="5551" y="846"/>
                  </a:cubicBezTo>
                  <a:cubicBezTo>
                    <a:pt x="5789" y="827"/>
                    <a:pt x="6068" y="827"/>
                    <a:pt x="6287" y="707"/>
                  </a:cubicBezTo>
                  <a:cubicBezTo>
                    <a:pt x="6386" y="648"/>
                    <a:pt x="6446" y="548"/>
                    <a:pt x="6386" y="449"/>
                  </a:cubicBezTo>
                  <a:cubicBezTo>
                    <a:pt x="5153" y="449"/>
                    <a:pt x="3939" y="449"/>
                    <a:pt x="2686" y="429"/>
                  </a:cubicBezTo>
                  <a:cubicBezTo>
                    <a:pt x="2559" y="429"/>
                    <a:pt x="2425" y="449"/>
                    <a:pt x="2295" y="449"/>
                  </a:cubicBezTo>
                  <a:cubicBezTo>
                    <a:pt x="2139" y="449"/>
                    <a:pt x="1990" y="420"/>
                    <a:pt x="1870" y="289"/>
                  </a:cubicBezTo>
                  <a:cubicBezTo>
                    <a:pt x="1851" y="230"/>
                    <a:pt x="1811" y="210"/>
                    <a:pt x="1771" y="150"/>
                  </a:cubicBezTo>
                  <a:cubicBezTo>
                    <a:pt x="1502" y="51"/>
                    <a:pt x="1234" y="1"/>
                    <a:pt x="96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4"/>
            <p:cNvSpPr/>
            <p:nvPr/>
          </p:nvSpPr>
          <p:spPr>
            <a:xfrm>
              <a:off x="2246675" y="968000"/>
              <a:ext cx="71125" cy="45450"/>
            </a:xfrm>
            <a:custGeom>
              <a:avLst/>
              <a:gdLst/>
              <a:ahLst/>
              <a:cxnLst/>
              <a:rect l="l" t="t" r="r" b="b"/>
              <a:pathLst>
                <a:path w="2845" h="1818" extrusionOk="0">
                  <a:moveTo>
                    <a:pt x="1742" y="0"/>
                  </a:moveTo>
                  <a:cubicBezTo>
                    <a:pt x="1715" y="0"/>
                    <a:pt x="1684" y="3"/>
                    <a:pt x="1651" y="8"/>
                  </a:cubicBezTo>
                  <a:cubicBezTo>
                    <a:pt x="1492" y="206"/>
                    <a:pt x="1452" y="445"/>
                    <a:pt x="1433" y="704"/>
                  </a:cubicBezTo>
                  <a:cubicBezTo>
                    <a:pt x="1452" y="953"/>
                    <a:pt x="1489" y="1202"/>
                    <a:pt x="1136" y="1202"/>
                  </a:cubicBezTo>
                  <a:cubicBezTo>
                    <a:pt x="1123" y="1202"/>
                    <a:pt x="1109" y="1202"/>
                    <a:pt x="1094" y="1201"/>
                  </a:cubicBezTo>
                  <a:cubicBezTo>
                    <a:pt x="971" y="1187"/>
                    <a:pt x="852" y="1176"/>
                    <a:pt x="737" y="1176"/>
                  </a:cubicBezTo>
                  <a:cubicBezTo>
                    <a:pt x="519" y="1176"/>
                    <a:pt x="315" y="1217"/>
                    <a:pt x="120" y="1360"/>
                  </a:cubicBezTo>
                  <a:cubicBezTo>
                    <a:pt x="0" y="1718"/>
                    <a:pt x="418" y="1619"/>
                    <a:pt x="458" y="1798"/>
                  </a:cubicBezTo>
                  <a:cubicBezTo>
                    <a:pt x="1114" y="1798"/>
                    <a:pt x="1751" y="1818"/>
                    <a:pt x="2407" y="1818"/>
                  </a:cubicBezTo>
                  <a:cubicBezTo>
                    <a:pt x="2447" y="1818"/>
                    <a:pt x="2507" y="1758"/>
                    <a:pt x="2547" y="1738"/>
                  </a:cubicBezTo>
                  <a:cubicBezTo>
                    <a:pt x="2726" y="1639"/>
                    <a:pt x="2845" y="1539"/>
                    <a:pt x="2726" y="1320"/>
                  </a:cubicBezTo>
                  <a:cubicBezTo>
                    <a:pt x="2407" y="1141"/>
                    <a:pt x="2129" y="923"/>
                    <a:pt x="2089" y="505"/>
                  </a:cubicBezTo>
                  <a:cubicBezTo>
                    <a:pt x="2034" y="286"/>
                    <a:pt x="2047" y="0"/>
                    <a:pt x="1742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4"/>
            <p:cNvSpPr/>
            <p:nvPr/>
          </p:nvSpPr>
          <p:spPr>
            <a:xfrm>
              <a:off x="2503275" y="857400"/>
              <a:ext cx="15950" cy="98400"/>
            </a:xfrm>
            <a:custGeom>
              <a:avLst/>
              <a:gdLst/>
              <a:ahLst/>
              <a:cxnLst/>
              <a:rect l="l" t="t" r="r" b="b"/>
              <a:pathLst>
                <a:path w="638" h="3936" extrusionOk="0">
                  <a:moveTo>
                    <a:pt x="426" y="0"/>
                  </a:moveTo>
                  <a:cubicBezTo>
                    <a:pt x="384" y="0"/>
                    <a:pt x="339" y="5"/>
                    <a:pt x="299" y="15"/>
                  </a:cubicBezTo>
                  <a:cubicBezTo>
                    <a:pt x="279" y="75"/>
                    <a:pt x="240" y="95"/>
                    <a:pt x="220" y="115"/>
                  </a:cubicBezTo>
                  <a:cubicBezTo>
                    <a:pt x="220" y="473"/>
                    <a:pt x="299" y="811"/>
                    <a:pt x="220" y="1149"/>
                  </a:cubicBezTo>
                  <a:cubicBezTo>
                    <a:pt x="21" y="2064"/>
                    <a:pt x="1" y="2979"/>
                    <a:pt x="100" y="3934"/>
                  </a:cubicBezTo>
                  <a:cubicBezTo>
                    <a:pt x="114" y="3935"/>
                    <a:pt x="127" y="3935"/>
                    <a:pt x="139" y="3935"/>
                  </a:cubicBezTo>
                  <a:cubicBezTo>
                    <a:pt x="415" y="3935"/>
                    <a:pt x="376" y="3727"/>
                    <a:pt x="299" y="3536"/>
                  </a:cubicBezTo>
                  <a:cubicBezTo>
                    <a:pt x="419" y="2383"/>
                    <a:pt x="518" y="1249"/>
                    <a:pt x="638" y="95"/>
                  </a:cubicBezTo>
                  <a:cubicBezTo>
                    <a:pt x="618" y="75"/>
                    <a:pt x="578" y="55"/>
                    <a:pt x="538" y="15"/>
                  </a:cubicBezTo>
                  <a:cubicBezTo>
                    <a:pt x="508" y="5"/>
                    <a:pt x="468" y="0"/>
                    <a:pt x="426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4"/>
            <p:cNvSpPr/>
            <p:nvPr/>
          </p:nvSpPr>
          <p:spPr>
            <a:xfrm>
              <a:off x="1891100" y="1006925"/>
              <a:ext cx="73625" cy="17475"/>
            </a:xfrm>
            <a:custGeom>
              <a:avLst/>
              <a:gdLst/>
              <a:ahLst/>
              <a:cxnLst/>
              <a:rect l="l" t="t" r="r" b="b"/>
              <a:pathLst>
                <a:path w="2945" h="699" extrusionOk="0">
                  <a:moveTo>
                    <a:pt x="1943" y="1"/>
                  </a:moveTo>
                  <a:cubicBezTo>
                    <a:pt x="1328" y="1"/>
                    <a:pt x="724" y="149"/>
                    <a:pt x="119" y="281"/>
                  </a:cubicBezTo>
                  <a:cubicBezTo>
                    <a:pt x="0" y="400"/>
                    <a:pt x="0" y="559"/>
                    <a:pt x="99" y="679"/>
                  </a:cubicBezTo>
                  <a:cubicBezTo>
                    <a:pt x="756" y="679"/>
                    <a:pt x="1412" y="679"/>
                    <a:pt x="2089" y="698"/>
                  </a:cubicBezTo>
                  <a:cubicBezTo>
                    <a:pt x="2387" y="698"/>
                    <a:pt x="2646" y="659"/>
                    <a:pt x="2845" y="400"/>
                  </a:cubicBezTo>
                  <a:cubicBezTo>
                    <a:pt x="2924" y="340"/>
                    <a:pt x="2944" y="261"/>
                    <a:pt x="2904" y="141"/>
                  </a:cubicBezTo>
                  <a:cubicBezTo>
                    <a:pt x="2580" y="40"/>
                    <a:pt x="2260" y="1"/>
                    <a:pt x="1943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4"/>
            <p:cNvSpPr/>
            <p:nvPr/>
          </p:nvSpPr>
          <p:spPr>
            <a:xfrm>
              <a:off x="1979125" y="872000"/>
              <a:ext cx="96500" cy="19425"/>
            </a:xfrm>
            <a:custGeom>
              <a:avLst/>
              <a:gdLst/>
              <a:ahLst/>
              <a:cxnLst/>
              <a:rect l="l" t="t" r="r" b="b"/>
              <a:pathLst>
                <a:path w="3860" h="777" extrusionOk="0">
                  <a:moveTo>
                    <a:pt x="3089" y="1"/>
                  </a:moveTo>
                  <a:cubicBezTo>
                    <a:pt x="2752" y="1"/>
                    <a:pt x="2413" y="59"/>
                    <a:pt x="2072" y="59"/>
                  </a:cubicBezTo>
                  <a:cubicBezTo>
                    <a:pt x="1912" y="59"/>
                    <a:pt x="1752" y="46"/>
                    <a:pt x="1591" y="8"/>
                  </a:cubicBezTo>
                  <a:cubicBezTo>
                    <a:pt x="1518" y="11"/>
                    <a:pt x="1443" y="12"/>
                    <a:pt x="1368" y="12"/>
                  </a:cubicBezTo>
                  <a:cubicBezTo>
                    <a:pt x="1267" y="12"/>
                    <a:pt x="1166" y="10"/>
                    <a:pt x="1064" y="10"/>
                  </a:cubicBezTo>
                  <a:cubicBezTo>
                    <a:pt x="707" y="10"/>
                    <a:pt x="345" y="28"/>
                    <a:pt x="0" y="187"/>
                  </a:cubicBezTo>
                  <a:lnTo>
                    <a:pt x="1194" y="187"/>
                  </a:lnTo>
                  <a:cubicBezTo>
                    <a:pt x="895" y="466"/>
                    <a:pt x="557" y="267"/>
                    <a:pt x="398" y="525"/>
                  </a:cubicBezTo>
                  <a:cubicBezTo>
                    <a:pt x="825" y="706"/>
                    <a:pt x="1247" y="777"/>
                    <a:pt x="1663" y="777"/>
                  </a:cubicBezTo>
                  <a:cubicBezTo>
                    <a:pt x="2391" y="777"/>
                    <a:pt x="3103" y="562"/>
                    <a:pt x="3800" y="346"/>
                  </a:cubicBezTo>
                  <a:cubicBezTo>
                    <a:pt x="3839" y="346"/>
                    <a:pt x="3859" y="247"/>
                    <a:pt x="3859" y="207"/>
                  </a:cubicBezTo>
                  <a:lnTo>
                    <a:pt x="3839" y="147"/>
                  </a:lnTo>
                  <a:cubicBezTo>
                    <a:pt x="3591" y="33"/>
                    <a:pt x="3341" y="1"/>
                    <a:pt x="308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4"/>
            <p:cNvSpPr/>
            <p:nvPr/>
          </p:nvSpPr>
          <p:spPr>
            <a:xfrm>
              <a:off x="1633475" y="886125"/>
              <a:ext cx="82575" cy="12950"/>
            </a:xfrm>
            <a:custGeom>
              <a:avLst/>
              <a:gdLst/>
              <a:ahLst/>
              <a:cxnLst/>
              <a:rect l="l" t="t" r="r" b="b"/>
              <a:pathLst>
                <a:path w="3303" h="518" extrusionOk="0">
                  <a:moveTo>
                    <a:pt x="518" y="0"/>
                  </a:moveTo>
                  <a:cubicBezTo>
                    <a:pt x="418" y="120"/>
                    <a:pt x="299" y="139"/>
                    <a:pt x="160" y="139"/>
                  </a:cubicBezTo>
                  <a:cubicBezTo>
                    <a:pt x="100" y="219"/>
                    <a:pt x="60" y="299"/>
                    <a:pt x="1" y="338"/>
                  </a:cubicBezTo>
                  <a:cubicBezTo>
                    <a:pt x="66" y="485"/>
                    <a:pt x="157" y="498"/>
                    <a:pt x="254" y="498"/>
                  </a:cubicBezTo>
                  <a:cubicBezTo>
                    <a:pt x="275" y="498"/>
                    <a:pt x="297" y="498"/>
                    <a:pt x="319" y="498"/>
                  </a:cubicBezTo>
                  <a:cubicBezTo>
                    <a:pt x="634" y="439"/>
                    <a:pt x="943" y="418"/>
                    <a:pt x="1251" y="418"/>
                  </a:cubicBezTo>
                  <a:cubicBezTo>
                    <a:pt x="1780" y="418"/>
                    <a:pt x="2305" y="480"/>
                    <a:pt x="2845" y="517"/>
                  </a:cubicBezTo>
                  <a:cubicBezTo>
                    <a:pt x="3104" y="398"/>
                    <a:pt x="3303" y="259"/>
                    <a:pt x="296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4"/>
            <p:cNvSpPr/>
            <p:nvPr/>
          </p:nvSpPr>
          <p:spPr>
            <a:xfrm>
              <a:off x="2164625" y="996475"/>
              <a:ext cx="68250" cy="19525"/>
            </a:xfrm>
            <a:custGeom>
              <a:avLst/>
              <a:gdLst/>
              <a:ahLst/>
              <a:cxnLst/>
              <a:rect l="l" t="t" r="r" b="b"/>
              <a:pathLst>
                <a:path w="2730" h="781" extrusionOk="0">
                  <a:moveTo>
                    <a:pt x="1237" y="0"/>
                  </a:moveTo>
                  <a:cubicBezTo>
                    <a:pt x="845" y="0"/>
                    <a:pt x="452" y="61"/>
                    <a:pt x="60" y="221"/>
                  </a:cubicBezTo>
                  <a:cubicBezTo>
                    <a:pt x="0" y="380"/>
                    <a:pt x="0" y="520"/>
                    <a:pt x="119" y="659"/>
                  </a:cubicBezTo>
                  <a:cubicBezTo>
                    <a:pt x="159" y="659"/>
                    <a:pt x="219" y="659"/>
                    <a:pt x="259" y="619"/>
                  </a:cubicBezTo>
                  <a:cubicBezTo>
                    <a:pt x="442" y="721"/>
                    <a:pt x="630" y="781"/>
                    <a:pt x="815" y="781"/>
                  </a:cubicBezTo>
                  <a:cubicBezTo>
                    <a:pt x="992" y="781"/>
                    <a:pt x="1167" y="726"/>
                    <a:pt x="1333" y="599"/>
                  </a:cubicBezTo>
                  <a:cubicBezTo>
                    <a:pt x="1518" y="599"/>
                    <a:pt x="1713" y="679"/>
                    <a:pt x="1905" y="679"/>
                  </a:cubicBezTo>
                  <a:cubicBezTo>
                    <a:pt x="2000" y="679"/>
                    <a:pt x="2095" y="659"/>
                    <a:pt x="2188" y="599"/>
                  </a:cubicBezTo>
                  <a:cubicBezTo>
                    <a:pt x="2280" y="630"/>
                    <a:pt x="2362" y="646"/>
                    <a:pt x="2432" y="646"/>
                  </a:cubicBezTo>
                  <a:cubicBezTo>
                    <a:pt x="2632" y="646"/>
                    <a:pt x="2730" y="511"/>
                    <a:pt x="2686" y="201"/>
                  </a:cubicBezTo>
                  <a:cubicBezTo>
                    <a:pt x="2203" y="92"/>
                    <a:pt x="1720" y="0"/>
                    <a:pt x="1237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4"/>
            <p:cNvSpPr/>
            <p:nvPr/>
          </p:nvSpPr>
          <p:spPr>
            <a:xfrm>
              <a:off x="2157150" y="859225"/>
              <a:ext cx="78100" cy="15675"/>
            </a:xfrm>
            <a:custGeom>
              <a:avLst/>
              <a:gdLst/>
              <a:ahLst/>
              <a:cxnLst/>
              <a:rect l="l" t="t" r="r" b="b"/>
              <a:pathLst>
                <a:path w="3124" h="627" extrusionOk="0">
                  <a:moveTo>
                    <a:pt x="1834" y="1"/>
                  </a:moveTo>
                  <a:cubicBezTo>
                    <a:pt x="1220" y="1"/>
                    <a:pt x="610" y="35"/>
                    <a:pt x="1" y="181"/>
                  </a:cubicBezTo>
                  <a:cubicBezTo>
                    <a:pt x="40" y="181"/>
                    <a:pt x="60" y="201"/>
                    <a:pt x="100" y="221"/>
                  </a:cubicBezTo>
                  <a:cubicBezTo>
                    <a:pt x="180" y="274"/>
                    <a:pt x="266" y="287"/>
                    <a:pt x="355" y="287"/>
                  </a:cubicBezTo>
                  <a:cubicBezTo>
                    <a:pt x="444" y="287"/>
                    <a:pt x="536" y="274"/>
                    <a:pt x="628" y="274"/>
                  </a:cubicBezTo>
                  <a:cubicBezTo>
                    <a:pt x="719" y="274"/>
                    <a:pt x="810" y="287"/>
                    <a:pt x="896" y="340"/>
                  </a:cubicBezTo>
                  <a:cubicBezTo>
                    <a:pt x="1035" y="340"/>
                    <a:pt x="1154" y="380"/>
                    <a:pt x="1314" y="380"/>
                  </a:cubicBezTo>
                  <a:cubicBezTo>
                    <a:pt x="1587" y="552"/>
                    <a:pt x="1865" y="626"/>
                    <a:pt x="2149" y="626"/>
                  </a:cubicBezTo>
                  <a:cubicBezTo>
                    <a:pt x="2422" y="626"/>
                    <a:pt x="2701" y="557"/>
                    <a:pt x="2985" y="440"/>
                  </a:cubicBezTo>
                  <a:cubicBezTo>
                    <a:pt x="3104" y="320"/>
                    <a:pt x="3124" y="181"/>
                    <a:pt x="3004" y="22"/>
                  </a:cubicBezTo>
                  <a:cubicBezTo>
                    <a:pt x="2612" y="14"/>
                    <a:pt x="2222" y="1"/>
                    <a:pt x="1834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4"/>
            <p:cNvSpPr/>
            <p:nvPr/>
          </p:nvSpPr>
          <p:spPr>
            <a:xfrm>
              <a:off x="2556500" y="974650"/>
              <a:ext cx="58700" cy="24100"/>
            </a:xfrm>
            <a:custGeom>
              <a:avLst/>
              <a:gdLst/>
              <a:ahLst/>
              <a:cxnLst/>
              <a:rect l="l" t="t" r="r" b="b"/>
              <a:pathLst>
                <a:path w="2348" h="964" extrusionOk="0">
                  <a:moveTo>
                    <a:pt x="2069" y="0"/>
                  </a:moveTo>
                  <a:lnTo>
                    <a:pt x="1990" y="60"/>
                  </a:lnTo>
                  <a:cubicBezTo>
                    <a:pt x="1970" y="179"/>
                    <a:pt x="1950" y="358"/>
                    <a:pt x="1771" y="378"/>
                  </a:cubicBezTo>
                  <a:cubicBezTo>
                    <a:pt x="1274" y="478"/>
                    <a:pt x="756" y="537"/>
                    <a:pt x="259" y="597"/>
                  </a:cubicBezTo>
                  <a:cubicBezTo>
                    <a:pt x="199" y="676"/>
                    <a:pt x="160" y="736"/>
                    <a:pt x="80" y="776"/>
                  </a:cubicBezTo>
                  <a:cubicBezTo>
                    <a:pt x="0" y="836"/>
                    <a:pt x="20" y="895"/>
                    <a:pt x="80" y="955"/>
                  </a:cubicBezTo>
                  <a:cubicBezTo>
                    <a:pt x="165" y="960"/>
                    <a:pt x="250" y="964"/>
                    <a:pt x="336" y="964"/>
                  </a:cubicBezTo>
                  <a:cubicBezTo>
                    <a:pt x="595" y="964"/>
                    <a:pt x="856" y="930"/>
                    <a:pt x="1095" y="796"/>
                  </a:cubicBezTo>
                  <a:lnTo>
                    <a:pt x="1174" y="796"/>
                  </a:lnTo>
                  <a:cubicBezTo>
                    <a:pt x="1224" y="786"/>
                    <a:pt x="1269" y="781"/>
                    <a:pt x="1308" y="781"/>
                  </a:cubicBezTo>
                  <a:cubicBezTo>
                    <a:pt x="1348" y="781"/>
                    <a:pt x="1383" y="786"/>
                    <a:pt x="1413" y="796"/>
                  </a:cubicBezTo>
                  <a:lnTo>
                    <a:pt x="1492" y="836"/>
                  </a:lnTo>
                  <a:cubicBezTo>
                    <a:pt x="1592" y="836"/>
                    <a:pt x="1691" y="796"/>
                    <a:pt x="1791" y="796"/>
                  </a:cubicBezTo>
                  <a:cubicBezTo>
                    <a:pt x="1907" y="895"/>
                    <a:pt x="2005" y="946"/>
                    <a:pt x="2087" y="946"/>
                  </a:cubicBezTo>
                  <a:cubicBezTo>
                    <a:pt x="2201" y="946"/>
                    <a:pt x="2281" y="846"/>
                    <a:pt x="2328" y="637"/>
                  </a:cubicBezTo>
                  <a:cubicBezTo>
                    <a:pt x="2348" y="438"/>
                    <a:pt x="2248" y="259"/>
                    <a:pt x="2149" y="80"/>
                  </a:cubicBezTo>
                  <a:lnTo>
                    <a:pt x="2069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4"/>
            <p:cNvSpPr/>
            <p:nvPr/>
          </p:nvSpPr>
          <p:spPr>
            <a:xfrm>
              <a:off x="2551525" y="833275"/>
              <a:ext cx="56725" cy="17500"/>
            </a:xfrm>
            <a:custGeom>
              <a:avLst/>
              <a:gdLst/>
              <a:ahLst/>
              <a:cxnLst/>
              <a:rect l="l" t="t" r="r" b="b"/>
              <a:pathLst>
                <a:path w="2269" h="700" extrusionOk="0">
                  <a:moveTo>
                    <a:pt x="1219" y="1"/>
                  </a:moveTo>
                  <a:cubicBezTo>
                    <a:pt x="886" y="1"/>
                    <a:pt x="567" y="35"/>
                    <a:pt x="259" y="185"/>
                  </a:cubicBezTo>
                  <a:cubicBezTo>
                    <a:pt x="100" y="244"/>
                    <a:pt x="1" y="324"/>
                    <a:pt x="60" y="483"/>
                  </a:cubicBezTo>
                  <a:cubicBezTo>
                    <a:pt x="202" y="635"/>
                    <a:pt x="344" y="699"/>
                    <a:pt x="494" y="699"/>
                  </a:cubicBezTo>
                  <a:cubicBezTo>
                    <a:pt x="638" y="699"/>
                    <a:pt x="790" y="640"/>
                    <a:pt x="955" y="543"/>
                  </a:cubicBezTo>
                  <a:cubicBezTo>
                    <a:pt x="1333" y="344"/>
                    <a:pt x="1870" y="483"/>
                    <a:pt x="2268" y="25"/>
                  </a:cubicBezTo>
                  <a:lnTo>
                    <a:pt x="2268" y="25"/>
                  </a:lnTo>
                  <a:cubicBezTo>
                    <a:pt x="2222" y="27"/>
                    <a:pt x="2177" y="27"/>
                    <a:pt x="2131" y="27"/>
                  </a:cubicBezTo>
                  <a:cubicBezTo>
                    <a:pt x="1813" y="27"/>
                    <a:pt x="1511" y="1"/>
                    <a:pt x="121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4"/>
            <p:cNvSpPr/>
            <p:nvPr/>
          </p:nvSpPr>
          <p:spPr>
            <a:xfrm>
              <a:off x="2232250" y="854275"/>
              <a:ext cx="63175" cy="15625"/>
            </a:xfrm>
            <a:custGeom>
              <a:avLst/>
              <a:gdLst/>
              <a:ahLst/>
              <a:cxnLst/>
              <a:rect l="l" t="t" r="r" b="b"/>
              <a:pathLst>
                <a:path w="2527" h="625" extrusionOk="0">
                  <a:moveTo>
                    <a:pt x="1519" y="1"/>
                  </a:moveTo>
                  <a:cubicBezTo>
                    <a:pt x="1008" y="1"/>
                    <a:pt x="500" y="38"/>
                    <a:pt x="0" y="200"/>
                  </a:cubicBezTo>
                  <a:lnTo>
                    <a:pt x="0" y="538"/>
                  </a:lnTo>
                  <a:cubicBezTo>
                    <a:pt x="61" y="599"/>
                    <a:pt x="110" y="625"/>
                    <a:pt x="166" y="625"/>
                  </a:cubicBezTo>
                  <a:cubicBezTo>
                    <a:pt x="183" y="625"/>
                    <a:pt x="200" y="622"/>
                    <a:pt x="219" y="618"/>
                  </a:cubicBezTo>
                  <a:cubicBezTo>
                    <a:pt x="499" y="594"/>
                    <a:pt x="765" y="585"/>
                    <a:pt x="1029" y="585"/>
                  </a:cubicBezTo>
                  <a:cubicBezTo>
                    <a:pt x="1216" y="585"/>
                    <a:pt x="1402" y="590"/>
                    <a:pt x="1592" y="598"/>
                  </a:cubicBezTo>
                  <a:cubicBezTo>
                    <a:pt x="1695" y="609"/>
                    <a:pt x="1785" y="621"/>
                    <a:pt x="1877" y="621"/>
                  </a:cubicBezTo>
                  <a:cubicBezTo>
                    <a:pt x="1945" y="621"/>
                    <a:pt x="2013" y="615"/>
                    <a:pt x="2089" y="598"/>
                  </a:cubicBezTo>
                  <a:cubicBezTo>
                    <a:pt x="2308" y="459"/>
                    <a:pt x="2527" y="339"/>
                    <a:pt x="2427" y="21"/>
                  </a:cubicBezTo>
                  <a:cubicBezTo>
                    <a:pt x="2124" y="14"/>
                    <a:pt x="1821" y="1"/>
                    <a:pt x="151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4"/>
            <p:cNvSpPr/>
            <p:nvPr/>
          </p:nvSpPr>
          <p:spPr>
            <a:xfrm>
              <a:off x="2603250" y="893575"/>
              <a:ext cx="12450" cy="83075"/>
            </a:xfrm>
            <a:custGeom>
              <a:avLst/>
              <a:gdLst/>
              <a:ahLst/>
              <a:cxnLst/>
              <a:rect l="l" t="t" r="r" b="b"/>
              <a:pathLst>
                <a:path w="498" h="3323" extrusionOk="0">
                  <a:moveTo>
                    <a:pt x="259" y="1"/>
                  </a:moveTo>
                  <a:cubicBezTo>
                    <a:pt x="0" y="1095"/>
                    <a:pt x="80" y="2209"/>
                    <a:pt x="120" y="3323"/>
                  </a:cubicBezTo>
                  <a:lnTo>
                    <a:pt x="279" y="3323"/>
                  </a:lnTo>
                  <a:cubicBezTo>
                    <a:pt x="498" y="2885"/>
                    <a:pt x="219" y="2388"/>
                    <a:pt x="438" y="1950"/>
                  </a:cubicBezTo>
                  <a:lnTo>
                    <a:pt x="438" y="916"/>
                  </a:lnTo>
                  <a:cubicBezTo>
                    <a:pt x="398" y="856"/>
                    <a:pt x="398" y="796"/>
                    <a:pt x="438" y="737"/>
                  </a:cubicBezTo>
                  <a:cubicBezTo>
                    <a:pt x="438" y="637"/>
                    <a:pt x="478" y="518"/>
                    <a:pt x="478" y="418"/>
                  </a:cubicBezTo>
                  <a:cubicBezTo>
                    <a:pt x="458" y="239"/>
                    <a:pt x="418" y="60"/>
                    <a:pt x="25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4"/>
            <p:cNvSpPr/>
            <p:nvPr/>
          </p:nvSpPr>
          <p:spPr>
            <a:xfrm>
              <a:off x="2476425" y="837700"/>
              <a:ext cx="62200" cy="22575"/>
            </a:xfrm>
            <a:custGeom>
              <a:avLst/>
              <a:gdLst/>
              <a:ahLst/>
              <a:cxnLst/>
              <a:rect l="l" t="t" r="r" b="b"/>
              <a:pathLst>
                <a:path w="2488" h="903" extrusionOk="0">
                  <a:moveTo>
                    <a:pt x="1242" y="0"/>
                  </a:moveTo>
                  <a:cubicBezTo>
                    <a:pt x="878" y="0"/>
                    <a:pt x="514" y="33"/>
                    <a:pt x="160" y="187"/>
                  </a:cubicBezTo>
                  <a:cubicBezTo>
                    <a:pt x="100" y="286"/>
                    <a:pt x="60" y="405"/>
                    <a:pt x="1" y="505"/>
                  </a:cubicBezTo>
                  <a:cubicBezTo>
                    <a:pt x="76" y="575"/>
                    <a:pt x="145" y="600"/>
                    <a:pt x="212" y="600"/>
                  </a:cubicBezTo>
                  <a:cubicBezTo>
                    <a:pt x="380" y="600"/>
                    <a:pt x="534" y="442"/>
                    <a:pt x="729" y="442"/>
                  </a:cubicBezTo>
                  <a:cubicBezTo>
                    <a:pt x="745" y="442"/>
                    <a:pt x="761" y="443"/>
                    <a:pt x="777" y="445"/>
                  </a:cubicBezTo>
                  <a:cubicBezTo>
                    <a:pt x="896" y="405"/>
                    <a:pt x="1055" y="405"/>
                    <a:pt x="1194" y="405"/>
                  </a:cubicBezTo>
                  <a:cubicBezTo>
                    <a:pt x="1493" y="405"/>
                    <a:pt x="1552" y="704"/>
                    <a:pt x="1692" y="883"/>
                  </a:cubicBezTo>
                  <a:lnTo>
                    <a:pt x="1771" y="903"/>
                  </a:lnTo>
                  <a:cubicBezTo>
                    <a:pt x="1990" y="883"/>
                    <a:pt x="2209" y="883"/>
                    <a:pt x="2448" y="863"/>
                  </a:cubicBezTo>
                  <a:cubicBezTo>
                    <a:pt x="2467" y="644"/>
                    <a:pt x="2388" y="405"/>
                    <a:pt x="2487" y="207"/>
                  </a:cubicBezTo>
                  <a:lnTo>
                    <a:pt x="2487" y="107"/>
                  </a:lnTo>
                  <a:cubicBezTo>
                    <a:pt x="2467" y="67"/>
                    <a:pt x="2448" y="47"/>
                    <a:pt x="2408" y="8"/>
                  </a:cubicBezTo>
                  <a:cubicBezTo>
                    <a:pt x="2299" y="16"/>
                    <a:pt x="2188" y="20"/>
                    <a:pt x="2078" y="20"/>
                  </a:cubicBezTo>
                  <a:cubicBezTo>
                    <a:pt x="1802" y="20"/>
                    <a:pt x="1522" y="0"/>
                    <a:pt x="1242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4"/>
            <p:cNvSpPr/>
            <p:nvPr/>
          </p:nvSpPr>
          <p:spPr>
            <a:xfrm>
              <a:off x="1705600" y="885125"/>
              <a:ext cx="57700" cy="16000"/>
            </a:xfrm>
            <a:custGeom>
              <a:avLst/>
              <a:gdLst/>
              <a:ahLst/>
              <a:cxnLst/>
              <a:rect l="l" t="t" r="r" b="b"/>
              <a:pathLst>
                <a:path w="2308" h="640" extrusionOk="0">
                  <a:moveTo>
                    <a:pt x="1751" y="0"/>
                  </a:moveTo>
                  <a:cubicBezTo>
                    <a:pt x="1174" y="0"/>
                    <a:pt x="617" y="20"/>
                    <a:pt x="60" y="20"/>
                  </a:cubicBezTo>
                  <a:cubicBezTo>
                    <a:pt x="100" y="160"/>
                    <a:pt x="259" y="279"/>
                    <a:pt x="20" y="378"/>
                  </a:cubicBezTo>
                  <a:cubicBezTo>
                    <a:pt x="0" y="478"/>
                    <a:pt x="20" y="557"/>
                    <a:pt x="80" y="597"/>
                  </a:cubicBezTo>
                  <a:cubicBezTo>
                    <a:pt x="141" y="628"/>
                    <a:pt x="201" y="639"/>
                    <a:pt x="262" y="639"/>
                  </a:cubicBezTo>
                  <a:cubicBezTo>
                    <a:pt x="399" y="639"/>
                    <a:pt x="532" y="579"/>
                    <a:pt x="657" y="538"/>
                  </a:cubicBezTo>
                  <a:cubicBezTo>
                    <a:pt x="752" y="479"/>
                    <a:pt x="847" y="458"/>
                    <a:pt x="943" y="458"/>
                  </a:cubicBezTo>
                  <a:cubicBezTo>
                    <a:pt x="1108" y="458"/>
                    <a:pt x="1276" y="520"/>
                    <a:pt x="1452" y="557"/>
                  </a:cubicBezTo>
                  <a:cubicBezTo>
                    <a:pt x="1566" y="565"/>
                    <a:pt x="1677" y="577"/>
                    <a:pt x="1784" y="577"/>
                  </a:cubicBezTo>
                  <a:cubicBezTo>
                    <a:pt x="1976" y="577"/>
                    <a:pt x="2154" y="537"/>
                    <a:pt x="2308" y="359"/>
                  </a:cubicBezTo>
                  <a:cubicBezTo>
                    <a:pt x="2188" y="140"/>
                    <a:pt x="1989" y="20"/>
                    <a:pt x="175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4"/>
            <p:cNvSpPr/>
            <p:nvPr/>
          </p:nvSpPr>
          <p:spPr>
            <a:xfrm>
              <a:off x="1866725" y="1044525"/>
              <a:ext cx="44775" cy="21400"/>
            </a:xfrm>
            <a:custGeom>
              <a:avLst/>
              <a:gdLst/>
              <a:ahLst/>
              <a:cxnLst/>
              <a:rect l="l" t="t" r="r" b="b"/>
              <a:pathLst>
                <a:path w="1791" h="856" extrusionOk="0">
                  <a:moveTo>
                    <a:pt x="1425" y="0"/>
                  </a:moveTo>
                  <a:cubicBezTo>
                    <a:pt x="1363" y="0"/>
                    <a:pt x="1303" y="30"/>
                    <a:pt x="1254" y="90"/>
                  </a:cubicBezTo>
                  <a:cubicBezTo>
                    <a:pt x="1224" y="119"/>
                    <a:pt x="1189" y="134"/>
                    <a:pt x="1152" y="134"/>
                  </a:cubicBezTo>
                  <a:cubicBezTo>
                    <a:pt x="1114" y="134"/>
                    <a:pt x="1074" y="119"/>
                    <a:pt x="1035" y="90"/>
                  </a:cubicBezTo>
                  <a:cubicBezTo>
                    <a:pt x="1015" y="100"/>
                    <a:pt x="995" y="104"/>
                    <a:pt x="975" y="104"/>
                  </a:cubicBezTo>
                  <a:cubicBezTo>
                    <a:pt x="955" y="104"/>
                    <a:pt x="935" y="100"/>
                    <a:pt x="915" y="90"/>
                  </a:cubicBezTo>
                  <a:cubicBezTo>
                    <a:pt x="876" y="119"/>
                    <a:pt x="831" y="134"/>
                    <a:pt x="786" y="134"/>
                  </a:cubicBezTo>
                  <a:cubicBezTo>
                    <a:pt x="741" y="134"/>
                    <a:pt x="697" y="119"/>
                    <a:pt x="657" y="90"/>
                  </a:cubicBezTo>
                  <a:cubicBezTo>
                    <a:pt x="557" y="70"/>
                    <a:pt x="458" y="70"/>
                    <a:pt x="358" y="70"/>
                  </a:cubicBezTo>
                  <a:cubicBezTo>
                    <a:pt x="358" y="50"/>
                    <a:pt x="358" y="50"/>
                    <a:pt x="319" y="30"/>
                  </a:cubicBezTo>
                  <a:cubicBezTo>
                    <a:pt x="279" y="30"/>
                    <a:pt x="239" y="30"/>
                    <a:pt x="199" y="70"/>
                  </a:cubicBezTo>
                  <a:lnTo>
                    <a:pt x="40" y="70"/>
                  </a:lnTo>
                  <a:cubicBezTo>
                    <a:pt x="20" y="109"/>
                    <a:pt x="0" y="169"/>
                    <a:pt x="0" y="229"/>
                  </a:cubicBezTo>
                  <a:cubicBezTo>
                    <a:pt x="140" y="527"/>
                    <a:pt x="398" y="647"/>
                    <a:pt x="697" y="786"/>
                  </a:cubicBezTo>
                  <a:cubicBezTo>
                    <a:pt x="853" y="821"/>
                    <a:pt x="1017" y="855"/>
                    <a:pt x="1180" y="855"/>
                  </a:cubicBezTo>
                  <a:cubicBezTo>
                    <a:pt x="1391" y="855"/>
                    <a:pt x="1600" y="797"/>
                    <a:pt x="1791" y="607"/>
                  </a:cubicBezTo>
                  <a:cubicBezTo>
                    <a:pt x="1791" y="487"/>
                    <a:pt x="1751" y="348"/>
                    <a:pt x="1751" y="229"/>
                  </a:cubicBezTo>
                  <a:cubicBezTo>
                    <a:pt x="1711" y="169"/>
                    <a:pt x="1651" y="149"/>
                    <a:pt x="1612" y="90"/>
                  </a:cubicBezTo>
                  <a:cubicBezTo>
                    <a:pt x="1552" y="30"/>
                    <a:pt x="1487" y="0"/>
                    <a:pt x="142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4"/>
            <p:cNvSpPr/>
            <p:nvPr/>
          </p:nvSpPr>
          <p:spPr>
            <a:xfrm>
              <a:off x="2467975" y="923725"/>
              <a:ext cx="17425" cy="57225"/>
            </a:xfrm>
            <a:custGeom>
              <a:avLst/>
              <a:gdLst/>
              <a:ahLst/>
              <a:cxnLst/>
              <a:rect l="l" t="t" r="r" b="b"/>
              <a:pathLst>
                <a:path w="697" h="2289" extrusionOk="0">
                  <a:moveTo>
                    <a:pt x="357" y="0"/>
                  </a:moveTo>
                  <a:cubicBezTo>
                    <a:pt x="325" y="0"/>
                    <a:pt x="303" y="19"/>
                    <a:pt x="259" y="48"/>
                  </a:cubicBezTo>
                  <a:cubicBezTo>
                    <a:pt x="40" y="704"/>
                    <a:pt x="1" y="1321"/>
                    <a:pt x="418" y="1918"/>
                  </a:cubicBezTo>
                  <a:cubicBezTo>
                    <a:pt x="498" y="1997"/>
                    <a:pt x="458" y="2137"/>
                    <a:pt x="498" y="2236"/>
                  </a:cubicBezTo>
                  <a:cubicBezTo>
                    <a:pt x="519" y="2268"/>
                    <a:pt x="552" y="2289"/>
                    <a:pt x="584" y="2289"/>
                  </a:cubicBezTo>
                  <a:cubicBezTo>
                    <a:pt x="611" y="2289"/>
                    <a:pt x="639" y="2273"/>
                    <a:pt x="657" y="2236"/>
                  </a:cubicBezTo>
                  <a:cubicBezTo>
                    <a:pt x="697" y="2216"/>
                    <a:pt x="657" y="2176"/>
                    <a:pt x="637" y="2117"/>
                  </a:cubicBezTo>
                  <a:cubicBezTo>
                    <a:pt x="597" y="1420"/>
                    <a:pt x="518" y="724"/>
                    <a:pt x="458" y="28"/>
                  </a:cubicBezTo>
                  <a:cubicBezTo>
                    <a:pt x="458" y="28"/>
                    <a:pt x="458" y="8"/>
                    <a:pt x="398" y="8"/>
                  </a:cubicBezTo>
                  <a:cubicBezTo>
                    <a:pt x="382" y="3"/>
                    <a:pt x="369" y="0"/>
                    <a:pt x="357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4"/>
            <p:cNvSpPr/>
            <p:nvPr/>
          </p:nvSpPr>
          <p:spPr>
            <a:xfrm>
              <a:off x="2304350" y="933275"/>
              <a:ext cx="18425" cy="44250"/>
            </a:xfrm>
            <a:custGeom>
              <a:avLst/>
              <a:gdLst/>
              <a:ahLst/>
              <a:cxnLst/>
              <a:rect l="l" t="t" r="r" b="b"/>
              <a:pathLst>
                <a:path w="737" h="1770" extrusionOk="0">
                  <a:moveTo>
                    <a:pt x="539" y="1"/>
                  </a:moveTo>
                  <a:cubicBezTo>
                    <a:pt x="201" y="1"/>
                    <a:pt x="213" y="334"/>
                    <a:pt x="100" y="541"/>
                  </a:cubicBezTo>
                  <a:cubicBezTo>
                    <a:pt x="1" y="959"/>
                    <a:pt x="21" y="1357"/>
                    <a:pt x="319" y="1715"/>
                  </a:cubicBezTo>
                  <a:cubicBezTo>
                    <a:pt x="396" y="1753"/>
                    <a:pt x="455" y="1770"/>
                    <a:pt x="500" y="1770"/>
                  </a:cubicBezTo>
                  <a:cubicBezTo>
                    <a:pt x="687" y="1770"/>
                    <a:pt x="641" y="1493"/>
                    <a:pt x="737" y="1397"/>
                  </a:cubicBezTo>
                  <a:cubicBezTo>
                    <a:pt x="737" y="919"/>
                    <a:pt x="737" y="442"/>
                    <a:pt x="598" y="4"/>
                  </a:cubicBezTo>
                  <a:cubicBezTo>
                    <a:pt x="577" y="2"/>
                    <a:pt x="558" y="1"/>
                    <a:pt x="53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4"/>
            <p:cNvSpPr/>
            <p:nvPr/>
          </p:nvSpPr>
          <p:spPr>
            <a:xfrm>
              <a:off x="2356025" y="934350"/>
              <a:ext cx="38375" cy="25875"/>
            </a:xfrm>
            <a:custGeom>
              <a:avLst/>
              <a:gdLst/>
              <a:ahLst/>
              <a:cxnLst/>
              <a:rect l="l" t="t" r="r" b="b"/>
              <a:pathLst>
                <a:path w="1535" h="1035" extrusionOk="0">
                  <a:moveTo>
                    <a:pt x="977" y="1"/>
                  </a:moveTo>
                  <a:cubicBezTo>
                    <a:pt x="560" y="160"/>
                    <a:pt x="261" y="419"/>
                    <a:pt x="62" y="797"/>
                  </a:cubicBezTo>
                  <a:cubicBezTo>
                    <a:pt x="0" y="952"/>
                    <a:pt x="60" y="1035"/>
                    <a:pt x="174" y="1035"/>
                  </a:cubicBezTo>
                  <a:cubicBezTo>
                    <a:pt x="206" y="1035"/>
                    <a:pt x="242" y="1028"/>
                    <a:pt x="281" y="1015"/>
                  </a:cubicBezTo>
                  <a:cubicBezTo>
                    <a:pt x="639" y="657"/>
                    <a:pt x="1037" y="359"/>
                    <a:pt x="1534" y="180"/>
                  </a:cubicBezTo>
                  <a:cubicBezTo>
                    <a:pt x="1467" y="35"/>
                    <a:pt x="1369" y="15"/>
                    <a:pt x="1257" y="15"/>
                  </a:cubicBezTo>
                  <a:cubicBezTo>
                    <a:pt x="1215" y="15"/>
                    <a:pt x="1171" y="18"/>
                    <a:pt x="1126" y="18"/>
                  </a:cubicBezTo>
                  <a:cubicBezTo>
                    <a:pt x="1077" y="18"/>
                    <a:pt x="1027" y="14"/>
                    <a:pt x="97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4"/>
            <p:cNvSpPr/>
            <p:nvPr/>
          </p:nvSpPr>
          <p:spPr>
            <a:xfrm>
              <a:off x="2532125" y="839875"/>
              <a:ext cx="43800" cy="19900"/>
            </a:xfrm>
            <a:custGeom>
              <a:avLst/>
              <a:gdLst/>
              <a:ahLst/>
              <a:cxnLst/>
              <a:rect l="l" t="t" r="r" b="b"/>
              <a:pathLst>
                <a:path w="1752" h="796" extrusionOk="0">
                  <a:moveTo>
                    <a:pt x="515" y="0"/>
                  </a:moveTo>
                  <a:cubicBezTo>
                    <a:pt x="399" y="0"/>
                    <a:pt x="279" y="40"/>
                    <a:pt x="160" y="120"/>
                  </a:cubicBezTo>
                  <a:lnTo>
                    <a:pt x="160" y="100"/>
                  </a:lnTo>
                  <a:lnTo>
                    <a:pt x="160" y="100"/>
                  </a:lnTo>
                  <a:cubicBezTo>
                    <a:pt x="1" y="259"/>
                    <a:pt x="60" y="398"/>
                    <a:pt x="200" y="517"/>
                  </a:cubicBezTo>
                  <a:cubicBezTo>
                    <a:pt x="458" y="677"/>
                    <a:pt x="777" y="577"/>
                    <a:pt x="995" y="796"/>
                  </a:cubicBezTo>
                  <a:lnTo>
                    <a:pt x="1194" y="796"/>
                  </a:lnTo>
                  <a:cubicBezTo>
                    <a:pt x="1353" y="657"/>
                    <a:pt x="1612" y="617"/>
                    <a:pt x="1731" y="458"/>
                  </a:cubicBezTo>
                  <a:cubicBezTo>
                    <a:pt x="1731" y="398"/>
                    <a:pt x="1751" y="358"/>
                    <a:pt x="1751" y="299"/>
                  </a:cubicBezTo>
                  <a:cubicBezTo>
                    <a:pt x="1674" y="278"/>
                    <a:pt x="1596" y="273"/>
                    <a:pt x="1517" y="273"/>
                  </a:cubicBezTo>
                  <a:cubicBezTo>
                    <a:pt x="1453" y="273"/>
                    <a:pt x="1389" y="276"/>
                    <a:pt x="1325" y="276"/>
                  </a:cubicBezTo>
                  <a:cubicBezTo>
                    <a:pt x="1163" y="276"/>
                    <a:pt x="1004" y="257"/>
                    <a:pt x="856" y="120"/>
                  </a:cubicBezTo>
                  <a:cubicBezTo>
                    <a:pt x="747" y="40"/>
                    <a:pt x="632" y="0"/>
                    <a:pt x="51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4"/>
            <p:cNvSpPr/>
            <p:nvPr/>
          </p:nvSpPr>
          <p:spPr>
            <a:xfrm>
              <a:off x="2316800" y="993200"/>
              <a:ext cx="32350" cy="18775"/>
            </a:xfrm>
            <a:custGeom>
              <a:avLst/>
              <a:gdLst/>
              <a:ahLst/>
              <a:cxnLst/>
              <a:rect l="l" t="t" r="r" b="b"/>
              <a:pathLst>
                <a:path w="1294" h="751" extrusionOk="0">
                  <a:moveTo>
                    <a:pt x="316" y="1"/>
                  </a:moveTo>
                  <a:cubicBezTo>
                    <a:pt x="285" y="1"/>
                    <a:pt x="252" y="6"/>
                    <a:pt x="219" y="14"/>
                  </a:cubicBezTo>
                  <a:cubicBezTo>
                    <a:pt x="120" y="133"/>
                    <a:pt x="40" y="253"/>
                    <a:pt x="20" y="432"/>
                  </a:cubicBezTo>
                  <a:cubicBezTo>
                    <a:pt x="20" y="551"/>
                    <a:pt x="0" y="690"/>
                    <a:pt x="120" y="750"/>
                  </a:cubicBezTo>
                  <a:cubicBezTo>
                    <a:pt x="178" y="747"/>
                    <a:pt x="238" y="746"/>
                    <a:pt x="299" y="746"/>
                  </a:cubicBezTo>
                  <a:cubicBezTo>
                    <a:pt x="347" y="746"/>
                    <a:pt x="395" y="747"/>
                    <a:pt x="443" y="747"/>
                  </a:cubicBezTo>
                  <a:cubicBezTo>
                    <a:pt x="727" y="747"/>
                    <a:pt x="1021" y="732"/>
                    <a:pt x="1293" y="531"/>
                  </a:cubicBezTo>
                  <a:cubicBezTo>
                    <a:pt x="1015" y="233"/>
                    <a:pt x="497" y="591"/>
                    <a:pt x="438" y="34"/>
                  </a:cubicBezTo>
                  <a:cubicBezTo>
                    <a:pt x="403" y="11"/>
                    <a:pt x="361" y="1"/>
                    <a:pt x="31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4"/>
            <p:cNvSpPr/>
            <p:nvPr/>
          </p:nvSpPr>
          <p:spPr>
            <a:xfrm>
              <a:off x="2219325" y="999325"/>
              <a:ext cx="38800" cy="14925"/>
            </a:xfrm>
            <a:custGeom>
              <a:avLst/>
              <a:gdLst/>
              <a:ahLst/>
              <a:cxnLst/>
              <a:rect l="l" t="t" r="r" b="b"/>
              <a:pathLst>
                <a:path w="1552" h="597" extrusionOk="0">
                  <a:moveTo>
                    <a:pt x="859" y="0"/>
                  </a:moveTo>
                  <a:cubicBezTo>
                    <a:pt x="741" y="0"/>
                    <a:pt x="629" y="55"/>
                    <a:pt x="517" y="167"/>
                  </a:cubicBezTo>
                  <a:cubicBezTo>
                    <a:pt x="418" y="386"/>
                    <a:pt x="239" y="485"/>
                    <a:pt x="0" y="485"/>
                  </a:cubicBezTo>
                  <a:cubicBezTo>
                    <a:pt x="168" y="569"/>
                    <a:pt x="336" y="597"/>
                    <a:pt x="504" y="597"/>
                  </a:cubicBezTo>
                  <a:cubicBezTo>
                    <a:pt x="818" y="597"/>
                    <a:pt x="1131" y="501"/>
                    <a:pt x="1445" y="501"/>
                  </a:cubicBezTo>
                  <a:cubicBezTo>
                    <a:pt x="1481" y="501"/>
                    <a:pt x="1516" y="502"/>
                    <a:pt x="1552" y="505"/>
                  </a:cubicBezTo>
                  <a:cubicBezTo>
                    <a:pt x="1432" y="386"/>
                    <a:pt x="1333" y="266"/>
                    <a:pt x="1214" y="147"/>
                  </a:cubicBezTo>
                  <a:cubicBezTo>
                    <a:pt x="1087" y="50"/>
                    <a:pt x="971" y="0"/>
                    <a:pt x="85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4"/>
            <p:cNvSpPr/>
            <p:nvPr/>
          </p:nvSpPr>
          <p:spPr>
            <a:xfrm>
              <a:off x="2473450" y="881150"/>
              <a:ext cx="12950" cy="40300"/>
            </a:xfrm>
            <a:custGeom>
              <a:avLst/>
              <a:gdLst/>
              <a:ahLst/>
              <a:cxnLst/>
              <a:rect l="l" t="t" r="r" b="b"/>
              <a:pathLst>
                <a:path w="518" h="1612" extrusionOk="0">
                  <a:moveTo>
                    <a:pt x="219" y="0"/>
                  </a:moveTo>
                  <a:cubicBezTo>
                    <a:pt x="0" y="319"/>
                    <a:pt x="40" y="697"/>
                    <a:pt x="80" y="1055"/>
                  </a:cubicBezTo>
                  <a:cubicBezTo>
                    <a:pt x="259" y="1194"/>
                    <a:pt x="80" y="1452"/>
                    <a:pt x="279" y="1612"/>
                  </a:cubicBezTo>
                  <a:cubicBezTo>
                    <a:pt x="518" y="1154"/>
                    <a:pt x="398" y="657"/>
                    <a:pt x="418" y="199"/>
                  </a:cubicBezTo>
                  <a:cubicBezTo>
                    <a:pt x="339" y="140"/>
                    <a:pt x="339" y="20"/>
                    <a:pt x="21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4"/>
            <p:cNvSpPr/>
            <p:nvPr/>
          </p:nvSpPr>
          <p:spPr>
            <a:xfrm>
              <a:off x="2519200" y="786725"/>
              <a:ext cx="39325" cy="8125"/>
            </a:xfrm>
            <a:custGeom>
              <a:avLst/>
              <a:gdLst/>
              <a:ahLst/>
              <a:cxnLst/>
              <a:rect l="l" t="t" r="r" b="b"/>
              <a:pathLst>
                <a:path w="1573" h="325" extrusionOk="0">
                  <a:moveTo>
                    <a:pt x="935" y="0"/>
                  </a:moveTo>
                  <a:cubicBezTo>
                    <a:pt x="554" y="0"/>
                    <a:pt x="329" y="97"/>
                    <a:pt x="1" y="316"/>
                  </a:cubicBezTo>
                  <a:cubicBezTo>
                    <a:pt x="179" y="316"/>
                    <a:pt x="355" y="324"/>
                    <a:pt x="528" y="324"/>
                  </a:cubicBezTo>
                  <a:cubicBezTo>
                    <a:pt x="895" y="324"/>
                    <a:pt x="1247" y="287"/>
                    <a:pt x="1572" y="57"/>
                  </a:cubicBezTo>
                  <a:cubicBezTo>
                    <a:pt x="1312" y="20"/>
                    <a:pt x="1107" y="0"/>
                    <a:pt x="93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4"/>
            <p:cNvSpPr/>
            <p:nvPr/>
          </p:nvSpPr>
          <p:spPr>
            <a:xfrm>
              <a:off x="2019400" y="868700"/>
              <a:ext cx="56225" cy="8650"/>
            </a:xfrm>
            <a:custGeom>
              <a:avLst/>
              <a:gdLst/>
              <a:ahLst/>
              <a:cxnLst/>
              <a:rect l="l" t="t" r="r" b="b"/>
              <a:pathLst>
                <a:path w="2249" h="346" extrusionOk="0">
                  <a:moveTo>
                    <a:pt x="1751" y="1"/>
                  </a:moveTo>
                  <a:cubicBezTo>
                    <a:pt x="1595" y="75"/>
                    <a:pt x="1433" y="95"/>
                    <a:pt x="1268" y="95"/>
                  </a:cubicBezTo>
                  <a:cubicBezTo>
                    <a:pt x="1091" y="95"/>
                    <a:pt x="910" y="73"/>
                    <a:pt x="731" y="73"/>
                  </a:cubicBezTo>
                  <a:cubicBezTo>
                    <a:pt x="585" y="73"/>
                    <a:pt x="440" y="87"/>
                    <a:pt x="299" y="140"/>
                  </a:cubicBezTo>
                  <a:cubicBezTo>
                    <a:pt x="199" y="160"/>
                    <a:pt x="100" y="160"/>
                    <a:pt x="0" y="160"/>
                  </a:cubicBezTo>
                  <a:cubicBezTo>
                    <a:pt x="106" y="319"/>
                    <a:pt x="248" y="346"/>
                    <a:pt x="401" y="346"/>
                  </a:cubicBezTo>
                  <a:cubicBezTo>
                    <a:pt x="478" y="346"/>
                    <a:pt x="557" y="339"/>
                    <a:pt x="637" y="339"/>
                  </a:cubicBezTo>
                  <a:cubicBezTo>
                    <a:pt x="1174" y="339"/>
                    <a:pt x="1691" y="319"/>
                    <a:pt x="2248" y="319"/>
                  </a:cubicBezTo>
                  <a:cubicBezTo>
                    <a:pt x="2189" y="220"/>
                    <a:pt x="2149" y="100"/>
                    <a:pt x="2089" y="21"/>
                  </a:cubicBezTo>
                  <a:cubicBezTo>
                    <a:pt x="1970" y="1"/>
                    <a:pt x="1870" y="1"/>
                    <a:pt x="175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4"/>
            <p:cNvSpPr/>
            <p:nvPr/>
          </p:nvSpPr>
          <p:spPr>
            <a:xfrm>
              <a:off x="1778200" y="1029125"/>
              <a:ext cx="51750" cy="13125"/>
            </a:xfrm>
            <a:custGeom>
              <a:avLst/>
              <a:gdLst/>
              <a:ahLst/>
              <a:cxnLst/>
              <a:rect l="l" t="t" r="r" b="b"/>
              <a:pathLst>
                <a:path w="2070" h="525" extrusionOk="0">
                  <a:moveTo>
                    <a:pt x="1603" y="0"/>
                  </a:moveTo>
                  <a:cubicBezTo>
                    <a:pt x="1550" y="0"/>
                    <a:pt x="1506" y="9"/>
                    <a:pt x="1453" y="9"/>
                  </a:cubicBezTo>
                  <a:cubicBezTo>
                    <a:pt x="1373" y="9"/>
                    <a:pt x="1293" y="49"/>
                    <a:pt x="1234" y="69"/>
                  </a:cubicBezTo>
                  <a:cubicBezTo>
                    <a:pt x="1110" y="103"/>
                    <a:pt x="989" y="114"/>
                    <a:pt x="868" y="114"/>
                  </a:cubicBezTo>
                  <a:cubicBezTo>
                    <a:pt x="673" y="114"/>
                    <a:pt x="480" y="86"/>
                    <a:pt x="281" y="86"/>
                  </a:cubicBezTo>
                  <a:cubicBezTo>
                    <a:pt x="248" y="86"/>
                    <a:pt x="214" y="87"/>
                    <a:pt x="179" y="89"/>
                  </a:cubicBezTo>
                  <a:cubicBezTo>
                    <a:pt x="100" y="129"/>
                    <a:pt x="60" y="188"/>
                    <a:pt x="40" y="268"/>
                  </a:cubicBezTo>
                  <a:cubicBezTo>
                    <a:pt x="0" y="348"/>
                    <a:pt x="40" y="407"/>
                    <a:pt x="80" y="487"/>
                  </a:cubicBezTo>
                  <a:cubicBezTo>
                    <a:pt x="420" y="487"/>
                    <a:pt x="755" y="524"/>
                    <a:pt x="1085" y="524"/>
                  </a:cubicBezTo>
                  <a:cubicBezTo>
                    <a:pt x="1391" y="524"/>
                    <a:pt x="1693" y="492"/>
                    <a:pt x="1990" y="367"/>
                  </a:cubicBezTo>
                  <a:cubicBezTo>
                    <a:pt x="2029" y="348"/>
                    <a:pt x="2029" y="308"/>
                    <a:pt x="2069" y="268"/>
                  </a:cubicBezTo>
                  <a:cubicBezTo>
                    <a:pt x="2029" y="89"/>
                    <a:pt x="1870" y="29"/>
                    <a:pt x="1691" y="9"/>
                  </a:cubicBezTo>
                  <a:cubicBezTo>
                    <a:pt x="1658" y="3"/>
                    <a:pt x="1629" y="0"/>
                    <a:pt x="1603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4"/>
            <p:cNvSpPr/>
            <p:nvPr/>
          </p:nvSpPr>
          <p:spPr>
            <a:xfrm>
              <a:off x="2662925" y="838875"/>
              <a:ext cx="47275" cy="12950"/>
            </a:xfrm>
            <a:custGeom>
              <a:avLst/>
              <a:gdLst/>
              <a:ahLst/>
              <a:cxnLst/>
              <a:rect l="l" t="t" r="r" b="b"/>
              <a:pathLst>
                <a:path w="1891" h="518" extrusionOk="0">
                  <a:moveTo>
                    <a:pt x="1552" y="0"/>
                  </a:moveTo>
                  <a:cubicBezTo>
                    <a:pt x="1015" y="120"/>
                    <a:pt x="478" y="120"/>
                    <a:pt x="0" y="438"/>
                  </a:cubicBezTo>
                  <a:cubicBezTo>
                    <a:pt x="60" y="458"/>
                    <a:pt x="80" y="498"/>
                    <a:pt x="120" y="518"/>
                  </a:cubicBezTo>
                  <a:cubicBezTo>
                    <a:pt x="756" y="458"/>
                    <a:pt x="1313" y="339"/>
                    <a:pt x="1890" y="140"/>
                  </a:cubicBezTo>
                  <a:cubicBezTo>
                    <a:pt x="1811" y="0"/>
                    <a:pt x="1632" y="60"/>
                    <a:pt x="1552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4"/>
            <p:cNvSpPr/>
            <p:nvPr/>
          </p:nvSpPr>
          <p:spPr>
            <a:xfrm>
              <a:off x="2419250" y="1033150"/>
              <a:ext cx="47750" cy="6975"/>
            </a:xfrm>
            <a:custGeom>
              <a:avLst/>
              <a:gdLst/>
              <a:ahLst/>
              <a:cxnLst/>
              <a:rect l="l" t="t" r="r" b="b"/>
              <a:pathLst>
                <a:path w="1910" h="279" extrusionOk="0">
                  <a:moveTo>
                    <a:pt x="1269" y="1"/>
                  </a:moveTo>
                  <a:cubicBezTo>
                    <a:pt x="840" y="1"/>
                    <a:pt x="411" y="27"/>
                    <a:pt x="0" y="187"/>
                  </a:cubicBezTo>
                  <a:cubicBezTo>
                    <a:pt x="249" y="247"/>
                    <a:pt x="494" y="278"/>
                    <a:pt x="737" y="278"/>
                  </a:cubicBezTo>
                  <a:cubicBezTo>
                    <a:pt x="1136" y="278"/>
                    <a:pt x="1527" y="193"/>
                    <a:pt x="1910" y="7"/>
                  </a:cubicBezTo>
                  <a:cubicBezTo>
                    <a:pt x="1698" y="7"/>
                    <a:pt x="1483" y="1"/>
                    <a:pt x="126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4"/>
            <p:cNvSpPr/>
            <p:nvPr/>
          </p:nvSpPr>
          <p:spPr>
            <a:xfrm>
              <a:off x="2118850" y="998625"/>
              <a:ext cx="38325" cy="16600"/>
            </a:xfrm>
            <a:custGeom>
              <a:avLst/>
              <a:gdLst/>
              <a:ahLst/>
              <a:cxnLst/>
              <a:rect l="l" t="t" r="r" b="b"/>
              <a:pathLst>
                <a:path w="1533" h="664" extrusionOk="0">
                  <a:moveTo>
                    <a:pt x="1026" y="0"/>
                  </a:moveTo>
                  <a:cubicBezTo>
                    <a:pt x="839" y="0"/>
                    <a:pt x="677" y="96"/>
                    <a:pt x="558" y="334"/>
                  </a:cubicBezTo>
                  <a:cubicBezTo>
                    <a:pt x="478" y="334"/>
                    <a:pt x="439" y="374"/>
                    <a:pt x="359" y="374"/>
                  </a:cubicBezTo>
                  <a:cubicBezTo>
                    <a:pt x="279" y="434"/>
                    <a:pt x="160" y="434"/>
                    <a:pt x="80" y="513"/>
                  </a:cubicBezTo>
                  <a:lnTo>
                    <a:pt x="1" y="533"/>
                  </a:lnTo>
                  <a:cubicBezTo>
                    <a:pt x="138" y="630"/>
                    <a:pt x="274" y="663"/>
                    <a:pt x="411" y="663"/>
                  </a:cubicBezTo>
                  <a:cubicBezTo>
                    <a:pt x="710" y="663"/>
                    <a:pt x="1010" y="503"/>
                    <a:pt x="1310" y="503"/>
                  </a:cubicBezTo>
                  <a:cubicBezTo>
                    <a:pt x="1351" y="503"/>
                    <a:pt x="1392" y="506"/>
                    <a:pt x="1433" y="513"/>
                  </a:cubicBezTo>
                  <a:cubicBezTo>
                    <a:pt x="1533" y="394"/>
                    <a:pt x="1533" y="235"/>
                    <a:pt x="1433" y="115"/>
                  </a:cubicBezTo>
                  <a:cubicBezTo>
                    <a:pt x="1289" y="43"/>
                    <a:pt x="1152" y="0"/>
                    <a:pt x="1026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4"/>
            <p:cNvSpPr/>
            <p:nvPr/>
          </p:nvSpPr>
          <p:spPr>
            <a:xfrm>
              <a:off x="2380950" y="926600"/>
              <a:ext cx="33350" cy="12750"/>
            </a:xfrm>
            <a:custGeom>
              <a:avLst/>
              <a:gdLst/>
              <a:ahLst/>
              <a:cxnLst/>
              <a:rect l="l" t="t" r="r" b="b"/>
              <a:pathLst>
                <a:path w="1334" h="510" extrusionOk="0">
                  <a:moveTo>
                    <a:pt x="880" y="0"/>
                  </a:moveTo>
                  <a:cubicBezTo>
                    <a:pt x="570" y="0"/>
                    <a:pt x="296" y="178"/>
                    <a:pt x="0" y="311"/>
                  </a:cubicBezTo>
                  <a:cubicBezTo>
                    <a:pt x="140" y="510"/>
                    <a:pt x="339" y="430"/>
                    <a:pt x="537" y="490"/>
                  </a:cubicBezTo>
                  <a:cubicBezTo>
                    <a:pt x="637" y="470"/>
                    <a:pt x="736" y="470"/>
                    <a:pt x="836" y="430"/>
                  </a:cubicBezTo>
                  <a:cubicBezTo>
                    <a:pt x="935" y="291"/>
                    <a:pt x="1333" y="430"/>
                    <a:pt x="1214" y="72"/>
                  </a:cubicBezTo>
                  <a:cubicBezTo>
                    <a:pt x="1097" y="21"/>
                    <a:pt x="986" y="0"/>
                    <a:pt x="88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4"/>
            <p:cNvSpPr/>
            <p:nvPr/>
          </p:nvSpPr>
          <p:spPr>
            <a:xfrm>
              <a:off x="2504275" y="945800"/>
              <a:ext cx="13950" cy="35325"/>
            </a:xfrm>
            <a:custGeom>
              <a:avLst/>
              <a:gdLst/>
              <a:ahLst/>
              <a:cxnLst/>
              <a:rect l="l" t="t" r="r" b="b"/>
              <a:pathLst>
                <a:path w="558" h="1413" extrusionOk="0">
                  <a:moveTo>
                    <a:pt x="279" y="0"/>
                  </a:moveTo>
                  <a:cubicBezTo>
                    <a:pt x="239" y="140"/>
                    <a:pt x="200" y="319"/>
                    <a:pt x="60" y="398"/>
                  </a:cubicBezTo>
                  <a:cubicBezTo>
                    <a:pt x="1" y="796"/>
                    <a:pt x="100" y="1114"/>
                    <a:pt x="399" y="1413"/>
                  </a:cubicBezTo>
                  <a:cubicBezTo>
                    <a:pt x="359" y="935"/>
                    <a:pt x="558" y="438"/>
                    <a:pt x="27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4"/>
            <p:cNvSpPr/>
            <p:nvPr/>
          </p:nvSpPr>
          <p:spPr>
            <a:xfrm>
              <a:off x="2465500" y="853000"/>
              <a:ext cx="23400" cy="33150"/>
            </a:xfrm>
            <a:custGeom>
              <a:avLst/>
              <a:gdLst/>
              <a:ahLst/>
              <a:cxnLst/>
              <a:rect l="l" t="t" r="r" b="b"/>
              <a:pathLst>
                <a:path w="936" h="1326" extrusionOk="0">
                  <a:moveTo>
                    <a:pt x="438" y="0"/>
                  </a:moveTo>
                  <a:cubicBezTo>
                    <a:pt x="316" y="0"/>
                    <a:pt x="190" y="29"/>
                    <a:pt x="60" y="72"/>
                  </a:cubicBezTo>
                  <a:lnTo>
                    <a:pt x="0" y="152"/>
                  </a:lnTo>
                  <a:cubicBezTo>
                    <a:pt x="418" y="251"/>
                    <a:pt x="736" y="430"/>
                    <a:pt x="537" y="947"/>
                  </a:cubicBezTo>
                  <a:lnTo>
                    <a:pt x="537" y="1126"/>
                  </a:lnTo>
                  <a:lnTo>
                    <a:pt x="736" y="1325"/>
                  </a:lnTo>
                  <a:cubicBezTo>
                    <a:pt x="816" y="967"/>
                    <a:pt x="895" y="629"/>
                    <a:pt x="935" y="291"/>
                  </a:cubicBezTo>
                  <a:cubicBezTo>
                    <a:pt x="915" y="251"/>
                    <a:pt x="915" y="231"/>
                    <a:pt x="895" y="171"/>
                  </a:cubicBezTo>
                  <a:cubicBezTo>
                    <a:pt x="749" y="48"/>
                    <a:pt x="597" y="0"/>
                    <a:pt x="43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"/>
            <p:cNvSpPr/>
            <p:nvPr/>
          </p:nvSpPr>
          <p:spPr>
            <a:xfrm>
              <a:off x="2310325" y="967175"/>
              <a:ext cx="19425" cy="26875"/>
            </a:xfrm>
            <a:custGeom>
              <a:avLst/>
              <a:gdLst/>
              <a:ahLst/>
              <a:cxnLst/>
              <a:rect l="l" t="t" r="r" b="b"/>
              <a:pathLst>
                <a:path w="777" h="1075" extrusionOk="0">
                  <a:moveTo>
                    <a:pt x="538" y="1"/>
                  </a:moveTo>
                  <a:cubicBezTo>
                    <a:pt x="398" y="120"/>
                    <a:pt x="299" y="220"/>
                    <a:pt x="200" y="359"/>
                  </a:cubicBezTo>
                  <a:cubicBezTo>
                    <a:pt x="1" y="757"/>
                    <a:pt x="100" y="975"/>
                    <a:pt x="538" y="1075"/>
                  </a:cubicBezTo>
                  <a:lnTo>
                    <a:pt x="697" y="1075"/>
                  </a:lnTo>
                  <a:cubicBezTo>
                    <a:pt x="776" y="697"/>
                    <a:pt x="577" y="379"/>
                    <a:pt x="53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4"/>
            <p:cNvSpPr/>
            <p:nvPr/>
          </p:nvSpPr>
          <p:spPr>
            <a:xfrm>
              <a:off x="2279500" y="1032575"/>
              <a:ext cx="40300" cy="11975"/>
            </a:xfrm>
            <a:custGeom>
              <a:avLst/>
              <a:gdLst/>
              <a:ahLst/>
              <a:cxnLst/>
              <a:rect l="l" t="t" r="r" b="b"/>
              <a:pathLst>
                <a:path w="1612" h="479" extrusionOk="0">
                  <a:moveTo>
                    <a:pt x="940" y="0"/>
                  </a:moveTo>
                  <a:cubicBezTo>
                    <a:pt x="627" y="0"/>
                    <a:pt x="314" y="88"/>
                    <a:pt x="0" y="170"/>
                  </a:cubicBezTo>
                  <a:lnTo>
                    <a:pt x="80" y="249"/>
                  </a:lnTo>
                  <a:cubicBezTo>
                    <a:pt x="313" y="408"/>
                    <a:pt x="546" y="479"/>
                    <a:pt x="780" y="479"/>
                  </a:cubicBezTo>
                  <a:cubicBezTo>
                    <a:pt x="1044" y="479"/>
                    <a:pt x="1308" y="388"/>
                    <a:pt x="1572" y="229"/>
                  </a:cubicBezTo>
                  <a:lnTo>
                    <a:pt x="1612" y="170"/>
                  </a:lnTo>
                  <a:cubicBezTo>
                    <a:pt x="1388" y="45"/>
                    <a:pt x="1164" y="0"/>
                    <a:pt x="94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4"/>
            <p:cNvSpPr/>
            <p:nvPr/>
          </p:nvSpPr>
          <p:spPr>
            <a:xfrm>
              <a:off x="2479900" y="977125"/>
              <a:ext cx="16950" cy="28875"/>
            </a:xfrm>
            <a:custGeom>
              <a:avLst/>
              <a:gdLst/>
              <a:ahLst/>
              <a:cxnLst/>
              <a:rect l="l" t="t" r="r" b="b"/>
              <a:pathLst>
                <a:path w="678" h="1155" extrusionOk="0">
                  <a:moveTo>
                    <a:pt x="160" y="1"/>
                  </a:moveTo>
                  <a:cubicBezTo>
                    <a:pt x="100" y="60"/>
                    <a:pt x="61" y="80"/>
                    <a:pt x="1" y="140"/>
                  </a:cubicBezTo>
                  <a:cubicBezTo>
                    <a:pt x="160" y="478"/>
                    <a:pt x="140" y="936"/>
                    <a:pt x="677" y="1154"/>
                  </a:cubicBezTo>
                  <a:cubicBezTo>
                    <a:pt x="478" y="697"/>
                    <a:pt x="419" y="339"/>
                    <a:pt x="16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"/>
            <p:cNvSpPr/>
            <p:nvPr/>
          </p:nvSpPr>
          <p:spPr>
            <a:xfrm>
              <a:off x="2486875" y="842850"/>
              <a:ext cx="26875" cy="17425"/>
            </a:xfrm>
            <a:custGeom>
              <a:avLst/>
              <a:gdLst/>
              <a:ahLst/>
              <a:cxnLst/>
              <a:rect l="l" t="t" r="r" b="b"/>
              <a:pathLst>
                <a:path w="1075" h="697" extrusionOk="0">
                  <a:moveTo>
                    <a:pt x="219" y="1"/>
                  </a:moveTo>
                  <a:cubicBezTo>
                    <a:pt x="180" y="60"/>
                    <a:pt x="160" y="100"/>
                    <a:pt x="180" y="199"/>
                  </a:cubicBezTo>
                  <a:cubicBezTo>
                    <a:pt x="180" y="339"/>
                    <a:pt x="140" y="398"/>
                    <a:pt x="60" y="478"/>
                  </a:cubicBezTo>
                  <a:cubicBezTo>
                    <a:pt x="0" y="538"/>
                    <a:pt x="0" y="597"/>
                    <a:pt x="20" y="677"/>
                  </a:cubicBezTo>
                  <a:cubicBezTo>
                    <a:pt x="60" y="677"/>
                    <a:pt x="80" y="697"/>
                    <a:pt x="100" y="697"/>
                  </a:cubicBezTo>
                  <a:lnTo>
                    <a:pt x="896" y="697"/>
                  </a:lnTo>
                  <a:lnTo>
                    <a:pt x="975" y="677"/>
                  </a:lnTo>
                  <a:cubicBezTo>
                    <a:pt x="1075" y="398"/>
                    <a:pt x="955" y="199"/>
                    <a:pt x="79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"/>
            <p:cNvSpPr/>
            <p:nvPr/>
          </p:nvSpPr>
          <p:spPr>
            <a:xfrm>
              <a:off x="2351100" y="954250"/>
              <a:ext cx="16850" cy="23975"/>
            </a:xfrm>
            <a:custGeom>
              <a:avLst/>
              <a:gdLst/>
              <a:ahLst/>
              <a:cxnLst/>
              <a:rect l="l" t="t" r="r" b="b"/>
              <a:pathLst>
                <a:path w="674" h="959" extrusionOk="0">
                  <a:moveTo>
                    <a:pt x="259" y="1"/>
                  </a:moveTo>
                  <a:lnTo>
                    <a:pt x="259" y="1"/>
                  </a:lnTo>
                  <a:cubicBezTo>
                    <a:pt x="1" y="378"/>
                    <a:pt x="120" y="677"/>
                    <a:pt x="438" y="955"/>
                  </a:cubicBezTo>
                  <a:cubicBezTo>
                    <a:pt x="456" y="957"/>
                    <a:pt x="473" y="958"/>
                    <a:pt x="489" y="958"/>
                  </a:cubicBezTo>
                  <a:cubicBezTo>
                    <a:pt x="628" y="958"/>
                    <a:pt x="673" y="878"/>
                    <a:pt x="637" y="717"/>
                  </a:cubicBezTo>
                  <a:cubicBezTo>
                    <a:pt x="518" y="577"/>
                    <a:pt x="458" y="418"/>
                    <a:pt x="478" y="219"/>
                  </a:cubicBezTo>
                  <a:lnTo>
                    <a:pt x="259" y="1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"/>
            <p:cNvSpPr/>
            <p:nvPr/>
          </p:nvSpPr>
          <p:spPr>
            <a:xfrm>
              <a:off x="2535125" y="994025"/>
              <a:ext cx="22900" cy="7300"/>
            </a:xfrm>
            <a:custGeom>
              <a:avLst/>
              <a:gdLst/>
              <a:ahLst/>
              <a:cxnLst/>
              <a:rect l="l" t="t" r="r" b="b"/>
              <a:pathLst>
                <a:path w="916" h="292" extrusionOk="0">
                  <a:moveTo>
                    <a:pt x="915" y="1"/>
                  </a:moveTo>
                  <a:cubicBezTo>
                    <a:pt x="852" y="14"/>
                    <a:pt x="785" y="16"/>
                    <a:pt x="717" y="16"/>
                  </a:cubicBezTo>
                  <a:cubicBezTo>
                    <a:pt x="662" y="16"/>
                    <a:pt x="606" y="15"/>
                    <a:pt x="550" y="15"/>
                  </a:cubicBezTo>
                  <a:cubicBezTo>
                    <a:pt x="348" y="15"/>
                    <a:pt x="147" y="39"/>
                    <a:pt x="0" y="260"/>
                  </a:cubicBezTo>
                  <a:cubicBezTo>
                    <a:pt x="58" y="218"/>
                    <a:pt x="119" y="203"/>
                    <a:pt x="183" y="203"/>
                  </a:cubicBezTo>
                  <a:cubicBezTo>
                    <a:pt x="338" y="203"/>
                    <a:pt x="505" y="291"/>
                    <a:pt x="663" y="291"/>
                  </a:cubicBezTo>
                  <a:cubicBezTo>
                    <a:pt x="751" y="291"/>
                    <a:pt x="836" y="264"/>
                    <a:pt x="915" y="180"/>
                  </a:cubicBezTo>
                  <a:lnTo>
                    <a:pt x="915" y="1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"/>
            <p:cNvSpPr/>
            <p:nvPr/>
          </p:nvSpPr>
          <p:spPr>
            <a:xfrm>
              <a:off x="2710175" y="807425"/>
              <a:ext cx="30350" cy="9050"/>
            </a:xfrm>
            <a:custGeom>
              <a:avLst/>
              <a:gdLst/>
              <a:ahLst/>
              <a:cxnLst/>
              <a:rect l="l" t="t" r="r" b="b"/>
              <a:pathLst>
                <a:path w="1214" h="362" extrusionOk="0">
                  <a:moveTo>
                    <a:pt x="1124" y="1"/>
                  </a:moveTo>
                  <a:cubicBezTo>
                    <a:pt x="766" y="1"/>
                    <a:pt x="460" y="209"/>
                    <a:pt x="0" y="264"/>
                  </a:cubicBezTo>
                  <a:cubicBezTo>
                    <a:pt x="216" y="330"/>
                    <a:pt x="404" y="362"/>
                    <a:pt x="575" y="362"/>
                  </a:cubicBezTo>
                  <a:cubicBezTo>
                    <a:pt x="813" y="362"/>
                    <a:pt x="1017" y="300"/>
                    <a:pt x="1214" y="184"/>
                  </a:cubicBezTo>
                  <a:lnTo>
                    <a:pt x="1214" y="5"/>
                  </a:lnTo>
                  <a:cubicBezTo>
                    <a:pt x="1183" y="2"/>
                    <a:pt x="1154" y="1"/>
                    <a:pt x="1124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"/>
            <p:cNvSpPr/>
            <p:nvPr/>
          </p:nvSpPr>
          <p:spPr>
            <a:xfrm>
              <a:off x="2401825" y="928400"/>
              <a:ext cx="16950" cy="24875"/>
            </a:xfrm>
            <a:custGeom>
              <a:avLst/>
              <a:gdLst/>
              <a:ahLst/>
              <a:cxnLst/>
              <a:rect l="l" t="t" r="r" b="b"/>
              <a:pathLst>
                <a:path w="678" h="995" extrusionOk="0">
                  <a:moveTo>
                    <a:pt x="379" y="0"/>
                  </a:moveTo>
                  <a:lnTo>
                    <a:pt x="379" y="0"/>
                  </a:lnTo>
                  <a:cubicBezTo>
                    <a:pt x="319" y="199"/>
                    <a:pt x="100" y="219"/>
                    <a:pt x="1" y="358"/>
                  </a:cubicBezTo>
                  <a:cubicBezTo>
                    <a:pt x="11" y="358"/>
                    <a:pt x="20" y="358"/>
                    <a:pt x="29" y="358"/>
                  </a:cubicBezTo>
                  <a:cubicBezTo>
                    <a:pt x="464" y="358"/>
                    <a:pt x="125" y="819"/>
                    <a:pt x="359" y="995"/>
                  </a:cubicBezTo>
                  <a:cubicBezTo>
                    <a:pt x="598" y="637"/>
                    <a:pt x="677" y="318"/>
                    <a:pt x="37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"/>
            <p:cNvSpPr/>
            <p:nvPr/>
          </p:nvSpPr>
          <p:spPr>
            <a:xfrm>
              <a:off x="2562475" y="851300"/>
              <a:ext cx="25375" cy="8475"/>
            </a:xfrm>
            <a:custGeom>
              <a:avLst/>
              <a:gdLst/>
              <a:ahLst/>
              <a:cxnLst/>
              <a:rect l="l" t="t" r="r" b="b"/>
              <a:pathLst>
                <a:path w="1015" h="339" extrusionOk="0">
                  <a:moveTo>
                    <a:pt x="517" y="1"/>
                  </a:moveTo>
                  <a:cubicBezTo>
                    <a:pt x="259" y="1"/>
                    <a:pt x="100" y="100"/>
                    <a:pt x="0" y="339"/>
                  </a:cubicBezTo>
                  <a:lnTo>
                    <a:pt x="1015" y="339"/>
                  </a:lnTo>
                  <a:cubicBezTo>
                    <a:pt x="736" y="140"/>
                    <a:pt x="637" y="60"/>
                    <a:pt x="51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"/>
            <p:cNvSpPr/>
            <p:nvPr/>
          </p:nvSpPr>
          <p:spPr>
            <a:xfrm>
              <a:off x="2526175" y="842350"/>
              <a:ext cx="21400" cy="16950"/>
            </a:xfrm>
            <a:custGeom>
              <a:avLst/>
              <a:gdLst/>
              <a:ahLst/>
              <a:cxnLst/>
              <a:rect l="l" t="t" r="r" b="b"/>
              <a:pathLst>
                <a:path w="856" h="678" extrusionOk="0">
                  <a:moveTo>
                    <a:pt x="418" y="1"/>
                  </a:moveTo>
                  <a:cubicBezTo>
                    <a:pt x="0" y="319"/>
                    <a:pt x="0" y="319"/>
                    <a:pt x="418" y="677"/>
                  </a:cubicBezTo>
                  <a:lnTo>
                    <a:pt x="756" y="677"/>
                  </a:lnTo>
                  <a:cubicBezTo>
                    <a:pt x="855" y="478"/>
                    <a:pt x="676" y="458"/>
                    <a:pt x="577" y="379"/>
                  </a:cubicBezTo>
                  <a:cubicBezTo>
                    <a:pt x="418" y="279"/>
                    <a:pt x="418" y="160"/>
                    <a:pt x="41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"/>
            <p:cNvSpPr/>
            <p:nvPr/>
          </p:nvSpPr>
          <p:spPr>
            <a:xfrm>
              <a:off x="2026850" y="868675"/>
              <a:ext cx="36325" cy="4825"/>
            </a:xfrm>
            <a:custGeom>
              <a:avLst/>
              <a:gdLst/>
              <a:ahLst/>
              <a:cxnLst/>
              <a:rect l="l" t="t" r="r" b="b"/>
              <a:pathLst>
                <a:path w="1453" h="193" extrusionOk="0">
                  <a:moveTo>
                    <a:pt x="579" y="1"/>
                  </a:moveTo>
                  <a:cubicBezTo>
                    <a:pt x="381" y="1"/>
                    <a:pt x="186" y="29"/>
                    <a:pt x="1" y="141"/>
                  </a:cubicBezTo>
                  <a:cubicBezTo>
                    <a:pt x="22" y="140"/>
                    <a:pt x="44" y="140"/>
                    <a:pt x="65" y="140"/>
                  </a:cubicBezTo>
                  <a:cubicBezTo>
                    <a:pt x="311" y="140"/>
                    <a:pt x="565" y="193"/>
                    <a:pt x="815" y="193"/>
                  </a:cubicBezTo>
                  <a:cubicBezTo>
                    <a:pt x="1034" y="193"/>
                    <a:pt x="1249" y="152"/>
                    <a:pt x="1453" y="2"/>
                  </a:cubicBezTo>
                  <a:lnTo>
                    <a:pt x="1453" y="2"/>
                  </a:lnTo>
                  <a:cubicBezTo>
                    <a:pt x="1360" y="21"/>
                    <a:pt x="1265" y="28"/>
                    <a:pt x="1169" y="28"/>
                  </a:cubicBezTo>
                  <a:cubicBezTo>
                    <a:pt x="974" y="28"/>
                    <a:pt x="775" y="1"/>
                    <a:pt x="57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"/>
            <p:cNvSpPr/>
            <p:nvPr/>
          </p:nvSpPr>
          <p:spPr>
            <a:xfrm>
              <a:off x="2606225" y="941825"/>
              <a:ext cx="11975" cy="34825"/>
            </a:xfrm>
            <a:custGeom>
              <a:avLst/>
              <a:gdLst/>
              <a:ahLst/>
              <a:cxnLst/>
              <a:rect l="l" t="t" r="r" b="b"/>
              <a:pathLst>
                <a:path w="479" h="1393" extrusionOk="0">
                  <a:moveTo>
                    <a:pt x="339" y="0"/>
                  </a:moveTo>
                  <a:lnTo>
                    <a:pt x="339" y="0"/>
                  </a:lnTo>
                  <a:cubicBezTo>
                    <a:pt x="1" y="418"/>
                    <a:pt x="200" y="915"/>
                    <a:pt x="160" y="1393"/>
                  </a:cubicBezTo>
                  <a:cubicBezTo>
                    <a:pt x="478" y="975"/>
                    <a:pt x="279" y="478"/>
                    <a:pt x="33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"/>
            <p:cNvSpPr/>
            <p:nvPr/>
          </p:nvSpPr>
          <p:spPr>
            <a:xfrm>
              <a:off x="2609700" y="888125"/>
              <a:ext cx="13950" cy="15425"/>
            </a:xfrm>
            <a:custGeom>
              <a:avLst/>
              <a:gdLst/>
              <a:ahLst/>
              <a:cxnLst/>
              <a:rect l="l" t="t" r="r" b="b"/>
              <a:pathLst>
                <a:path w="558" h="617" extrusionOk="0">
                  <a:moveTo>
                    <a:pt x="127" y="0"/>
                  </a:moveTo>
                  <a:cubicBezTo>
                    <a:pt x="74" y="0"/>
                    <a:pt x="27" y="46"/>
                    <a:pt x="1" y="179"/>
                  </a:cubicBezTo>
                  <a:cubicBezTo>
                    <a:pt x="21" y="358"/>
                    <a:pt x="41" y="517"/>
                    <a:pt x="220" y="616"/>
                  </a:cubicBezTo>
                  <a:cubicBezTo>
                    <a:pt x="399" y="517"/>
                    <a:pt x="558" y="358"/>
                    <a:pt x="339" y="139"/>
                  </a:cubicBezTo>
                  <a:cubicBezTo>
                    <a:pt x="273" y="73"/>
                    <a:pt x="194" y="0"/>
                    <a:pt x="127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"/>
            <p:cNvSpPr/>
            <p:nvPr/>
          </p:nvSpPr>
          <p:spPr>
            <a:xfrm>
              <a:off x="2153675" y="1000375"/>
              <a:ext cx="13950" cy="13900"/>
            </a:xfrm>
            <a:custGeom>
              <a:avLst/>
              <a:gdLst/>
              <a:ahLst/>
              <a:cxnLst/>
              <a:rect l="l" t="t" r="r" b="b"/>
              <a:pathLst>
                <a:path w="558" h="556" extrusionOk="0">
                  <a:moveTo>
                    <a:pt x="269" y="1"/>
                  </a:moveTo>
                  <a:cubicBezTo>
                    <a:pt x="179" y="1"/>
                    <a:pt x="90" y="45"/>
                    <a:pt x="0" y="145"/>
                  </a:cubicBezTo>
                  <a:lnTo>
                    <a:pt x="0" y="443"/>
                  </a:lnTo>
                  <a:cubicBezTo>
                    <a:pt x="15" y="440"/>
                    <a:pt x="29" y="439"/>
                    <a:pt x="43" y="439"/>
                  </a:cubicBezTo>
                  <a:cubicBezTo>
                    <a:pt x="176" y="439"/>
                    <a:pt x="293" y="555"/>
                    <a:pt x="420" y="555"/>
                  </a:cubicBezTo>
                  <a:cubicBezTo>
                    <a:pt x="464" y="555"/>
                    <a:pt x="510" y="541"/>
                    <a:pt x="557" y="503"/>
                  </a:cubicBezTo>
                  <a:cubicBezTo>
                    <a:pt x="537" y="364"/>
                    <a:pt x="537" y="244"/>
                    <a:pt x="537" y="125"/>
                  </a:cubicBezTo>
                  <a:cubicBezTo>
                    <a:pt x="448" y="45"/>
                    <a:pt x="358" y="1"/>
                    <a:pt x="26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"/>
            <p:cNvSpPr/>
            <p:nvPr/>
          </p:nvSpPr>
          <p:spPr>
            <a:xfrm>
              <a:off x="2284475" y="855275"/>
              <a:ext cx="14925" cy="19800"/>
            </a:xfrm>
            <a:custGeom>
              <a:avLst/>
              <a:gdLst/>
              <a:ahLst/>
              <a:cxnLst/>
              <a:rect l="l" t="t" r="r" b="b"/>
              <a:pathLst>
                <a:path w="597" h="792" extrusionOk="0">
                  <a:moveTo>
                    <a:pt x="338" y="1"/>
                  </a:moveTo>
                  <a:cubicBezTo>
                    <a:pt x="219" y="180"/>
                    <a:pt x="120" y="359"/>
                    <a:pt x="0" y="538"/>
                  </a:cubicBezTo>
                  <a:cubicBezTo>
                    <a:pt x="0" y="558"/>
                    <a:pt x="20" y="578"/>
                    <a:pt x="20" y="657"/>
                  </a:cubicBezTo>
                  <a:cubicBezTo>
                    <a:pt x="60" y="697"/>
                    <a:pt x="120" y="757"/>
                    <a:pt x="159" y="777"/>
                  </a:cubicBezTo>
                  <a:cubicBezTo>
                    <a:pt x="199" y="787"/>
                    <a:pt x="234" y="792"/>
                    <a:pt x="266" y="792"/>
                  </a:cubicBezTo>
                  <a:cubicBezTo>
                    <a:pt x="299" y="792"/>
                    <a:pt x="328" y="787"/>
                    <a:pt x="358" y="777"/>
                  </a:cubicBezTo>
                  <a:cubicBezTo>
                    <a:pt x="438" y="737"/>
                    <a:pt x="517" y="657"/>
                    <a:pt x="577" y="578"/>
                  </a:cubicBezTo>
                  <a:cubicBezTo>
                    <a:pt x="597" y="538"/>
                    <a:pt x="577" y="458"/>
                    <a:pt x="537" y="399"/>
                  </a:cubicBezTo>
                  <a:cubicBezTo>
                    <a:pt x="537" y="279"/>
                    <a:pt x="517" y="140"/>
                    <a:pt x="51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"/>
            <p:cNvSpPr/>
            <p:nvPr/>
          </p:nvSpPr>
          <p:spPr>
            <a:xfrm>
              <a:off x="2362050" y="972150"/>
              <a:ext cx="19425" cy="9725"/>
            </a:xfrm>
            <a:custGeom>
              <a:avLst/>
              <a:gdLst/>
              <a:ahLst/>
              <a:cxnLst/>
              <a:rect l="l" t="t" r="r" b="b"/>
              <a:pathLst>
                <a:path w="777" h="389" extrusionOk="0">
                  <a:moveTo>
                    <a:pt x="199" y="1"/>
                  </a:moveTo>
                  <a:cubicBezTo>
                    <a:pt x="120" y="80"/>
                    <a:pt x="80" y="160"/>
                    <a:pt x="0" y="239"/>
                  </a:cubicBezTo>
                  <a:cubicBezTo>
                    <a:pt x="110" y="349"/>
                    <a:pt x="229" y="389"/>
                    <a:pt x="358" y="389"/>
                  </a:cubicBezTo>
                  <a:cubicBezTo>
                    <a:pt x="488" y="389"/>
                    <a:pt x="627" y="349"/>
                    <a:pt x="776" y="299"/>
                  </a:cubicBezTo>
                  <a:cubicBezTo>
                    <a:pt x="577" y="100"/>
                    <a:pt x="398" y="21"/>
                    <a:pt x="19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"/>
            <p:cNvSpPr/>
            <p:nvPr/>
          </p:nvSpPr>
          <p:spPr>
            <a:xfrm>
              <a:off x="1831400" y="1030075"/>
              <a:ext cx="23400" cy="11900"/>
            </a:xfrm>
            <a:custGeom>
              <a:avLst/>
              <a:gdLst/>
              <a:ahLst/>
              <a:cxnLst/>
              <a:rect l="l" t="t" r="r" b="b"/>
              <a:pathLst>
                <a:path w="936" h="476" extrusionOk="0">
                  <a:moveTo>
                    <a:pt x="347" y="0"/>
                  </a:moveTo>
                  <a:cubicBezTo>
                    <a:pt x="227" y="0"/>
                    <a:pt x="110" y="62"/>
                    <a:pt x="1" y="230"/>
                  </a:cubicBezTo>
                  <a:cubicBezTo>
                    <a:pt x="21" y="250"/>
                    <a:pt x="41" y="310"/>
                    <a:pt x="61" y="329"/>
                  </a:cubicBezTo>
                  <a:cubicBezTo>
                    <a:pt x="235" y="399"/>
                    <a:pt x="409" y="476"/>
                    <a:pt x="580" y="476"/>
                  </a:cubicBezTo>
                  <a:cubicBezTo>
                    <a:pt x="701" y="476"/>
                    <a:pt x="820" y="437"/>
                    <a:pt x="936" y="329"/>
                  </a:cubicBezTo>
                  <a:cubicBezTo>
                    <a:pt x="916" y="270"/>
                    <a:pt x="896" y="250"/>
                    <a:pt x="856" y="230"/>
                  </a:cubicBezTo>
                  <a:cubicBezTo>
                    <a:pt x="684" y="115"/>
                    <a:pt x="512" y="0"/>
                    <a:pt x="347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"/>
            <p:cNvSpPr/>
            <p:nvPr/>
          </p:nvSpPr>
          <p:spPr>
            <a:xfrm>
              <a:off x="1862250" y="1012225"/>
              <a:ext cx="25375" cy="14150"/>
            </a:xfrm>
            <a:custGeom>
              <a:avLst/>
              <a:gdLst/>
              <a:ahLst/>
              <a:cxnLst/>
              <a:rect l="l" t="t" r="r" b="b"/>
              <a:pathLst>
                <a:path w="1015" h="566" extrusionOk="0">
                  <a:moveTo>
                    <a:pt x="510" y="0"/>
                  </a:moveTo>
                  <a:cubicBezTo>
                    <a:pt x="392" y="0"/>
                    <a:pt x="274" y="25"/>
                    <a:pt x="159" y="69"/>
                  </a:cubicBezTo>
                  <a:cubicBezTo>
                    <a:pt x="60" y="89"/>
                    <a:pt x="0" y="168"/>
                    <a:pt x="0" y="268"/>
                  </a:cubicBezTo>
                  <a:cubicBezTo>
                    <a:pt x="120" y="546"/>
                    <a:pt x="398" y="486"/>
                    <a:pt x="617" y="566"/>
                  </a:cubicBezTo>
                  <a:lnTo>
                    <a:pt x="756" y="566"/>
                  </a:lnTo>
                  <a:cubicBezTo>
                    <a:pt x="796" y="546"/>
                    <a:pt x="876" y="526"/>
                    <a:pt x="915" y="486"/>
                  </a:cubicBezTo>
                  <a:cubicBezTo>
                    <a:pt x="1015" y="367"/>
                    <a:pt x="995" y="228"/>
                    <a:pt x="955" y="128"/>
                  </a:cubicBezTo>
                  <a:cubicBezTo>
                    <a:pt x="811" y="39"/>
                    <a:pt x="660" y="0"/>
                    <a:pt x="51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4"/>
            <p:cNvSpPr/>
            <p:nvPr/>
          </p:nvSpPr>
          <p:spPr>
            <a:xfrm>
              <a:off x="1861750" y="1022425"/>
              <a:ext cx="18425" cy="10925"/>
            </a:xfrm>
            <a:custGeom>
              <a:avLst/>
              <a:gdLst/>
              <a:ahLst/>
              <a:cxnLst/>
              <a:rect l="l" t="t" r="r" b="b"/>
              <a:pathLst>
                <a:path w="737" h="437" extrusionOk="0">
                  <a:moveTo>
                    <a:pt x="453" y="1"/>
                  </a:moveTo>
                  <a:cubicBezTo>
                    <a:pt x="343" y="1"/>
                    <a:pt x="228" y="19"/>
                    <a:pt x="120" y="19"/>
                  </a:cubicBezTo>
                  <a:cubicBezTo>
                    <a:pt x="40" y="39"/>
                    <a:pt x="0" y="78"/>
                    <a:pt x="0" y="178"/>
                  </a:cubicBezTo>
                  <a:cubicBezTo>
                    <a:pt x="20" y="218"/>
                    <a:pt x="40" y="257"/>
                    <a:pt x="80" y="277"/>
                  </a:cubicBezTo>
                  <a:cubicBezTo>
                    <a:pt x="219" y="277"/>
                    <a:pt x="319" y="317"/>
                    <a:pt x="398" y="436"/>
                  </a:cubicBezTo>
                  <a:cubicBezTo>
                    <a:pt x="597" y="436"/>
                    <a:pt x="736" y="357"/>
                    <a:pt x="716" y="138"/>
                  </a:cubicBezTo>
                  <a:lnTo>
                    <a:pt x="716" y="59"/>
                  </a:lnTo>
                  <a:cubicBezTo>
                    <a:pt x="635" y="13"/>
                    <a:pt x="546" y="1"/>
                    <a:pt x="453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4"/>
            <p:cNvSpPr/>
            <p:nvPr/>
          </p:nvSpPr>
          <p:spPr>
            <a:xfrm>
              <a:off x="2540100" y="851625"/>
              <a:ext cx="17425" cy="8150"/>
            </a:xfrm>
            <a:custGeom>
              <a:avLst/>
              <a:gdLst/>
              <a:ahLst/>
              <a:cxnLst/>
              <a:rect l="l" t="t" r="r" b="b"/>
              <a:pathLst>
                <a:path w="697" h="326" extrusionOk="0">
                  <a:moveTo>
                    <a:pt x="170" y="1"/>
                  </a:moveTo>
                  <a:cubicBezTo>
                    <a:pt x="115" y="1"/>
                    <a:pt x="58" y="4"/>
                    <a:pt x="0" y="8"/>
                  </a:cubicBezTo>
                  <a:cubicBezTo>
                    <a:pt x="60" y="107"/>
                    <a:pt x="119" y="207"/>
                    <a:pt x="159" y="306"/>
                  </a:cubicBezTo>
                  <a:cubicBezTo>
                    <a:pt x="338" y="306"/>
                    <a:pt x="537" y="306"/>
                    <a:pt x="696" y="326"/>
                  </a:cubicBezTo>
                  <a:cubicBezTo>
                    <a:pt x="584" y="54"/>
                    <a:pt x="395" y="1"/>
                    <a:pt x="17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"/>
            <p:cNvSpPr/>
            <p:nvPr/>
          </p:nvSpPr>
          <p:spPr>
            <a:xfrm>
              <a:off x="2394875" y="847325"/>
              <a:ext cx="19925" cy="11475"/>
            </a:xfrm>
            <a:custGeom>
              <a:avLst/>
              <a:gdLst/>
              <a:ahLst/>
              <a:cxnLst/>
              <a:rect l="l" t="t" r="r" b="b"/>
              <a:pathLst>
                <a:path w="797" h="459" extrusionOk="0">
                  <a:moveTo>
                    <a:pt x="637" y="1"/>
                  </a:moveTo>
                  <a:cubicBezTo>
                    <a:pt x="537" y="200"/>
                    <a:pt x="219" y="80"/>
                    <a:pt x="0" y="379"/>
                  </a:cubicBezTo>
                  <a:cubicBezTo>
                    <a:pt x="378" y="279"/>
                    <a:pt x="716" y="458"/>
                    <a:pt x="79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4"/>
            <p:cNvSpPr/>
            <p:nvPr/>
          </p:nvSpPr>
          <p:spPr>
            <a:xfrm>
              <a:off x="2419725" y="845775"/>
              <a:ext cx="12475" cy="9075"/>
            </a:xfrm>
            <a:custGeom>
              <a:avLst/>
              <a:gdLst/>
              <a:ahLst/>
              <a:cxnLst/>
              <a:rect l="l" t="t" r="r" b="b"/>
              <a:pathLst>
                <a:path w="499" h="363" extrusionOk="0">
                  <a:moveTo>
                    <a:pt x="334" y="0"/>
                  </a:moveTo>
                  <a:cubicBezTo>
                    <a:pt x="272" y="0"/>
                    <a:pt x="213" y="20"/>
                    <a:pt x="160" y="63"/>
                  </a:cubicBezTo>
                  <a:cubicBezTo>
                    <a:pt x="140" y="162"/>
                    <a:pt x="1" y="341"/>
                    <a:pt x="220" y="361"/>
                  </a:cubicBezTo>
                  <a:cubicBezTo>
                    <a:pt x="231" y="362"/>
                    <a:pt x="242" y="363"/>
                    <a:pt x="252" y="363"/>
                  </a:cubicBezTo>
                  <a:cubicBezTo>
                    <a:pt x="425" y="363"/>
                    <a:pt x="480" y="212"/>
                    <a:pt x="498" y="43"/>
                  </a:cubicBezTo>
                  <a:cubicBezTo>
                    <a:pt x="443" y="15"/>
                    <a:pt x="387" y="0"/>
                    <a:pt x="334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4"/>
            <p:cNvSpPr/>
            <p:nvPr/>
          </p:nvSpPr>
          <p:spPr>
            <a:xfrm>
              <a:off x="2471450" y="907500"/>
              <a:ext cx="9975" cy="18425"/>
            </a:xfrm>
            <a:custGeom>
              <a:avLst/>
              <a:gdLst/>
              <a:ahLst/>
              <a:cxnLst/>
              <a:rect l="l" t="t" r="r" b="b"/>
              <a:pathLst>
                <a:path w="399" h="737" extrusionOk="0">
                  <a:moveTo>
                    <a:pt x="160" y="1"/>
                  </a:moveTo>
                  <a:cubicBezTo>
                    <a:pt x="180" y="239"/>
                    <a:pt x="1" y="478"/>
                    <a:pt x="120" y="737"/>
                  </a:cubicBezTo>
                  <a:cubicBezTo>
                    <a:pt x="200" y="697"/>
                    <a:pt x="259" y="697"/>
                    <a:pt x="319" y="697"/>
                  </a:cubicBezTo>
                  <a:cubicBezTo>
                    <a:pt x="359" y="657"/>
                    <a:pt x="359" y="597"/>
                    <a:pt x="359" y="558"/>
                  </a:cubicBezTo>
                  <a:cubicBezTo>
                    <a:pt x="299" y="359"/>
                    <a:pt x="399" y="140"/>
                    <a:pt x="16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4"/>
            <p:cNvSpPr/>
            <p:nvPr/>
          </p:nvSpPr>
          <p:spPr>
            <a:xfrm>
              <a:off x="2304850" y="928900"/>
              <a:ext cx="14950" cy="17425"/>
            </a:xfrm>
            <a:custGeom>
              <a:avLst/>
              <a:gdLst/>
              <a:ahLst/>
              <a:cxnLst/>
              <a:rect l="l" t="t" r="r" b="b"/>
              <a:pathLst>
                <a:path w="598" h="697" extrusionOk="0">
                  <a:moveTo>
                    <a:pt x="220" y="0"/>
                  </a:moveTo>
                  <a:cubicBezTo>
                    <a:pt x="1" y="219"/>
                    <a:pt x="1" y="438"/>
                    <a:pt x="200" y="696"/>
                  </a:cubicBezTo>
                  <a:cubicBezTo>
                    <a:pt x="458" y="597"/>
                    <a:pt x="359" y="278"/>
                    <a:pt x="578" y="179"/>
                  </a:cubicBezTo>
                  <a:cubicBezTo>
                    <a:pt x="598" y="119"/>
                    <a:pt x="598" y="80"/>
                    <a:pt x="55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4"/>
            <p:cNvSpPr/>
            <p:nvPr/>
          </p:nvSpPr>
          <p:spPr>
            <a:xfrm>
              <a:off x="2536600" y="837075"/>
              <a:ext cx="21925" cy="5800"/>
            </a:xfrm>
            <a:custGeom>
              <a:avLst/>
              <a:gdLst/>
              <a:ahLst/>
              <a:cxnLst/>
              <a:rect l="l" t="t" r="r" b="b"/>
              <a:pathLst>
                <a:path w="877" h="232" extrusionOk="0">
                  <a:moveTo>
                    <a:pt x="681" y="0"/>
                  </a:moveTo>
                  <a:cubicBezTo>
                    <a:pt x="623" y="0"/>
                    <a:pt x="563" y="14"/>
                    <a:pt x="498" y="33"/>
                  </a:cubicBezTo>
                  <a:lnTo>
                    <a:pt x="379" y="33"/>
                  </a:lnTo>
                  <a:cubicBezTo>
                    <a:pt x="339" y="23"/>
                    <a:pt x="304" y="18"/>
                    <a:pt x="269" y="18"/>
                  </a:cubicBezTo>
                  <a:cubicBezTo>
                    <a:pt x="234" y="18"/>
                    <a:pt x="200" y="23"/>
                    <a:pt x="160" y="33"/>
                  </a:cubicBezTo>
                  <a:cubicBezTo>
                    <a:pt x="100" y="33"/>
                    <a:pt x="60" y="33"/>
                    <a:pt x="1" y="72"/>
                  </a:cubicBezTo>
                  <a:lnTo>
                    <a:pt x="1" y="232"/>
                  </a:lnTo>
                  <a:lnTo>
                    <a:pt x="677" y="232"/>
                  </a:lnTo>
                  <a:cubicBezTo>
                    <a:pt x="717" y="172"/>
                    <a:pt x="796" y="92"/>
                    <a:pt x="876" y="72"/>
                  </a:cubicBezTo>
                  <a:cubicBezTo>
                    <a:pt x="812" y="19"/>
                    <a:pt x="748" y="0"/>
                    <a:pt x="68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4"/>
            <p:cNvSpPr/>
            <p:nvPr/>
          </p:nvSpPr>
          <p:spPr>
            <a:xfrm>
              <a:off x="1854275" y="882150"/>
              <a:ext cx="12975" cy="10700"/>
            </a:xfrm>
            <a:custGeom>
              <a:avLst/>
              <a:gdLst/>
              <a:ahLst/>
              <a:cxnLst/>
              <a:rect l="l" t="t" r="r" b="b"/>
              <a:pathLst>
                <a:path w="519" h="428" extrusionOk="0">
                  <a:moveTo>
                    <a:pt x="1" y="0"/>
                  </a:moveTo>
                  <a:lnTo>
                    <a:pt x="1" y="318"/>
                  </a:lnTo>
                  <a:cubicBezTo>
                    <a:pt x="100" y="388"/>
                    <a:pt x="195" y="428"/>
                    <a:pt x="282" y="428"/>
                  </a:cubicBezTo>
                  <a:cubicBezTo>
                    <a:pt x="369" y="428"/>
                    <a:pt x="449" y="388"/>
                    <a:pt x="518" y="298"/>
                  </a:cubicBezTo>
                  <a:cubicBezTo>
                    <a:pt x="478" y="199"/>
                    <a:pt x="399" y="100"/>
                    <a:pt x="33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4"/>
            <p:cNvSpPr/>
            <p:nvPr/>
          </p:nvSpPr>
          <p:spPr>
            <a:xfrm>
              <a:off x="1876675" y="879450"/>
              <a:ext cx="17425" cy="6250"/>
            </a:xfrm>
            <a:custGeom>
              <a:avLst/>
              <a:gdLst/>
              <a:ahLst/>
              <a:cxnLst/>
              <a:rect l="l" t="t" r="r" b="b"/>
              <a:pathLst>
                <a:path w="697" h="250" extrusionOk="0">
                  <a:moveTo>
                    <a:pt x="274" y="1"/>
                  </a:moveTo>
                  <a:cubicBezTo>
                    <a:pt x="181" y="1"/>
                    <a:pt x="90" y="23"/>
                    <a:pt x="0" y="88"/>
                  </a:cubicBezTo>
                  <a:cubicBezTo>
                    <a:pt x="117" y="195"/>
                    <a:pt x="234" y="250"/>
                    <a:pt x="348" y="250"/>
                  </a:cubicBezTo>
                  <a:cubicBezTo>
                    <a:pt x="468" y="250"/>
                    <a:pt x="585" y="190"/>
                    <a:pt x="696" y="68"/>
                  </a:cubicBezTo>
                  <a:cubicBezTo>
                    <a:pt x="544" y="45"/>
                    <a:pt x="406" y="1"/>
                    <a:pt x="274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4"/>
            <p:cNvSpPr/>
            <p:nvPr/>
          </p:nvSpPr>
          <p:spPr>
            <a:xfrm>
              <a:off x="1885125" y="1014975"/>
              <a:ext cx="8975" cy="9425"/>
            </a:xfrm>
            <a:custGeom>
              <a:avLst/>
              <a:gdLst/>
              <a:ahLst/>
              <a:cxnLst/>
              <a:rect l="l" t="t" r="r" b="b"/>
              <a:pathLst>
                <a:path w="359" h="377" extrusionOk="0">
                  <a:moveTo>
                    <a:pt x="184" y="1"/>
                  </a:moveTo>
                  <a:cubicBezTo>
                    <a:pt x="127" y="1"/>
                    <a:pt x="66" y="21"/>
                    <a:pt x="0" y="58"/>
                  </a:cubicBezTo>
                  <a:lnTo>
                    <a:pt x="0" y="376"/>
                  </a:lnTo>
                  <a:lnTo>
                    <a:pt x="358" y="376"/>
                  </a:lnTo>
                  <a:lnTo>
                    <a:pt x="358" y="78"/>
                  </a:lnTo>
                  <a:cubicBezTo>
                    <a:pt x="306" y="26"/>
                    <a:pt x="248" y="1"/>
                    <a:pt x="184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4"/>
            <p:cNvSpPr/>
            <p:nvPr/>
          </p:nvSpPr>
          <p:spPr>
            <a:xfrm>
              <a:off x="1763275" y="1034150"/>
              <a:ext cx="16925" cy="7150"/>
            </a:xfrm>
            <a:custGeom>
              <a:avLst/>
              <a:gdLst/>
              <a:ahLst/>
              <a:cxnLst/>
              <a:rect l="l" t="t" r="r" b="b"/>
              <a:pathLst>
                <a:path w="677" h="286" extrusionOk="0">
                  <a:moveTo>
                    <a:pt x="335" y="0"/>
                  </a:moveTo>
                  <a:cubicBezTo>
                    <a:pt x="250" y="0"/>
                    <a:pt x="165" y="24"/>
                    <a:pt x="80" y="67"/>
                  </a:cubicBezTo>
                  <a:cubicBezTo>
                    <a:pt x="1" y="107"/>
                    <a:pt x="1" y="206"/>
                    <a:pt x="40" y="286"/>
                  </a:cubicBezTo>
                  <a:lnTo>
                    <a:pt x="677" y="286"/>
                  </a:lnTo>
                  <a:lnTo>
                    <a:pt x="677" y="147"/>
                  </a:lnTo>
                  <a:cubicBezTo>
                    <a:pt x="563" y="44"/>
                    <a:pt x="449" y="0"/>
                    <a:pt x="33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4"/>
            <p:cNvSpPr/>
            <p:nvPr/>
          </p:nvSpPr>
          <p:spPr>
            <a:xfrm>
              <a:off x="2701725" y="835775"/>
              <a:ext cx="16425" cy="6600"/>
            </a:xfrm>
            <a:custGeom>
              <a:avLst/>
              <a:gdLst/>
              <a:ahLst/>
              <a:cxnLst/>
              <a:rect l="l" t="t" r="r" b="b"/>
              <a:pathLst>
                <a:path w="657" h="264" extrusionOk="0">
                  <a:moveTo>
                    <a:pt x="405" y="0"/>
                  </a:moveTo>
                  <a:cubicBezTo>
                    <a:pt x="318" y="0"/>
                    <a:pt x="229" y="25"/>
                    <a:pt x="139" y="65"/>
                  </a:cubicBezTo>
                  <a:cubicBezTo>
                    <a:pt x="80" y="65"/>
                    <a:pt x="40" y="85"/>
                    <a:pt x="0" y="124"/>
                  </a:cubicBezTo>
                  <a:cubicBezTo>
                    <a:pt x="60" y="244"/>
                    <a:pt x="219" y="244"/>
                    <a:pt x="338" y="264"/>
                  </a:cubicBezTo>
                  <a:cubicBezTo>
                    <a:pt x="458" y="244"/>
                    <a:pt x="617" y="244"/>
                    <a:pt x="657" y="85"/>
                  </a:cubicBezTo>
                  <a:cubicBezTo>
                    <a:pt x="577" y="25"/>
                    <a:pt x="492" y="0"/>
                    <a:pt x="40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4"/>
            <p:cNvSpPr/>
            <p:nvPr/>
          </p:nvSpPr>
          <p:spPr>
            <a:xfrm>
              <a:off x="2311325" y="1002000"/>
              <a:ext cx="8475" cy="11850"/>
            </a:xfrm>
            <a:custGeom>
              <a:avLst/>
              <a:gdLst/>
              <a:ahLst/>
              <a:cxnLst/>
              <a:rect l="l" t="t" r="r" b="b"/>
              <a:pathLst>
                <a:path w="339" h="474" extrusionOk="0">
                  <a:moveTo>
                    <a:pt x="259" y="0"/>
                  </a:moveTo>
                  <a:cubicBezTo>
                    <a:pt x="239" y="0"/>
                    <a:pt x="179" y="0"/>
                    <a:pt x="160" y="60"/>
                  </a:cubicBezTo>
                  <a:cubicBezTo>
                    <a:pt x="120" y="179"/>
                    <a:pt x="40" y="279"/>
                    <a:pt x="0" y="378"/>
                  </a:cubicBezTo>
                  <a:cubicBezTo>
                    <a:pt x="40" y="450"/>
                    <a:pt x="84" y="474"/>
                    <a:pt x="129" y="474"/>
                  </a:cubicBezTo>
                  <a:cubicBezTo>
                    <a:pt x="196" y="474"/>
                    <a:pt x="267" y="422"/>
                    <a:pt x="339" y="398"/>
                  </a:cubicBezTo>
                  <a:cubicBezTo>
                    <a:pt x="319" y="279"/>
                    <a:pt x="319" y="179"/>
                    <a:pt x="319" y="60"/>
                  </a:cubicBezTo>
                  <a:cubicBezTo>
                    <a:pt x="319" y="40"/>
                    <a:pt x="299" y="40"/>
                    <a:pt x="25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4"/>
            <p:cNvSpPr/>
            <p:nvPr/>
          </p:nvSpPr>
          <p:spPr>
            <a:xfrm>
              <a:off x="2379950" y="852650"/>
              <a:ext cx="8475" cy="6650"/>
            </a:xfrm>
            <a:custGeom>
              <a:avLst/>
              <a:gdLst/>
              <a:ahLst/>
              <a:cxnLst/>
              <a:rect l="l" t="t" r="r" b="b"/>
              <a:pathLst>
                <a:path w="339" h="266" extrusionOk="0">
                  <a:moveTo>
                    <a:pt x="158" y="1"/>
                  </a:moveTo>
                  <a:cubicBezTo>
                    <a:pt x="40" y="1"/>
                    <a:pt x="36" y="157"/>
                    <a:pt x="1" y="265"/>
                  </a:cubicBezTo>
                  <a:lnTo>
                    <a:pt x="180" y="265"/>
                  </a:lnTo>
                  <a:cubicBezTo>
                    <a:pt x="199" y="185"/>
                    <a:pt x="339" y="46"/>
                    <a:pt x="199" y="6"/>
                  </a:cubicBezTo>
                  <a:cubicBezTo>
                    <a:pt x="184" y="3"/>
                    <a:pt x="170" y="1"/>
                    <a:pt x="15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"/>
            <p:cNvSpPr/>
            <p:nvPr/>
          </p:nvSpPr>
          <p:spPr>
            <a:xfrm>
              <a:off x="2705700" y="833500"/>
              <a:ext cx="14950" cy="4400"/>
            </a:xfrm>
            <a:custGeom>
              <a:avLst/>
              <a:gdLst/>
              <a:ahLst/>
              <a:cxnLst/>
              <a:rect l="l" t="t" r="r" b="b"/>
              <a:pathLst>
                <a:path w="598" h="176" extrusionOk="0">
                  <a:moveTo>
                    <a:pt x="341" y="1"/>
                  </a:moveTo>
                  <a:cubicBezTo>
                    <a:pt x="218" y="1"/>
                    <a:pt x="101" y="42"/>
                    <a:pt x="0" y="156"/>
                  </a:cubicBezTo>
                  <a:cubicBezTo>
                    <a:pt x="179" y="156"/>
                    <a:pt x="358" y="176"/>
                    <a:pt x="537" y="176"/>
                  </a:cubicBezTo>
                  <a:cubicBezTo>
                    <a:pt x="577" y="136"/>
                    <a:pt x="597" y="76"/>
                    <a:pt x="557" y="36"/>
                  </a:cubicBezTo>
                  <a:cubicBezTo>
                    <a:pt x="484" y="15"/>
                    <a:pt x="412" y="1"/>
                    <a:pt x="34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"/>
            <p:cNvSpPr/>
            <p:nvPr/>
          </p:nvSpPr>
          <p:spPr>
            <a:xfrm>
              <a:off x="2718125" y="832900"/>
              <a:ext cx="13450" cy="5000"/>
            </a:xfrm>
            <a:custGeom>
              <a:avLst/>
              <a:gdLst/>
              <a:ahLst/>
              <a:cxnLst/>
              <a:rect l="l" t="t" r="r" b="b"/>
              <a:pathLst>
                <a:path w="538" h="200" extrusionOk="0">
                  <a:moveTo>
                    <a:pt x="339" y="1"/>
                  </a:moveTo>
                  <a:cubicBezTo>
                    <a:pt x="239" y="40"/>
                    <a:pt x="140" y="40"/>
                    <a:pt x="40" y="60"/>
                  </a:cubicBezTo>
                  <a:cubicBezTo>
                    <a:pt x="40" y="100"/>
                    <a:pt x="1" y="160"/>
                    <a:pt x="1" y="200"/>
                  </a:cubicBezTo>
                  <a:cubicBezTo>
                    <a:pt x="180" y="200"/>
                    <a:pt x="359" y="200"/>
                    <a:pt x="538" y="180"/>
                  </a:cubicBezTo>
                  <a:cubicBezTo>
                    <a:pt x="458" y="140"/>
                    <a:pt x="398" y="60"/>
                    <a:pt x="33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"/>
            <p:cNvSpPr/>
            <p:nvPr/>
          </p:nvSpPr>
          <p:spPr>
            <a:xfrm>
              <a:off x="1963200" y="876050"/>
              <a:ext cx="12950" cy="5300"/>
            </a:xfrm>
            <a:custGeom>
              <a:avLst/>
              <a:gdLst/>
              <a:ahLst/>
              <a:cxnLst/>
              <a:rect l="l" t="t" r="r" b="b"/>
              <a:pathLst>
                <a:path w="518" h="212" extrusionOk="0">
                  <a:moveTo>
                    <a:pt x="304" y="1"/>
                  </a:moveTo>
                  <a:cubicBezTo>
                    <a:pt x="199" y="1"/>
                    <a:pt x="96" y="29"/>
                    <a:pt x="0" y="65"/>
                  </a:cubicBezTo>
                  <a:cubicBezTo>
                    <a:pt x="98" y="162"/>
                    <a:pt x="180" y="212"/>
                    <a:pt x="261" y="212"/>
                  </a:cubicBezTo>
                  <a:cubicBezTo>
                    <a:pt x="345" y="212"/>
                    <a:pt x="426" y="157"/>
                    <a:pt x="518" y="45"/>
                  </a:cubicBezTo>
                  <a:cubicBezTo>
                    <a:pt x="446" y="13"/>
                    <a:pt x="374" y="1"/>
                    <a:pt x="304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"/>
            <p:cNvSpPr/>
            <p:nvPr/>
          </p:nvSpPr>
          <p:spPr>
            <a:xfrm>
              <a:off x="1962200" y="1010750"/>
              <a:ext cx="8975" cy="9725"/>
            </a:xfrm>
            <a:custGeom>
              <a:avLst/>
              <a:gdLst/>
              <a:ahLst/>
              <a:cxnLst/>
              <a:rect l="l" t="t" r="r" b="b"/>
              <a:pathLst>
                <a:path w="359" h="389" extrusionOk="0">
                  <a:moveTo>
                    <a:pt x="108" y="0"/>
                  </a:moveTo>
                  <a:cubicBezTo>
                    <a:pt x="80" y="0"/>
                    <a:pt x="55" y="19"/>
                    <a:pt x="40" y="48"/>
                  </a:cubicBezTo>
                  <a:cubicBezTo>
                    <a:pt x="40" y="128"/>
                    <a:pt x="1" y="187"/>
                    <a:pt x="1" y="247"/>
                  </a:cubicBezTo>
                  <a:cubicBezTo>
                    <a:pt x="48" y="352"/>
                    <a:pt x="122" y="389"/>
                    <a:pt x="200" y="389"/>
                  </a:cubicBezTo>
                  <a:cubicBezTo>
                    <a:pt x="254" y="389"/>
                    <a:pt x="310" y="371"/>
                    <a:pt x="359" y="346"/>
                  </a:cubicBezTo>
                  <a:cubicBezTo>
                    <a:pt x="299" y="227"/>
                    <a:pt x="220" y="128"/>
                    <a:pt x="180" y="28"/>
                  </a:cubicBezTo>
                  <a:cubicBezTo>
                    <a:pt x="180" y="28"/>
                    <a:pt x="180" y="8"/>
                    <a:pt x="140" y="8"/>
                  </a:cubicBezTo>
                  <a:cubicBezTo>
                    <a:pt x="129" y="3"/>
                    <a:pt x="119" y="0"/>
                    <a:pt x="10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"/>
            <p:cNvSpPr/>
            <p:nvPr/>
          </p:nvSpPr>
          <p:spPr>
            <a:xfrm>
              <a:off x="1853800" y="1028650"/>
              <a:ext cx="10450" cy="9675"/>
            </a:xfrm>
            <a:custGeom>
              <a:avLst/>
              <a:gdLst/>
              <a:ahLst/>
              <a:cxnLst/>
              <a:rect l="l" t="t" r="r" b="b"/>
              <a:pathLst>
                <a:path w="418" h="387" extrusionOk="0">
                  <a:moveTo>
                    <a:pt x="267" y="1"/>
                  </a:moveTo>
                  <a:cubicBezTo>
                    <a:pt x="76" y="1"/>
                    <a:pt x="0" y="118"/>
                    <a:pt x="0" y="327"/>
                  </a:cubicBezTo>
                  <a:lnTo>
                    <a:pt x="40" y="386"/>
                  </a:lnTo>
                  <a:cubicBezTo>
                    <a:pt x="259" y="367"/>
                    <a:pt x="358" y="227"/>
                    <a:pt x="418" y="28"/>
                  </a:cubicBezTo>
                  <a:lnTo>
                    <a:pt x="358" y="8"/>
                  </a:lnTo>
                  <a:cubicBezTo>
                    <a:pt x="325" y="3"/>
                    <a:pt x="295" y="1"/>
                    <a:pt x="26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"/>
            <p:cNvSpPr/>
            <p:nvPr/>
          </p:nvSpPr>
          <p:spPr>
            <a:xfrm>
              <a:off x="2583350" y="992100"/>
              <a:ext cx="9975" cy="5775"/>
            </a:xfrm>
            <a:custGeom>
              <a:avLst/>
              <a:gdLst/>
              <a:ahLst/>
              <a:cxnLst/>
              <a:rect l="l" t="t" r="r" b="b"/>
              <a:pathLst>
                <a:path w="399" h="231" extrusionOk="0">
                  <a:moveTo>
                    <a:pt x="218" y="1"/>
                  </a:moveTo>
                  <a:cubicBezTo>
                    <a:pt x="169" y="1"/>
                    <a:pt x="117" y="20"/>
                    <a:pt x="60" y="58"/>
                  </a:cubicBezTo>
                  <a:lnTo>
                    <a:pt x="1" y="98"/>
                  </a:lnTo>
                  <a:cubicBezTo>
                    <a:pt x="66" y="185"/>
                    <a:pt x="138" y="231"/>
                    <a:pt x="212" y="231"/>
                  </a:cubicBezTo>
                  <a:cubicBezTo>
                    <a:pt x="273" y="231"/>
                    <a:pt x="336" y="200"/>
                    <a:pt x="399" y="138"/>
                  </a:cubicBezTo>
                  <a:lnTo>
                    <a:pt x="379" y="78"/>
                  </a:lnTo>
                  <a:cubicBezTo>
                    <a:pt x="326" y="25"/>
                    <a:pt x="274" y="1"/>
                    <a:pt x="21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"/>
            <p:cNvSpPr/>
            <p:nvPr/>
          </p:nvSpPr>
          <p:spPr>
            <a:xfrm>
              <a:off x="2548550" y="834250"/>
              <a:ext cx="9475" cy="3650"/>
            </a:xfrm>
            <a:custGeom>
              <a:avLst/>
              <a:gdLst/>
              <a:ahLst/>
              <a:cxnLst/>
              <a:rect l="l" t="t" r="r" b="b"/>
              <a:pathLst>
                <a:path w="379" h="146" extrusionOk="0">
                  <a:moveTo>
                    <a:pt x="222" y="1"/>
                  </a:moveTo>
                  <a:cubicBezTo>
                    <a:pt x="157" y="1"/>
                    <a:pt x="84" y="52"/>
                    <a:pt x="0" y="126"/>
                  </a:cubicBezTo>
                  <a:cubicBezTo>
                    <a:pt x="120" y="126"/>
                    <a:pt x="239" y="146"/>
                    <a:pt x="378" y="146"/>
                  </a:cubicBezTo>
                  <a:cubicBezTo>
                    <a:pt x="331" y="42"/>
                    <a:pt x="280" y="1"/>
                    <a:pt x="222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"/>
            <p:cNvSpPr/>
            <p:nvPr/>
          </p:nvSpPr>
          <p:spPr>
            <a:xfrm>
              <a:off x="2761900" y="820300"/>
              <a:ext cx="9475" cy="3775"/>
            </a:xfrm>
            <a:custGeom>
              <a:avLst/>
              <a:gdLst/>
              <a:ahLst/>
              <a:cxnLst/>
              <a:rect l="l" t="t" r="r" b="b"/>
              <a:pathLst>
                <a:path w="379" h="151" extrusionOk="0">
                  <a:moveTo>
                    <a:pt x="284" y="1"/>
                  </a:moveTo>
                  <a:cubicBezTo>
                    <a:pt x="170" y="1"/>
                    <a:pt x="79" y="36"/>
                    <a:pt x="0" y="147"/>
                  </a:cubicBezTo>
                  <a:cubicBezTo>
                    <a:pt x="18" y="149"/>
                    <a:pt x="36" y="150"/>
                    <a:pt x="54" y="150"/>
                  </a:cubicBezTo>
                  <a:cubicBezTo>
                    <a:pt x="175" y="150"/>
                    <a:pt x="291" y="94"/>
                    <a:pt x="378" y="7"/>
                  </a:cubicBezTo>
                  <a:cubicBezTo>
                    <a:pt x="345" y="3"/>
                    <a:pt x="314" y="1"/>
                    <a:pt x="284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4"/>
            <p:cNvSpPr/>
            <p:nvPr/>
          </p:nvSpPr>
          <p:spPr>
            <a:xfrm>
              <a:off x="1752825" y="1035075"/>
              <a:ext cx="10475" cy="7225"/>
            </a:xfrm>
            <a:custGeom>
              <a:avLst/>
              <a:gdLst/>
              <a:ahLst/>
              <a:cxnLst/>
              <a:rect l="l" t="t" r="r" b="b"/>
              <a:pathLst>
                <a:path w="419" h="289" extrusionOk="0">
                  <a:moveTo>
                    <a:pt x="190" y="0"/>
                  </a:moveTo>
                  <a:cubicBezTo>
                    <a:pt x="155" y="0"/>
                    <a:pt x="120" y="10"/>
                    <a:pt x="80" y="30"/>
                  </a:cubicBezTo>
                  <a:cubicBezTo>
                    <a:pt x="21" y="70"/>
                    <a:pt x="1" y="149"/>
                    <a:pt x="1" y="229"/>
                  </a:cubicBezTo>
                  <a:lnTo>
                    <a:pt x="80" y="289"/>
                  </a:lnTo>
                  <a:cubicBezTo>
                    <a:pt x="200" y="289"/>
                    <a:pt x="299" y="269"/>
                    <a:pt x="419" y="269"/>
                  </a:cubicBezTo>
                  <a:cubicBezTo>
                    <a:pt x="419" y="229"/>
                    <a:pt x="399" y="169"/>
                    <a:pt x="399" y="129"/>
                  </a:cubicBezTo>
                  <a:lnTo>
                    <a:pt x="299" y="30"/>
                  </a:lnTo>
                  <a:cubicBezTo>
                    <a:pt x="259" y="10"/>
                    <a:pt x="225" y="0"/>
                    <a:pt x="19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4"/>
            <p:cNvSpPr/>
            <p:nvPr/>
          </p:nvSpPr>
          <p:spPr>
            <a:xfrm>
              <a:off x="1897550" y="1042900"/>
              <a:ext cx="8975" cy="3375"/>
            </a:xfrm>
            <a:custGeom>
              <a:avLst/>
              <a:gdLst/>
              <a:ahLst/>
              <a:cxnLst/>
              <a:rect l="l" t="t" r="r" b="b"/>
              <a:pathLst>
                <a:path w="359" h="135" extrusionOk="0">
                  <a:moveTo>
                    <a:pt x="187" y="0"/>
                  </a:moveTo>
                  <a:cubicBezTo>
                    <a:pt x="130" y="0"/>
                    <a:pt x="70" y="45"/>
                    <a:pt x="1" y="135"/>
                  </a:cubicBezTo>
                  <a:lnTo>
                    <a:pt x="359" y="135"/>
                  </a:lnTo>
                  <a:cubicBezTo>
                    <a:pt x="299" y="45"/>
                    <a:pt x="244" y="0"/>
                    <a:pt x="187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"/>
            <p:cNvSpPr/>
            <p:nvPr/>
          </p:nvSpPr>
          <p:spPr>
            <a:xfrm>
              <a:off x="2267050" y="785650"/>
              <a:ext cx="8500" cy="2825"/>
            </a:xfrm>
            <a:custGeom>
              <a:avLst/>
              <a:gdLst/>
              <a:ahLst/>
              <a:cxnLst/>
              <a:rect l="l" t="t" r="r" b="b"/>
              <a:pathLst>
                <a:path w="340" h="113" extrusionOk="0">
                  <a:moveTo>
                    <a:pt x="1" y="1"/>
                  </a:moveTo>
                  <a:cubicBezTo>
                    <a:pt x="59" y="78"/>
                    <a:pt x="112" y="113"/>
                    <a:pt x="165" y="113"/>
                  </a:cubicBezTo>
                  <a:cubicBezTo>
                    <a:pt x="221" y="113"/>
                    <a:pt x="277" y="73"/>
                    <a:pt x="33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"/>
            <p:cNvSpPr/>
            <p:nvPr/>
          </p:nvSpPr>
          <p:spPr>
            <a:xfrm>
              <a:off x="2558000" y="990550"/>
              <a:ext cx="4500" cy="4000"/>
            </a:xfrm>
            <a:custGeom>
              <a:avLst/>
              <a:gdLst/>
              <a:ahLst/>
              <a:cxnLst/>
              <a:rect l="l" t="t" r="r" b="b"/>
              <a:pathLst>
                <a:path w="180" h="160" extrusionOk="0">
                  <a:moveTo>
                    <a:pt x="179" y="1"/>
                  </a:moveTo>
                  <a:cubicBezTo>
                    <a:pt x="119" y="40"/>
                    <a:pt x="40" y="100"/>
                    <a:pt x="0" y="160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"/>
            <p:cNvSpPr/>
            <p:nvPr/>
          </p:nvSpPr>
          <p:spPr>
            <a:xfrm>
              <a:off x="2540100" y="835525"/>
              <a:ext cx="5475" cy="1875"/>
            </a:xfrm>
            <a:custGeom>
              <a:avLst/>
              <a:gdLst/>
              <a:ahLst/>
              <a:cxnLst/>
              <a:rect l="l" t="t" r="r" b="b"/>
              <a:pathLst>
                <a:path w="219" h="75" extrusionOk="0">
                  <a:moveTo>
                    <a:pt x="102" y="0"/>
                  </a:moveTo>
                  <a:cubicBezTo>
                    <a:pt x="65" y="0"/>
                    <a:pt x="30" y="25"/>
                    <a:pt x="0" y="75"/>
                  </a:cubicBezTo>
                  <a:lnTo>
                    <a:pt x="219" y="75"/>
                  </a:lnTo>
                  <a:cubicBezTo>
                    <a:pt x="179" y="25"/>
                    <a:pt x="139" y="0"/>
                    <a:pt x="102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"/>
            <p:cNvSpPr/>
            <p:nvPr/>
          </p:nvSpPr>
          <p:spPr>
            <a:xfrm>
              <a:off x="1884125" y="1046750"/>
              <a:ext cx="6000" cy="1900"/>
            </a:xfrm>
            <a:custGeom>
              <a:avLst/>
              <a:gdLst/>
              <a:ahLst/>
              <a:cxnLst/>
              <a:rect l="l" t="t" r="r" b="b"/>
              <a:pathLst>
                <a:path w="240" h="76" extrusionOk="0">
                  <a:moveTo>
                    <a:pt x="1" y="1"/>
                  </a:moveTo>
                  <a:cubicBezTo>
                    <a:pt x="50" y="50"/>
                    <a:pt x="95" y="75"/>
                    <a:pt x="135" y="75"/>
                  </a:cubicBezTo>
                  <a:cubicBezTo>
                    <a:pt x="175" y="75"/>
                    <a:pt x="209" y="50"/>
                    <a:pt x="23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4"/>
            <p:cNvSpPr/>
            <p:nvPr/>
          </p:nvSpPr>
          <p:spPr>
            <a:xfrm>
              <a:off x="1871700" y="1044025"/>
              <a:ext cx="4500" cy="2250"/>
            </a:xfrm>
            <a:custGeom>
              <a:avLst/>
              <a:gdLst/>
              <a:ahLst/>
              <a:cxnLst/>
              <a:rect l="l" t="t" r="r" b="b"/>
              <a:pathLst>
                <a:path w="180" h="90" extrusionOk="0">
                  <a:moveTo>
                    <a:pt x="97" y="0"/>
                  </a:moveTo>
                  <a:cubicBezTo>
                    <a:pt x="70" y="0"/>
                    <a:pt x="40" y="30"/>
                    <a:pt x="0" y="90"/>
                  </a:cubicBezTo>
                  <a:lnTo>
                    <a:pt x="179" y="90"/>
                  </a:lnTo>
                  <a:cubicBezTo>
                    <a:pt x="149" y="30"/>
                    <a:pt x="125" y="0"/>
                    <a:pt x="97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4"/>
            <p:cNvSpPr/>
            <p:nvPr/>
          </p:nvSpPr>
          <p:spPr>
            <a:xfrm>
              <a:off x="1869200" y="1033325"/>
              <a:ext cx="2525" cy="2025"/>
            </a:xfrm>
            <a:custGeom>
              <a:avLst/>
              <a:gdLst/>
              <a:ahLst/>
              <a:cxnLst/>
              <a:rect l="l" t="t" r="r" b="b"/>
              <a:pathLst>
                <a:path w="101" h="81" extrusionOk="0">
                  <a:moveTo>
                    <a:pt x="100" y="0"/>
                  </a:moveTo>
                  <a:lnTo>
                    <a:pt x="100" y="0"/>
                  </a:lnTo>
                  <a:cubicBezTo>
                    <a:pt x="21" y="20"/>
                    <a:pt x="1" y="40"/>
                    <a:pt x="41" y="80"/>
                  </a:cubicBezTo>
                  <a:cubicBezTo>
                    <a:pt x="80" y="80"/>
                    <a:pt x="80" y="20"/>
                    <a:pt x="10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"/>
            <p:cNvSpPr/>
            <p:nvPr/>
          </p:nvSpPr>
          <p:spPr>
            <a:xfrm>
              <a:off x="1906500" y="1046250"/>
              <a:ext cx="4500" cy="3025"/>
            </a:xfrm>
            <a:custGeom>
              <a:avLst/>
              <a:gdLst/>
              <a:ahLst/>
              <a:cxnLst/>
              <a:rect l="l" t="t" r="r" b="b"/>
              <a:pathLst>
                <a:path w="180" h="121" extrusionOk="0">
                  <a:moveTo>
                    <a:pt x="1" y="1"/>
                  </a:moveTo>
                  <a:cubicBezTo>
                    <a:pt x="40" y="40"/>
                    <a:pt x="100" y="80"/>
                    <a:pt x="140" y="120"/>
                  </a:cubicBezTo>
                  <a:cubicBezTo>
                    <a:pt x="180" y="80"/>
                    <a:pt x="180" y="40"/>
                    <a:pt x="18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"/>
            <p:cNvSpPr/>
            <p:nvPr/>
          </p:nvSpPr>
          <p:spPr>
            <a:xfrm>
              <a:off x="1892575" y="1046750"/>
              <a:ext cx="6000" cy="2275"/>
            </a:xfrm>
            <a:custGeom>
              <a:avLst/>
              <a:gdLst/>
              <a:ahLst/>
              <a:cxnLst/>
              <a:rect l="l" t="t" r="r" b="b"/>
              <a:pathLst>
                <a:path w="240" h="91" extrusionOk="0">
                  <a:moveTo>
                    <a:pt x="1" y="1"/>
                  </a:moveTo>
                  <a:cubicBezTo>
                    <a:pt x="44" y="54"/>
                    <a:pt x="87" y="91"/>
                    <a:pt x="130" y="91"/>
                  </a:cubicBezTo>
                  <a:cubicBezTo>
                    <a:pt x="166" y="91"/>
                    <a:pt x="203" y="65"/>
                    <a:pt x="23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"/>
            <p:cNvSpPr/>
            <p:nvPr/>
          </p:nvSpPr>
          <p:spPr>
            <a:xfrm>
              <a:off x="1827425" y="1036125"/>
              <a:ext cx="5500" cy="4050"/>
            </a:xfrm>
            <a:custGeom>
              <a:avLst/>
              <a:gdLst/>
              <a:ahLst/>
              <a:cxnLst/>
              <a:rect l="l" t="t" r="r" b="b"/>
              <a:pathLst>
                <a:path w="220" h="162" extrusionOk="0">
                  <a:moveTo>
                    <a:pt x="105" y="0"/>
                  </a:moveTo>
                  <a:cubicBezTo>
                    <a:pt x="88" y="0"/>
                    <a:pt x="65" y="23"/>
                    <a:pt x="21" y="68"/>
                  </a:cubicBezTo>
                  <a:lnTo>
                    <a:pt x="1" y="87"/>
                  </a:lnTo>
                  <a:cubicBezTo>
                    <a:pt x="41" y="137"/>
                    <a:pt x="80" y="162"/>
                    <a:pt x="118" y="162"/>
                  </a:cubicBezTo>
                  <a:cubicBezTo>
                    <a:pt x="155" y="162"/>
                    <a:pt x="190" y="137"/>
                    <a:pt x="220" y="87"/>
                  </a:cubicBezTo>
                  <a:lnTo>
                    <a:pt x="180" y="68"/>
                  </a:lnTo>
                  <a:cubicBezTo>
                    <a:pt x="180" y="28"/>
                    <a:pt x="160" y="28"/>
                    <a:pt x="120" y="8"/>
                  </a:cubicBezTo>
                  <a:cubicBezTo>
                    <a:pt x="115" y="3"/>
                    <a:pt x="110" y="0"/>
                    <a:pt x="10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"/>
            <p:cNvSpPr/>
            <p:nvPr/>
          </p:nvSpPr>
          <p:spPr>
            <a:xfrm>
              <a:off x="2612200" y="911975"/>
              <a:ext cx="2500" cy="4500"/>
            </a:xfrm>
            <a:custGeom>
              <a:avLst/>
              <a:gdLst/>
              <a:ahLst/>
              <a:cxnLst/>
              <a:rect l="l" t="t" r="r" b="b"/>
              <a:pathLst>
                <a:path w="100" h="180" extrusionOk="0">
                  <a:moveTo>
                    <a:pt x="100" y="1"/>
                  </a:moveTo>
                  <a:cubicBezTo>
                    <a:pt x="0" y="60"/>
                    <a:pt x="0" y="120"/>
                    <a:pt x="100" y="180"/>
                  </a:cubicBezTo>
                  <a:lnTo>
                    <a:pt x="100" y="1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"/>
            <p:cNvSpPr/>
            <p:nvPr/>
          </p:nvSpPr>
          <p:spPr>
            <a:xfrm>
              <a:off x="2332200" y="850300"/>
              <a:ext cx="4500" cy="2775"/>
            </a:xfrm>
            <a:custGeom>
              <a:avLst/>
              <a:gdLst/>
              <a:ahLst/>
              <a:cxnLst/>
              <a:rect l="l" t="t" r="r" b="b"/>
              <a:pathLst>
                <a:path w="180" h="111" extrusionOk="0">
                  <a:moveTo>
                    <a:pt x="1" y="1"/>
                  </a:moveTo>
                  <a:cubicBezTo>
                    <a:pt x="21" y="41"/>
                    <a:pt x="21" y="81"/>
                    <a:pt x="61" y="81"/>
                  </a:cubicBezTo>
                  <a:cubicBezTo>
                    <a:pt x="74" y="101"/>
                    <a:pt x="91" y="110"/>
                    <a:pt x="107" y="110"/>
                  </a:cubicBezTo>
                  <a:cubicBezTo>
                    <a:pt x="137" y="110"/>
                    <a:pt x="167" y="80"/>
                    <a:pt x="180" y="41"/>
                  </a:cubicBezTo>
                  <a:cubicBezTo>
                    <a:pt x="120" y="41"/>
                    <a:pt x="61" y="41"/>
                    <a:pt x="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"/>
            <p:cNvSpPr/>
            <p:nvPr/>
          </p:nvSpPr>
          <p:spPr>
            <a:xfrm>
              <a:off x="2317300" y="851800"/>
              <a:ext cx="6475" cy="2650"/>
            </a:xfrm>
            <a:custGeom>
              <a:avLst/>
              <a:gdLst/>
              <a:ahLst/>
              <a:cxnLst/>
              <a:rect l="l" t="t" r="r" b="b"/>
              <a:pathLst>
                <a:path w="259" h="106" extrusionOk="0">
                  <a:moveTo>
                    <a:pt x="259" y="1"/>
                  </a:moveTo>
                  <a:lnTo>
                    <a:pt x="259" y="1"/>
                  </a:lnTo>
                  <a:cubicBezTo>
                    <a:pt x="159" y="40"/>
                    <a:pt x="80" y="80"/>
                    <a:pt x="0" y="100"/>
                  </a:cubicBezTo>
                  <a:cubicBezTo>
                    <a:pt x="17" y="104"/>
                    <a:pt x="34" y="105"/>
                    <a:pt x="51" y="105"/>
                  </a:cubicBezTo>
                  <a:cubicBezTo>
                    <a:pt x="132" y="105"/>
                    <a:pt x="209" y="67"/>
                    <a:pt x="25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"/>
            <p:cNvSpPr/>
            <p:nvPr/>
          </p:nvSpPr>
          <p:spPr>
            <a:xfrm>
              <a:off x="3026475" y="2003100"/>
              <a:ext cx="8975" cy="3000"/>
            </a:xfrm>
            <a:custGeom>
              <a:avLst/>
              <a:gdLst/>
              <a:ahLst/>
              <a:cxnLst/>
              <a:rect l="l" t="t" r="r" b="b"/>
              <a:pathLst>
                <a:path w="359" h="120" extrusionOk="0">
                  <a:moveTo>
                    <a:pt x="358" y="0"/>
                  </a:moveTo>
                  <a:cubicBezTo>
                    <a:pt x="239" y="0"/>
                    <a:pt x="100" y="20"/>
                    <a:pt x="0" y="120"/>
                  </a:cubicBezTo>
                  <a:cubicBezTo>
                    <a:pt x="159" y="120"/>
                    <a:pt x="279" y="120"/>
                    <a:pt x="35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"/>
            <p:cNvSpPr/>
            <p:nvPr/>
          </p:nvSpPr>
          <p:spPr>
            <a:xfrm>
              <a:off x="3016525" y="2007250"/>
              <a:ext cx="5975" cy="2825"/>
            </a:xfrm>
            <a:custGeom>
              <a:avLst/>
              <a:gdLst/>
              <a:ahLst/>
              <a:cxnLst/>
              <a:rect l="l" t="t" r="r" b="b"/>
              <a:pathLst>
                <a:path w="239" h="113" extrusionOk="0">
                  <a:moveTo>
                    <a:pt x="176" y="1"/>
                  </a:moveTo>
                  <a:cubicBezTo>
                    <a:pt x="106" y="1"/>
                    <a:pt x="47" y="51"/>
                    <a:pt x="0" y="113"/>
                  </a:cubicBezTo>
                  <a:cubicBezTo>
                    <a:pt x="100" y="113"/>
                    <a:pt x="179" y="73"/>
                    <a:pt x="239" y="13"/>
                  </a:cubicBezTo>
                  <a:cubicBezTo>
                    <a:pt x="217" y="5"/>
                    <a:pt x="196" y="1"/>
                    <a:pt x="17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"/>
            <p:cNvSpPr/>
            <p:nvPr/>
          </p:nvSpPr>
          <p:spPr>
            <a:xfrm>
              <a:off x="1188375" y="1570925"/>
              <a:ext cx="183050" cy="37325"/>
            </a:xfrm>
            <a:custGeom>
              <a:avLst/>
              <a:gdLst/>
              <a:ahLst/>
              <a:cxnLst/>
              <a:rect l="l" t="t" r="r" b="b"/>
              <a:pathLst>
                <a:path w="7322" h="1493" extrusionOk="0">
                  <a:moveTo>
                    <a:pt x="239" y="1"/>
                  </a:moveTo>
                  <a:cubicBezTo>
                    <a:pt x="219" y="219"/>
                    <a:pt x="239" y="478"/>
                    <a:pt x="1" y="597"/>
                  </a:cubicBezTo>
                  <a:cubicBezTo>
                    <a:pt x="160" y="756"/>
                    <a:pt x="299" y="916"/>
                    <a:pt x="418" y="1035"/>
                  </a:cubicBezTo>
                  <a:cubicBezTo>
                    <a:pt x="418" y="1075"/>
                    <a:pt x="458" y="1095"/>
                    <a:pt x="478" y="1115"/>
                  </a:cubicBezTo>
                  <a:cubicBezTo>
                    <a:pt x="490" y="1126"/>
                    <a:pt x="501" y="1131"/>
                    <a:pt x="513" y="1131"/>
                  </a:cubicBezTo>
                  <a:cubicBezTo>
                    <a:pt x="541" y="1131"/>
                    <a:pt x="569" y="1103"/>
                    <a:pt x="597" y="1075"/>
                  </a:cubicBezTo>
                  <a:cubicBezTo>
                    <a:pt x="717" y="1075"/>
                    <a:pt x="816" y="1055"/>
                    <a:pt x="955" y="1055"/>
                  </a:cubicBezTo>
                  <a:cubicBezTo>
                    <a:pt x="975" y="1015"/>
                    <a:pt x="1015" y="975"/>
                    <a:pt x="1075" y="975"/>
                  </a:cubicBezTo>
                  <a:cubicBezTo>
                    <a:pt x="1154" y="995"/>
                    <a:pt x="1154" y="1055"/>
                    <a:pt x="1095" y="1095"/>
                  </a:cubicBezTo>
                  <a:cubicBezTo>
                    <a:pt x="1310" y="1260"/>
                    <a:pt x="1553" y="1274"/>
                    <a:pt x="1778" y="1274"/>
                  </a:cubicBezTo>
                  <a:cubicBezTo>
                    <a:pt x="1823" y="1274"/>
                    <a:pt x="1867" y="1274"/>
                    <a:pt x="1910" y="1274"/>
                  </a:cubicBezTo>
                  <a:cubicBezTo>
                    <a:pt x="3164" y="1294"/>
                    <a:pt x="4377" y="1294"/>
                    <a:pt x="5590" y="1294"/>
                  </a:cubicBezTo>
                  <a:cubicBezTo>
                    <a:pt x="5829" y="1373"/>
                    <a:pt x="6028" y="1492"/>
                    <a:pt x="6267" y="1492"/>
                  </a:cubicBezTo>
                  <a:cubicBezTo>
                    <a:pt x="6466" y="1492"/>
                    <a:pt x="6665" y="1492"/>
                    <a:pt x="6844" y="1473"/>
                  </a:cubicBezTo>
                  <a:cubicBezTo>
                    <a:pt x="6963" y="1473"/>
                    <a:pt x="7102" y="1413"/>
                    <a:pt x="7222" y="1313"/>
                  </a:cubicBezTo>
                  <a:cubicBezTo>
                    <a:pt x="7321" y="1095"/>
                    <a:pt x="7182" y="955"/>
                    <a:pt x="7063" y="816"/>
                  </a:cubicBezTo>
                  <a:cubicBezTo>
                    <a:pt x="6923" y="697"/>
                    <a:pt x="6744" y="617"/>
                    <a:pt x="6565" y="577"/>
                  </a:cubicBezTo>
                  <a:cubicBezTo>
                    <a:pt x="6184" y="549"/>
                    <a:pt x="5808" y="498"/>
                    <a:pt x="5439" y="498"/>
                  </a:cubicBezTo>
                  <a:cubicBezTo>
                    <a:pt x="5036" y="498"/>
                    <a:pt x="4642" y="558"/>
                    <a:pt x="4258" y="776"/>
                  </a:cubicBezTo>
                  <a:lnTo>
                    <a:pt x="2288" y="776"/>
                  </a:lnTo>
                  <a:cubicBezTo>
                    <a:pt x="2225" y="776"/>
                    <a:pt x="2163" y="777"/>
                    <a:pt x="2102" y="777"/>
                  </a:cubicBezTo>
                  <a:cubicBezTo>
                    <a:pt x="1785" y="777"/>
                    <a:pt x="1514" y="749"/>
                    <a:pt x="1314" y="398"/>
                  </a:cubicBezTo>
                  <a:cubicBezTo>
                    <a:pt x="1212" y="229"/>
                    <a:pt x="1053" y="175"/>
                    <a:pt x="885" y="175"/>
                  </a:cubicBezTo>
                  <a:cubicBezTo>
                    <a:pt x="855" y="175"/>
                    <a:pt x="826" y="177"/>
                    <a:pt x="796" y="180"/>
                  </a:cubicBezTo>
                  <a:cubicBezTo>
                    <a:pt x="763" y="183"/>
                    <a:pt x="730" y="184"/>
                    <a:pt x="698" y="184"/>
                  </a:cubicBezTo>
                  <a:cubicBezTo>
                    <a:pt x="523" y="184"/>
                    <a:pt x="374" y="135"/>
                    <a:pt x="23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"/>
            <p:cNvSpPr/>
            <p:nvPr/>
          </p:nvSpPr>
          <p:spPr>
            <a:xfrm>
              <a:off x="1161025" y="1793725"/>
              <a:ext cx="114400" cy="87050"/>
            </a:xfrm>
            <a:custGeom>
              <a:avLst/>
              <a:gdLst/>
              <a:ahLst/>
              <a:cxnLst/>
              <a:rect l="l" t="t" r="r" b="b"/>
              <a:pathLst>
                <a:path w="4576" h="3482" extrusionOk="0">
                  <a:moveTo>
                    <a:pt x="4476" y="0"/>
                  </a:moveTo>
                  <a:cubicBezTo>
                    <a:pt x="4277" y="20"/>
                    <a:pt x="4059" y="0"/>
                    <a:pt x="3880" y="40"/>
                  </a:cubicBezTo>
                  <a:cubicBezTo>
                    <a:pt x="2984" y="299"/>
                    <a:pt x="2189" y="756"/>
                    <a:pt x="1393" y="1234"/>
                  </a:cubicBezTo>
                  <a:cubicBezTo>
                    <a:pt x="975" y="1492"/>
                    <a:pt x="458" y="1652"/>
                    <a:pt x="279" y="2209"/>
                  </a:cubicBezTo>
                  <a:cubicBezTo>
                    <a:pt x="199" y="2328"/>
                    <a:pt x="219" y="2487"/>
                    <a:pt x="120" y="2606"/>
                  </a:cubicBezTo>
                  <a:cubicBezTo>
                    <a:pt x="1" y="2885"/>
                    <a:pt x="1" y="3183"/>
                    <a:pt x="120" y="3482"/>
                  </a:cubicBezTo>
                  <a:cubicBezTo>
                    <a:pt x="657" y="3442"/>
                    <a:pt x="239" y="2945"/>
                    <a:pt x="478" y="2785"/>
                  </a:cubicBezTo>
                  <a:cubicBezTo>
                    <a:pt x="816" y="1831"/>
                    <a:pt x="1612" y="1453"/>
                    <a:pt x="2408" y="1055"/>
                  </a:cubicBezTo>
                  <a:cubicBezTo>
                    <a:pt x="2965" y="796"/>
                    <a:pt x="3561" y="597"/>
                    <a:pt x="4138" y="339"/>
                  </a:cubicBezTo>
                  <a:cubicBezTo>
                    <a:pt x="4198" y="199"/>
                    <a:pt x="4576" y="319"/>
                    <a:pt x="4476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"/>
            <p:cNvSpPr/>
            <p:nvPr/>
          </p:nvSpPr>
          <p:spPr>
            <a:xfrm>
              <a:off x="1531525" y="1622000"/>
              <a:ext cx="147225" cy="23275"/>
            </a:xfrm>
            <a:custGeom>
              <a:avLst/>
              <a:gdLst/>
              <a:ahLst/>
              <a:cxnLst/>
              <a:rect l="l" t="t" r="r" b="b"/>
              <a:pathLst>
                <a:path w="5889" h="931" extrusionOk="0">
                  <a:moveTo>
                    <a:pt x="2071" y="0"/>
                  </a:moveTo>
                  <a:cubicBezTo>
                    <a:pt x="1701" y="0"/>
                    <a:pt x="1329" y="21"/>
                    <a:pt x="955" y="66"/>
                  </a:cubicBezTo>
                  <a:cubicBezTo>
                    <a:pt x="617" y="205"/>
                    <a:pt x="219" y="126"/>
                    <a:pt x="1" y="444"/>
                  </a:cubicBezTo>
                  <a:cubicBezTo>
                    <a:pt x="132" y="552"/>
                    <a:pt x="285" y="573"/>
                    <a:pt x="442" y="573"/>
                  </a:cubicBezTo>
                  <a:cubicBezTo>
                    <a:pt x="546" y="573"/>
                    <a:pt x="653" y="563"/>
                    <a:pt x="757" y="563"/>
                  </a:cubicBezTo>
                  <a:cubicBezTo>
                    <a:pt x="1910" y="603"/>
                    <a:pt x="3084" y="723"/>
                    <a:pt x="4258" y="822"/>
                  </a:cubicBezTo>
                  <a:cubicBezTo>
                    <a:pt x="4691" y="855"/>
                    <a:pt x="5111" y="931"/>
                    <a:pt x="5540" y="931"/>
                  </a:cubicBezTo>
                  <a:cubicBezTo>
                    <a:pt x="5623" y="931"/>
                    <a:pt x="5706" y="928"/>
                    <a:pt x="5789" y="922"/>
                  </a:cubicBezTo>
                  <a:cubicBezTo>
                    <a:pt x="5889" y="762"/>
                    <a:pt x="5889" y="643"/>
                    <a:pt x="5750" y="524"/>
                  </a:cubicBezTo>
                  <a:cubicBezTo>
                    <a:pt x="4538" y="232"/>
                    <a:pt x="3315" y="0"/>
                    <a:pt x="207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"/>
            <p:cNvSpPr/>
            <p:nvPr/>
          </p:nvSpPr>
          <p:spPr>
            <a:xfrm>
              <a:off x="1650375" y="1805150"/>
              <a:ext cx="25400" cy="133200"/>
            </a:xfrm>
            <a:custGeom>
              <a:avLst/>
              <a:gdLst/>
              <a:ahLst/>
              <a:cxnLst/>
              <a:rect l="l" t="t" r="r" b="b"/>
              <a:pathLst>
                <a:path w="1016" h="5328" extrusionOk="0">
                  <a:moveTo>
                    <a:pt x="449" y="1"/>
                  </a:moveTo>
                  <a:cubicBezTo>
                    <a:pt x="385" y="1"/>
                    <a:pt x="327" y="67"/>
                    <a:pt x="279" y="240"/>
                  </a:cubicBezTo>
                  <a:cubicBezTo>
                    <a:pt x="339" y="498"/>
                    <a:pt x="339" y="777"/>
                    <a:pt x="339" y="1055"/>
                  </a:cubicBezTo>
                  <a:cubicBezTo>
                    <a:pt x="339" y="1234"/>
                    <a:pt x="339" y="1433"/>
                    <a:pt x="279" y="1592"/>
                  </a:cubicBezTo>
                  <a:cubicBezTo>
                    <a:pt x="240" y="1652"/>
                    <a:pt x="200" y="1732"/>
                    <a:pt x="140" y="1771"/>
                  </a:cubicBezTo>
                  <a:cubicBezTo>
                    <a:pt x="140" y="2249"/>
                    <a:pt x="1" y="2806"/>
                    <a:pt x="200" y="3224"/>
                  </a:cubicBezTo>
                  <a:cubicBezTo>
                    <a:pt x="538" y="3880"/>
                    <a:pt x="478" y="4556"/>
                    <a:pt x="518" y="5233"/>
                  </a:cubicBezTo>
                  <a:cubicBezTo>
                    <a:pt x="558" y="5233"/>
                    <a:pt x="618" y="5253"/>
                    <a:pt x="677" y="5253"/>
                  </a:cubicBezTo>
                  <a:cubicBezTo>
                    <a:pt x="737" y="5302"/>
                    <a:pt x="792" y="5327"/>
                    <a:pt x="846" y="5327"/>
                  </a:cubicBezTo>
                  <a:cubicBezTo>
                    <a:pt x="901" y="5327"/>
                    <a:pt x="956" y="5302"/>
                    <a:pt x="1015" y="5253"/>
                  </a:cubicBezTo>
                  <a:cubicBezTo>
                    <a:pt x="936" y="4517"/>
                    <a:pt x="896" y="3741"/>
                    <a:pt x="677" y="2985"/>
                  </a:cubicBezTo>
                  <a:cubicBezTo>
                    <a:pt x="598" y="2885"/>
                    <a:pt x="558" y="2786"/>
                    <a:pt x="677" y="2647"/>
                  </a:cubicBezTo>
                  <a:cubicBezTo>
                    <a:pt x="717" y="1831"/>
                    <a:pt x="717" y="996"/>
                    <a:pt x="677" y="180"/>
                  </a:cubicBezTo>
                  <a:cubicBezTo>
                    <a:pt x="595" y="77"/>
                    <a:pt x="518" y="1"/>
                    <a:pt x="44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"/>
            <p:cNvSpPr/>
            <p:nvPr/>
          </p:nvSpPr>
          <p:spPr>
            <a:xfrm>
              <a:off x="1333100" y="1613700"/>
              <a:ext cx="135800" cy="19550"/>
            </a:xfrm>
            <a:custGeom>
              <a:avLst/>
              <a:gdLst/>
              <a:ahLst/>
              <a:cxnLst/>
              <a:rect l="l" t="t" r="r" b="b"/>
              <a:pathLst>
                <a:path w="5432" h="782" extrusionOk="0">
                  <a:moveTo>
                    <a:pt x="319" y="0"/>
                  </a:moveTo>
                  <a:cubicBezTo>
                    <a:pt x="40" y="140"/>
                    <a:pt x="0" y="338"/>
                    <a:pt x="179" y="577"/>
                  </a:cubicBezTo>
                  <a:cubicBezTo>
                    <a:pt x="1418" y="626"/>
                    <a:pt x="2643" y="782"/>
                    <a:pt x="3888" y="782"/>
                  </a:cubicBezTo>
                  <a:cubicBezTo>
                    <a:pt x="4163" y="782"/>
                    <a:pt x="4438" y="774"/>
                    <a:pt x="4715" y="756"/>
                  </a:cubicBezTo>
                  <a:cubicBezTo>
                    <a:pt x="4778" y="687"/>
                    <a:pt x="4857" y="671"/>
                    <a:pt x="4941" y="671"/>
                  </a:cubicBezTo>
                  <a:cubicBezTo>
                    <a:pt x="5007" y="671"/>
                    <a:pt x="5076" y="681"/>
                    <a:pt x="5142" y="681"/>
                  </a:cubicBezTo>
                  <a:cubicBezTo>
                    <a:pt x="5256" y="681"/>
                    <a:pt x="5362" y="652"/>
                    <a:pt x="5431" y="498"/>
                  </a:cubicBezTo>
                  <a:cubicBezTo>
                    <a:pt x="5272" y="215"/>
                    <a:pt x="4987" y="199"/>
                    <a:pt x="4716" y="199"/>
                  </a:cubicBezTo>
                  <a:cubicBezTo>
                    <a:pt x="4682" y="199"/>
                    <a:pt x="4649" y="199"/>
                    <a:pt x="4616" y="199"/>
                  </a:cubicBezTo>
                  <a:cubicBezTo>
                    <a:pt x="4485" y="203"/>
                    <a:pt x="4354" y="204"/>
                    <a:pt x="4224" y="204"/>
                  </a:cubicBezTo>
                  <a:cubicBezTo>
                    <a:pt x="2909" y="204"/>
                    <a:pt x="1622" y="36"/>
                    <a:pt x="31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"/>
            <p:cNvSpPr/>
            <p:nvPr/>
          </p:nvSpPr>
          <p:spPr>
            <a:xfrm>
              <a:off x="1657850" y="1674500"/>
              <a:ext cx="33350" cy="86300"/>
            </a:xfrm>
            <a:custGeom>
              <a:avLst/>
              <a:gdLst/>
              <a:ahLst/>
              <a:cxnLst/>
              <a:rect l="l" t="t" r="r" b="b"/>
              <a:pathLst>
                <a:path w="1334" h="3452" extrusionOk="0">
                  <a:moveTo>
                    <a:pt x="1114" y="0"/>
                  </a:moveTo>
                  <a:cubicBezTo>
                    <a:pt x="1085" y="0"/>
                    <a:pt x="1055" y="5"/>
                    <a:pt x="1015" y="15"/>
                  </a:cubicBezTo>
                  <a:cubicBezTo>
                    <a:pt x="975" y="35"/>
                    <a:pt x="915" y="95"/>
                    <a:pt x="876" y="134"/>
                  </a:cubicBezTo>
                  <a:cubicBezTo>
                    <a:pt x="816" y="254"/>
                    <a:pt x="677" y="313"/>
                    <a:pt x="597" y="413"/>
                  </a:cubicBezTo>
                  <a:cubicBezTo>
                    <a:pt x="398" y="1388"/>
                    <a:pt x="199" y="2382"/>
                    <a:pt x="0" y="3337"/>
                  </a:cubicBezTo>
                  <a:cubicBezTo>
                    <a:pt x="59" y="3411"/>
                    <a:pt x="129" y="3452"/>
                    <a:pt x="210" y="3452"/>
                  </a:cubicBezTo>
                  <a:cubicBezTo>
                    <a:pt x="238" y="3452"/>
                    <a:pt x="268" y="3447"/>
                    <a:pt x="299" y="3437"/>
                  </a:cubicBezTo>
                  <a:cubicBezTo>
                    <a:pt x="438" y="3437"/>
                    <a:pt x="398" y="3198"/>
                    <a:pt x="577" y="3198"/>
                  </a:cubicBezTo>
                  <a:cubicBezTo>
                    <a:pt x="597" y="3178"/>
                    <a:pt x="637" y="3138"/>
                    <a:pt x="697" y="3118"/>
                  </a:cubicBezTo>
                  <a:cubicBezTo>
                    <a:pt x="697" y="2502"/>
                    <a:pt x="995" y="1925"/>
                    <a:pt x="915" y="1308"/>
                  </a:cubicBezTo>
                  <a:cubicBezTo>
                    <a:pt x="1075" y="1109"/>
                    <a:pt x="836" y="791"/>
                    <a:pt x="1094" y="592"/>
                  </a:cubicBezTo>
                  <a:lnTo>
                    <a:pt x="1094" y="612"/>
                  </a:lnTo>
                  <a:cubicBezTo>
                    <a:pt x="1114" y="532"/>
                    <a:pt x="1194" y="453"/>
                    <a:pt x="1234" y="413"/>
                  </a:cubicBezTo>
                  <a:cubicBezTo>
                    <a:pt x="1293" y="393"/>
                    <a:pt x="1293" y="333"/>
                    <a:pt x="1293" y="294"/>
                  </a:cubicBezTo>
                  <a:cubicBezTo>
                    <a:pt x="1333" y="194"/>
                    <a:pt x="1313" y="95"/>
                    <a:pt x="1214" y="15"/>
                  </a:cubicBezTo>
                  <a:cubicBezTo>
                    <a:pt x="1174" y="5"/>
                    <a:pt x="1144" y="0"/>
                    <a:pt x="1114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"/>
            <p:cNvSpPr/>
            <p:nvPr/>
          </p:nvSpPr>
          <p:spPr>
            <a:xfrm>
              <a:off x="1472350" y="1866900"/>
              <a:ext cx="30850" cy="96850"/>
            </a:xfrm>
            <a:custGeom>
              <a:avLst/>
              <a:gdLst/>
              <a:ahLst/>
              <a:cxnLst/>
              <a:rect l="l" t="t" r="r" b="b"/>
              <a:pathLst>
                <a:path w="1234" h="3874" extrusionOk="0">
                  <a:moveTo>
                    <a:pt x="250" y="0"/>
                  </a:moveTo>
                  <a:cubicBezTo>
                    <a:pt x="30" y="0"/>
                    <a:pt x="123" y="288"/>
                    <a:pt x="0" y="376"/>
                  </a:cubicBezTo>
                  <a:lnTo>
                    <a:pt x="0" y="714"/>
                  </a:lnTo>
                  <a:cubicBezTo>
                    <a:pt x="100" y="813"/>
                    <a:pt x="80" y="972"/>
                    <a:pt x="160" y="1092"/>
                  </a:cubicBezTo>
                  <a:cubicBezTo>
                    <a:pt x="160" y="1947"/>
                    <a:pt x="478" y="2703"/>
                    <a:pt x="577" y="3539"/>
                  </a:cubicBezTo>
                  <a:cubicBezTo>
                    <a:pt x="597" y="3678"/>
                    <a:pt x="736" y="3777"/>
                    <a:pt x="856" y="3857"/>
                  </a:cubicBezTo>
                  <a:cubicBezTo>
                    <a:pt x="895" y="3868"/>
                    <a:pt x="927" y="3873"/>
                    <a:pt x="955" y="3873"/>
                  </a:cubicBezTo>
                  <a:cubicBezTo>
                    <a:pt x="1170" y="3873"/>
                    <a:pt x="1093" y="3567"/>
                    <a:pt x="1234" y="3479"/>
                  </a:cubicBezTo>
                  <a:cubicBezTo>
                    <a:pt x="1234" y="3360"/>
                    <a:pt x="1194" y="3240"/>
                    <a:pt x="1075" y="3141"/>
                  </a:cubicBezTo>
                  <a:cubicBezTo>
                    <a:pt x="876" y="3041"/>
                    <a:pt x="896" y="2842"/>
                    <a:pt x="876" y="2643"/>
                  </a:cubicBezTo>
                  <a:cubicBezTo>
                    <a:pt x="955" y="1708"/>
                    <a:pt x="398" y="913"/>
                    <a:pt x="358" y="18"/>
                  </a:cubicBezTo>
                  <a:cubicBezTo>
                    <a:pt x="315" y="6"/>
                    <a:pt x="280" y="0"/>
                    <a:pt x="25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"/>
            <p:cNvSpPr/>
            <p:nvPr/>
          </p:nvSpPr>
          <p:spPr>
            <a:xfrm>
              <a:off x="1676250" y="1626075"/>
              <a:ext cx="62175" cy="37225"/>
            </a:xfrm>
            <a:custGeom>
              <a:avLst/>
              <a:gdLst/>
              <a:ahLst/>
              <a:cxnLst/>
              <a:rect l="l" t="t" r="r" b="b"/>
              <a:pathLst>
                <a:path w="2487" h="1489" extrusionOk="0">
                  <a:moveTo>
                    <a:pt x="1327" y="1"/>
                  </a:moveTo>
                  <a:cubicBezTo>
                    <a:pt x="894" y="1"/>
                    <a:pt x="453" y="197"/>
                    <a:pt x="0" y="460"/>
                  </a:cubicBezTo>
                  <a:lnTo>
                    <a:pt x="0" y="759"/>
                  </a:lnTo>
                  <a:cubicBezTo>
                    <a:pt x="239" y="798"/>
                    <a:pt x="498" y="778"/>
                    <a:pt x="537" y="1097"/>
                  </a:cubicBezTo>
                  <a:cubicBezTo>
                    <a:pt x="470" y="1350"/>
                    <a:pt x="560" y="1488"/>
                    <a:pt x="758" y="1488"/>
                  </a:cubicBezTo>
                  <a:cubicBezTo>
                    <a:pt x="794" y="1488"/>
                    <a:pt x="833" y="1484"/>
                    <a:pt x="876" y="1475"/>
                  </a:cubicBezTo>
                  <a:cubicBezTo>
                    <a:pt x="1012" y="1031"/>
                    <a:pt x="1296" y="821"/>
                    <a:pt x="1713" y="821"/>
                  </a:cubicBezTo>
                  <a:cubicBezTo>
                    <a:pt x="1782" y="821"/>
                    <a:pt x="1854" y="827"/>
                    <a:pt x="1930" y="838"/>
                  </a:cubicBezTo>
                  <a:cubicBezTo>
                    <a:pt x="1953" y="841"/>
                    <a:pt x="1976" y="842"/>
                    <a:pt x="1999" y="842"/>
                  </a:cubicBezTo>
                  <a:cubicBezTo>
                    <a:pt x="2140" y="842"/>
                    <a:pt x="2294" y="798"/>
                    <a:pt x="2447" y="798"/>
                  </a:cubicBezTo>
                  <a:cubicBezTo>
                    <a:pt x="2487" y="739"/>
                    <a:pt x="2487" y="639"/>
                    <a:pt x="2467" y="560"/>
                  </a:cubicBezTo>
                  <a:cubicBezTo>
                    <a:pt x="2092" y="157"/>
                    <a:pt x="1713" y="1"/>
                    <a:pt x="132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"/>
            <p:cNvSpPr/>
            <p:nvPr/>
          </p:nvSpPr>
          <p:spPr>
            <a:xfrm>
              <a:off x="1493725" y="1954350"/>
              <a:ext cx="26875" cy="70650"/>
            </a:xfrm>
            <a:custGeom>
              <a:avLst/>
              <a:gdLst/>
              <a:ahLst/>
              <a:cxnLst/>
              <a:rect l="l" t="t" r="r" b="b"/>
              <a:pathLst>
                <a:path w="1075" h="2826" extrusionOk="0">
                  <a:moveTo>
                    <a:pt x="379" y="1"/>
                  </a:moveTo>
                  <a:cubicBezTo>
                    <a:pt x="239" y="100"/>
                    <a:pt x="120" y="240"/>
                    <a:pt x="1" y="359"/>
                  </a:cubicBezTo>
                  <a:cubicBezTo>
                    <a:pt x="140" y="1174"/>
                    <a:pt x="239" y="2030"/>
                    <a:pt x="697" y="2826"/>
                  </a:cubicBezTo>
                  <a:cubicBezTo>
                    <a:pt x="796" y="2647"/>
                    <a:pt x="896" y="2487"/>
                    <a:pt x="1075" y="2448"/>
                  </a:cubicBezTo>
                  <a:cubicBezTo>
                    <a:pt x="836" y="1632"/>
                    <a:pt x="598" y="836"/>
                    <a:pt x="37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"/>
            <p:cNvSpPr/>
            <p:nvPr/>
          </p:nvSpPr>
          <p:spPr>
            <a:xfrm>
              <a:off x="1302275" y="1636075"/>
              <a:ext cx="25875" cy="88550"/>
            </a:xfrm>
            <a:custGeom>
              <a:avLst/>
              <a:gdLst/>
              <a:ahLst/>
              <a:cxnLst/>
              <a:rect l="l" t="t" r="r" b="b"/>
              <a:pathLst>
                <a:path w="1035" h="3542" extrusionOk="0">
                  <a:moveTo>
                    <a:pt x="816" y="0"/>
                  </a:moveTo>
                  <a:cubicBezTo>
                    <a:pt x="796" y="0"/>
                    <a:pt x="736" y="0"/>
                    <a:pt x="716" y="60"/>
                  </a:cubicBezTo>
                  <a:cubicBezTo>
                    <a:pt x="537" y="697"/>
                    <a:pt x="398" y="1353"/>
                    <a:pt x="179" y="1970"/>
                  </a:cubicBezTo>
                  <a:cubicBezTo>
                    <a:pt x="0" y="2467"/>
                    <a:pt x="60" y="2945"/>
                    <a:pt x="119" y="3541"/>
                  </a:cubicBezTo>
                  <a:cubicBezTo>
                    <a:pt x="458" y="3084"/>
                    <a:pt x="378" y="2646"/>
                    <a:pt x="438" y="2268"/>
                  </a:cubicBezTo>
                  <a:cubicBezTo>
                    <a:pt x="597" y="1632"/>
                    <a:pt x="995" y="1055"/>
                    <a:pt x="1034" y="378"/>
                  </a:cubicBezTo>
                  <a:cubicBezTo>
                    <a:pt x="975" y="259"/>
                    <a:pt x="1034" y="100"/>
                    <a:pt x="895" y="40"/>
                  </a:cubicBezTo>
                  <a:cubicBezTo>
                    <a:pt x="895" y="0"/>
                    <a:pt x="875" y="0"/>
                    <a:pt x="816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"/>
            <p:cNvSpPr/>
            <p:nvPr/>
          </p:nvSpPr>
          <p:spPr>
            <a:xfrm>
              <a:off x="1438525" y="1869825"/>
              <a:ext cx="25400" cy="81075"/>
            </a:xfrm>
            <a:custGeom>
              <a:avLst/>
              <a:gdLst/>
              <a:ahLst/>
              <a:cxnLst/>
              <a:rect l="l" t="t" r="r" b="b"/>
              <a:pathLst>
                <a:path w="1016" h="3243" extrusionOk="0">
                  <a:moveTo>
                    <a:pt x="160" y="0"/>
                  </a:moveTo>
                  <a:cubicBezTo>
                    <a:pt x="1" y="80"/>
                    <a:pt x="100" y="279"/>
                    <a:pt x="1" y="378"/>
                  </a:cubicBezTo>
                  <a:cubicBezTo>
                    <a:pt x="100" y="995"/>
                    <a:pt x="219" y="1591"/>
                    <a:pt x="299" y="2188"/>
                  </a:cubicBezTo>
                  <a:cubicBezTo>
                    <a:pt x="319" y="2467"/>
                    <a:pt x="399" y="2686"/>
                    <a:pt x="637" y="2845"/>
                  </a:cubicBezTo>
                  <a:cubicBezTo>
                    <a:pt x="737" y="2924"/>
                    <a:pt x="737" y="3044"/>
                    <a:pt x="757" y="3103"/>
                  </a:cubicBezTo>
                  <a:cubicBezTo>
                    <a:pt x="796" y="3183"/>
                    <a:pt x="856" y="3243"/>
                    <a:pt x="936" y="3243"/>
                  </a:cubicBezTo>
                  <a:lnTo>
                    <a:pt x="1015" y="3163"/>
                  </a:lnTo>
                  <a:cubicBezTo>
                    <a:pt x="836" y="2089"/>
                    <a:pt x="518" y="1054"/>
                    <a:pt x="16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"/>
            <p:cNvSpPr/>
            <p:nvPr/>
          </p:nvSpPr>
          <p:spPr>
            <a:xfrm>
              <a:off x="1223200" y="1902625"/>
              <a:ext cx="91025" cy="16950"/>
            </a:xfrm>
            <a:custGeom>
              <a:avLst/>
              <a:gdLst/>
              <a:ahLst/>
              <a:cxnLst/>
              <a:rect l="l" t="t" r="r" b="b"/>
              <a:pathLst>
                <a:path w="3641" h="678" extrusionOk="0">
                  <a:moveTo>
                    <a:pt x="3382" y="1"/>
                  </a:moveTo>
                  <a:cubicBezTo>
                    <a:pt x="3117" y="77"/>
                    <a:pt x="2833" y="261"/>
                    <a:pt x="2600" y="261"/>
                  </a:cubicBezTo>
                  <a:cubicBezTo>
                    <a:pt x="2589" y="261"/>
                    <a:pt x="2578" y="261"/>
                    <a:pt x="2566" y="260"/>
                  </a:cubicBezTo>
                  <a:cubicBezTo>
                    <a:pt x="2484" y="248"/>
                    <a:pt x="2402" y="243"/>
                    <a:pt x="2319" y="243"/>
                  </a:cubicBezTo>
                  <a:cubicBezTo>
                    <a:pt x="1841" y="243"/>
                    <a:pt x="1355" y="406"/>
                    <a:pt x="868" y="406"/>
                  </a:cubicBezTo>
                  <a:cubicBezTo>
                    <a:pt x="705" y="406"/>
                    <a:pt x="541" y="388"/>
                    <a:pt x="378" y="339"/>
                  </a:cubicBezTo>
                  <a:cubicBezTo>
                    <a:pt x="363" y="337"/>
                    <a:pt x="348" y="335"/>
                    <a:pt x="333" y="335"/>
                  </a:cubicBezTo>
                  <a:cubicBezTo>
                    <a:pt x="233" y="335"/>
                    <a:pt x="149" y="392"/>
                    <a:pt x="80" y="478"/>
                  </a:cubicBezTo>
                  <a:cubicBezTo>
                    <a:pt x="0" y="558"/>
                    <a:pt x="20" y="618"/>
                    <a:pt x="80" y="677"/>
                  </a:cubicBezTo>
                  <a:cubicBezTo>
                    <a:pt x="875" y="677"/>
                    <a:pt x="1691" y="657"/>
                    <a:pt x="2487" y="657"/>
                  </a:cubicBezTo>
                  <a:cubicBezTo>
                    <a:pt x="2805" y="458"/>
                    <a:pt x="3183" y="439"/>
                    <a:pt x="3541" y="319"/>
                  </a:cubicBezTo>
                  <a:cubicBezTo>
                    <a:pt x="3641" y="260"/>
                    <a:pt x="3641" y="180"/>
                    <a:pt x="3561" y="160"/>
                  </a:cubicBezTo>
                  <a:cubicBezTo>
                    <a:pt x="3501" y="100"/>
                    <a:pt x="3442" y="61"/>
                    <a:pt x="3382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"/>
            <p:cNvSpPr/>
            <p:nvPr/>
          </p:nvSpPr>
          <p:spPr>
            <a:xfrm>
              <a:off x="1655350" y="1756725"/>
              <a:ext cx="16450" cy="55125"/>
            </a:xfrm>
            <a:custGeom>
              <a:avLst/>
              <a:gdLst/>
              <a:ahLst/>
              <a:cxnLst/>
              <a:rect l="l" t="t" r="r" b="b"/>
              <a:pathLst>
                <a:path w="658" h="2205" extrusionOk="0">
                  <a:moveTo>
                    <a:pt x="595" y="1"/>
                  </a:moveTo>
                  <a:cubicBezTo>
                    <a:pt x="569" y="1"/>
                    <a:pt x="533" y="19"/>
                    <a:pt x="518" y="48"/>
                  </a:cubicBezTo>
                  <a:lnTo>
                    <a:pt x="120" y="48"/>
                  </a:lnTo>
                  <a:cubicBezTo>
                    <a:pt x="1" y="187"/>
                    <a:pt x="21" y="307"/>
                    <a:pt x="41" y="426"/>
                  </a:cubicBezTo>
                  <a:cubicBezTo>
                    <a:pt x="1" y="1003"/>
                    <a:pt x="220" y="1580"/>
                    <a:pt x="21" y="2137"/>
                  </a:cubicBezTo>
                  <a:lnTo>
                    <a:pt x="61" y="2197"/>
                  </a:lnTo>
                  <a:cubicBezTo>
                    <a:pt x="71" y="2202"/>
                    <a:pt x="80" y="2204"/>
                    <a:pt x="90" y="2204"/>
                  </a:cubicBezTo>
                  <a:cubicBezTo>
                    <a:pt x="119" y="2204"/>
                    <a:pt x="145" y="2182"/>
                    <a:pt x="160" y="2137"/>
                  </a:cubicBezTo>
                  <a:cubicBezTo>
                    <a:pt x="196" y="2066"/>
                    <a:pt x="236" y="2043"/>
                    <a:pt x="278" y="2043"/>
                  </a:cubicBezTo>
                  <a:cubicBezTo>
                    <a:pt x="354" y="2043"/>
                    <a:pt x="434" y="2117"/>
                    <a:pt x="498" y="2117"/>
                  </a:cubicBezTo>
                  <a:cubicBezTo>
                    <a:pt x="538" y="1421"/>
                    <a:pt x="618" y="744"/>
                    <a:pt x="657" y="48"/>
                  </a:cubicBezTo>
                  <a:lnTo>
                    <a:pt x="618" y="8"/>
                  </a:lnTo>
                  <a:cubicBezTo>
                    <a:pt x="612" y="3"/>
                    <a:pt x="604" y="1"/>
                    <a:pt x="595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"/>
            <p:cNvSpPr/>
            <p:nvPr/>
          </p:nvSpPr>
          <p:spPr>
            <a:xfrm>
              <a:off x="2056200" y="2023000"/>
              <a:ext cx="31850" cy="74600"/>
            </a:xfrm>
            <a:custGeom>
              <a:avLst/>
              <a:gdLst/>
              <a:ahLst/>
              <a:cxnLst/>
              <a:rect l="l" t="t" r="r" b="b"/>
              <a:pathLst>
                <a:path w="1274" h="2984" extrusionOk="0">
                  <a:moveTo>
                    <a:pt x="345" y="1"/>
                  </a:moveTo>
                  <a:cubicBezTo>
                    <a:pt x="138" y="1"/>
                    <a:pt x="186" y="257"/>
                    <a:pt x="100" y="378"/>
                  </a:cubicBezTo>
                  <a:cubicBezTo>
                    <a:pt x="179" y="676"/>
                    <a:pt x="0" y="995"/>
                    <a:pt x="279" y="1233"/>
                  </a:cubicBezTo>
                  <a:cubicBezTo>
                    <a:pt x="279" y="1293"/>
                    <a:pt x="279" y="1373"/>
                    <a:pt x="259" y="1432"/>
                  </a:cubicBezTo>
                  <a:cubicBezTo>
                    <a:pt x="697" y="1850"/>
                    <a:pt x="557" y="2526"/>
                    <a:pt x="955" y="2984"/>
                  </a:cubicBezTo>
                  <a:cubicBezTo>
                    <a:pt x="1274" y="2984"/>
                    <a:pt x="1214" y="2825"/>
                    <a:pt x="1114" y="2626"/>
                  </a:cubicBezTo>
                  <a:lnTo>
                    <a:pt x="1114" y="2606"/>
                  </a:lnTo>
                  <a:cubicBezTo>
                    <a:pt x="1055" y="2586"/>
                    <a:pt x="1015" y="2526"/>
                    <a:pt x="995" y="2487"/>
                  </a:cubicBezTo>
                  <a:cubicBezTo>
                    <a:pt x="995" y="2407"/>
                    <a:pt x="975" y="2327"/>
                    <a:pt x="955" y="2268"/>
                  </a:cubicBezTo>
                  <a:cubicBezTo>
                    <a:pt x="896" y="2228"/>
                    <a:pt x="876" y="2188"/>
                    <a:pt x="856" y="2129"/>
                  </a:cubicBezTo>
                  <a:cubicBezTo>
                    <a:pt x="955" y="1830"/>
                    <a:pt x="856" y="1532"/>
                    <a:pt x="776" y="1273"/>
                  </a:cubicBezTo>
                  <a:cubicBezTo>
                    <a:pt x="717" y="1213"/>
                    <a:pt x="697" y="1174"/>
                    <a:pt x="677" y="1094"/>
                  </a:cubicBezTo>
                  <a:cubicBezTo>
                    <a:pt x="657" y="836"/>
                    <a:pt x="617" y="617"/>
                    <a:pt x="597" y="378"/>
                  </a:cubicBezTo>
                  <a:cubicBezTo>
                    <a:pt x="518" y="279"/>
                    <a:pt x="518" y="139"/>
                    <a:pt x="498" y="20"/>
                  </a:cubicBezTo>
                  <a:lnTo>
                    <a:pt x="458" y="20"/>
                  </a:lnTo>
                  <a:cubicBezTo>
                    <a:pt x="414" y="7"/>
                    <a:pt x="376" y="1"/>
                    <a:pt x="345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"/>
            <p:cNvSpPr/>
            <p:nvPr/>
          </p:nvSpPr>
          <p:spPr>
            <a:xfrm>
              <a:off x="1450950" y="1621150"/>
              <a:ext cx="104475" cy="13750"/>
            </a:xfrm>
            <a:custGeom>
              <a:avLst/>
              <a:gdLst/>
              <a:ahLst/>
              <a:cxnLst/>
              <a:rect l="l" t="t" r="r" b="b"/>
              <a:pathLst>
                <a:path w="4179" h="550" extrusionOk="0">
                  <a:moveTo>
                    <a:pt x="1035" y="1"/>
                  </a:moveTo>
                  <a:cubicBezTo>
                    <a:pt x="896" y="1"/>
                    <a:pt x="757" y="100"/>
                    <a:pt x="717" y="259"/>
                  </a:cubicBezTo>
                  <a:cubicBezTo>
                    <a:pt x="459" y="359"/>
                    <a:pt x="200" y="200"/>
                    <a:pt x="1" y="458"/>
                  </a:cubicBezTo>
                  <a:cubicBezTo>
                    <a:pt x="429" y="528"/>
                    <a:pt x="851" y="550"/>
                    <a:pt x="1272" y="550"/>
                  </a:cubicBezTo>
                  <a:cubicBezTo>
                    <a:pt x="1926" y="550"/>
                    <a:pt x="2578" y="498"/>
                    <a:pt x="3244" y="498"/>
                  </a:cubicBezTo>
                  <a:cubicBezTo>
                    <a:pt x="3330" y="469"/>
                    <a:pt x="3422" y="464"/>
                    <a:pt x="3517" y="464"/>
                  </a:cubicBezTo>
                  <a:cubicBezTo>
                    <a:pt x="3576" y="464"/>
                    <a:pt x="3635" y="466"/>
                    <a:pt x="3694" y="466"/>
                  </a:cubicBezTo>
                  <a:cubicBezTo>
                    <a:pt x="3870" y="466"/>
                    <a:pt x="4041" y="447"/>
                    <a:pt x="4178" y="299"/>
                  </a:cubicBezTo>
                  <a:cubicBezTo>
                    <a:pt x="4019" y="100"/>
                    <a:pt x="3820" y="80"/>
                    <a:pt x="3621" y="60"/>
                  </a:cubicBezTo>
                  <a:cubicBezTo>
                    <a:pt x="3289" y="23"/>
                    <a:pt x="2962" y="13"/>
                    <a:pt x="2637" y="13"/>
                  </a:cubicBezTo>
                  <a:cubicBezTo>
                    <a:pt x="2336" y="13"/>
                    <a:pt x="2036" y="21"/>
                    <a:pt x="1734" y="21"/>
                  </a:cubicBezTo>
                  <a:cubicBezTo>
                    <a:pt x="1503" y="21"/>
                    <a:pt x="1271" y="17"/>
                    <a:pt x="1035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"/>
            <p:cNvSpPr/>
            <p:nvPr/>
          </p:nvSpPr>
          <p:spPr>
            <a:xfrm>
              <a:off x="1401225" y="1833625"/>
              <a:ext cx="18925" cy="59675"/>
            </a:xfrm>
            <a:custGeom>
              <a:avLst/>
              <a:gdLst/>
              <a:ahLst/>
              <a:cxnLst/>
              <a:rect l="l" t="t" r="r" b="b"/>
              <a:pathLst>
                <a:path w="757" h="2387" extrusionOk="0">
                  <a:moveTo>
                    <a:pt x="308" y="0"/>
                  </a:moveTo>
                  <a:cubicBezTo>
                    <a:pt x="281" y="0"/>
                    <a:pt x="252" y="5"/>
                    <a:pt x="220" y="16"/>
                  </a:cubicBezTo>
                  <a:cubicBezTo>
                    <a:pt x="1" y="95"/>
                    <a:pt x="80" y="314"/>
                    <a:pt x="140" y="453"/>
                  </a:cubicBezTo>
                  <a:cubicBezTo>
                    <a:pt x="239" y="831"/>
                    <a:pt x="339" y="1189"/>
                    <a:pt x="60" y="1528"/>
                  </a:cubicBezTo>
                  <a:lnTo>
                    <a:pt x="60" y="1846"/>
                  </a:lnTo>
                  <a:lnTo>
                    <a:pt x="60" y="2164"/>
                  </a:lnTo>
                  <a:cubicBezTo>
                    <a:pt x="25" y="2321"/>
                    <a:pt x="98" y="2387"/>
                    <a:pt x="211" y="2387"/>
                  </a:cubicBezTo>
                  <a:cubicBezTo>
                    <a:pt x="226" y="2387"/>
                    <a:pt x="242" y="2385"/>
                    <a:pt x="259" y="2383"/>
                  </a:cubicBezTo>
                  <a:cubicBezTo>
                    <a:pt x="478" y="1727"/>
                    <a:pt x="757" y="1090"/>
                    <a:pt x="578" y="394"/>
                  </a:cubicBezTo>
                  <a:cubicBezTo>
                    <a:pt x="543" y="204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"/>
            <p:cNvSpPr/>
            <p:nvPr/>
          </p:nvSpPr>
          <p:spPr>
            <a:xfrm>
              <a:off x="1462400" y="1980725"/>
              <a:ext cx="27375" cy="51725"/>
            </a:xfrm>
            <a:custGeom>
              <a:avLst/>
              <a:gdLst/>
              <a:ahLst/>
              <a:cxnLst/>
              <a:rect l="l" t="t" r="r" b="b"/>
              <a:pathLst>
                <a:path w="1095" h="2069" extrusionOk="0">
                  <a:moveTo>
                    <a:pt x="558" y="0"/>
                  </a:moveTo>
                  <a:cubicBezTo>
                    <a:pt x="1" y="80"/>
                    <a:pt x="1" y="100"/>
                    <a:pt x="378" y="875"/>
                  </a:cubicBezTo>
                  <a:cubicBezTo>
                    <a:pt x="538" y="1074"/>
                    <a:pt x="577" y="1293"/>
                    <a:pt x="577" y="1512"/>
                  </a:cubicBezTo>
                  <a:cubicBezTo>
                    <a:pt x="597" y="1771"/>
                    <a:pt x="697" y="1930"/>
                    <a:pt x="935" y="2069"/>
                  </a:cubicBezTo>
                  <a:cubicBezTo>
                    <a:pt x="1035" y="1970"/>
                    <a:pt x="975" y="1790"/>
                    <a:pt x="1075" y="1711"/>
                  </a:cubicBezTo>
                  <a:lnTo>
                    <a:pt x="1075" y="1731"/>
                  </a:lnTo>
                  <a:cubicBezTo>
                    <a:pt x="1095" y="1094"/>
                    <a:pt x="756" y="577"/>
                    <a:pt x="55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"/>
            <p:cNvSpPr/>
            <p:nvPr/>
          </p:nvSpPr>
          <p:spPr>
            <a:xfrm>
              <a:off x="1448975" y="1945400"/>
              <a:ext cx="27375" cy="57225"/>
            </a:xfrm>
            <a:custGeom>
              <a:avLst/>
              <a:gdLst/>
              <a:ahLst/>
              <a:cxnLst/>
              <a:rect l="l" t="t" r="r" b="b"/>
              <a:pathLst>
                <a:path w="1095" h="2289" extrusionOk="0">
                  <a:moveTo>
                    <a:pt x="199" y="1"/>
                  </a:moveTo>
                  <a:lnTo>
                    <a:pt x="199" y="1"/>
                  </a:lnTo>
                  <a:cubicBezTo>
                    <a:pt x="0" y="160"/>
                    <a:pt x="120" y="359"/>
                    <a:pt x="219" y="538"/>
                  </a:cubicBezTo>
                  <a:cubicBezTo>
                    <a:pt x="299" y="598"/>
                    <a:pt x="339" y="657"/>
                    <a:pt x="398" y="717"/>
                  </a:cubicBezTo>
                  <a:cubicBezTo>
                    <a:pt x="538" y="1234"/>
                    <a:pt x="398" y="1851"/>
                    <a:pt x="896" y="2288"/>
                  </a:cubicBezTo>
                  <a:cubicBezTo>
                    <a:pt x="876" y="2109"/>
                    <a:pt x="816" y="1950"/>
                    <a:pt x="796" y="1791"/>
                  </a:cubicBezTo>
                  <a:cubicBezTo>
                    <a:pt x="736" y="1532"/>
                    <a:pt x="836" y="1413"/>
                    <a:pt x="1095" y="1393"/>
                  </a:cubicBezTo>
                  <a:cubicBezTo>
                    <a:pt x="1015" y="1015"/>
                    <a:pt x="995" y="598"/>
                    <a:pt x="597" y="359"/>
                  </a:cubicBezTo>
                  <a:cubicBezTo>
                    <a:pt x="518" y="319"/>
                    <a:pt x="478" y="259"/>
                    <a:pt x="398" y="220"/>
                  </a:cubicBezTo>
                  <a:cubicBezTo>
                    <a:pt x="319" y="140"/>
                    <a:pt x="319" y="21"/>
                    <a:pt x="19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"/>
            <p:cNvSpPr/>
            <p:nvPr/>
          </p:nvSpPr>
          <p:spPr>
            <a:xfrm>
              <a:off x="1623525" y="1919550"/>
              <a:ext cx="22400" cy="66175"/>
            </a:xfrm>
            <a:custGeom>
              <a:avLst/>
              <a:gdLst/>
              <a:ahLst/>
              <a:cxnLst/>
              <a:rect l="l" t="t" r="r" b="b"/>
              <a:pathLst>
                <a:path w="896" h="2647" extrusionOk="0">
                  <a:moveTo>
                    <a:pt x="41" y="0"/>
                  </a:moveTo>
                  <a:cubicBezTo>
                    <a:pt x="21" y="299"/>
                    <a:pt x="21" y="577"/>
                    <a:pt x="1" y="856"/>
                  </a:cubicBezTo>
                  <a:cubicBezTo>
                    <a:pt x="1" y="935"/>
                    <a:pt x="21" y="975"/>
                    <a:pt x="21" y="1015"/>
                  </a:cubicBezTo>
                  <a:lnTo>
                    <a:pt x="21" y="1094"/>
                  </a:lnTo>
                  <a:lnTo>
                    <a:pt x="21" y="1174"/>
                  </a:lnTo>
                  <a:lnTo>
                    <a:pt x="1" y="1254"/>
                  </a:lnTo>
                  <a:cubicBezTo>
                    <a:pt x="220" y="1731"/>
                    <a:pt x="319" y="2248"/>
                    <a:pt x="697" y="2646"/>
                  </a:cubicBezTo>
                  <a:cubicBezTo>
                    <a:pt x="896" y="2447"/>
                    <a:pt x="856" y="2248"/>
                    <a:pt x="757" y="2049"/>
                  </a:cubicBezTo>
                  <a:cubicBezTo>
                    <a:pt x="617" y="1333"/>
                    <a:pt x="419" y="637"/>
                    <a:pt x="4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"/>
            <p:cNvSpPr/>
            <p:nvPr/>
          </p:nvSpPr>
          <p:spPr>
            <a:xfrm>
              <a:off x="1141125" y="1788750"/>
              <a:ext cx="45300" cy="45800"/>
            </a:xfrm>
            <a:custGeom>
              <a:avLst/>
              <a:gdLst/>
              <a:ahLst/>
              <a:cxnLst/>
              <a:rect l="l" t="t" r="r" b="b"/>
              <a:pathLst>
                <a:path w="1812" h="1832" extrusionOk="0">
                  <a:moveTo>
                    <a:pt x="1592" y="1"/>
                  </a:moveTo>
                  <a:cubicBezTo>
                    <a:pt x="916" y="299"/>
                    <a:pt x="478" y="836"/>
                    <a:pt x="61" y="1413"/>
                  </a:cubicBezTo>
                  <a:cubicBezTo>
                    <a:pt x="1" y="1492"/>
                    <a:pt x="1" y="1532"/>
                    <a:pt x="61" y="1592"/>
                  </a:cubicBezTo>
                  <a:cubicBezTo>
                    <a:pt x="73" y="1727"/>
                    <a:pt x="130" y="1831"/>
                    <a:pt x="196" y="1831"/>
                  </a:cubicBezTo>
                  <a:cubicBezTo>
                    <a:pt x="237" y="1831"/>
                    <a:pt x="281" y="1791"/>
                    <a:pt x="319" y="1691"/>
                  </a:cubicBezTo>
                  <a:cubicBezTo>
                    <a:pt x="458" y="1333"/>
                    <a:pt x="697" y="1134"/>
                    <a:pt x="956" y="916"/>
                  </a:cubicBezTo>
                  <a:cubicBezTo>
                    <a:pt x="1214" y="657"/>
                    <a:pt x="1612" y="538"/>
                    <a:pt x="1811" y="219"/>
                  </a:cubicBezTo>
                  <a:cubicBezTo>
                    <a:pt x="1791" y="100"/>
                    <a:pt x="1712" y="20"/>
                    <a:pt x="1592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"/>
            <p:cNvSpPr/>
            <p:nvPr/>
          </p:nvSpPr>
          <p:spPr>
            <a:xfrm>
              <a:off x="1319675" y="1603250"/>
              <a:ext cx="28375" cy="42300"/>
            </a:xfrm>
            <a:custGeom>
              <a:avLst/>
              <a:gdLst/>
              <a:ahLst/>
              <a:cxnLst/>
              <a:rect l="l" t="t" r="r" b="b"/>
              <a:pathLst>
                <a:path w="1135" h="1692" extrusionOk="0">
                  <a:moveTo>
                    <a:pt x="299" y="1"/>
                  </a:moveTo>
                  <a:cubicBezTo>
                    <a:pt x="617" y="199"/>
                    <a:pt x="378" y="418"/>
                    <a:pt x="319" y="617"/>
                  </a:cubicBezTo>
                  <a:cubicBezTo>
                    <a:pt x="120" y="856"/>
                    <a:pt x="0" y="1075"/>
                    <a:pt x="140" y="1373"/>
                  </a:cubicBezTo>
                  <a:cubicBezTo>
                    <a:pt x="179" y="1492"/>
                    <a:pt x="219" y="1612"/>
                    <a:pt x="338" y="1691"/>
                  </a:cubicBezTo>
                  <a:cubicBezTo>
                    <a:pt x="518" y="1473"/>
                    <a:pt x="518" y="1174"/>
                    <a:pt x="697" y="1015"/>
                  </a:cubicBezTo>
                  <a:cubicBezTo>
                    <a:pt x="716" y="816"/>
                    <a:pt x="677" y="617"/>
                    <a:pt x="876" y="498"/>
                  </a:cubicBezTo>
                  <a:cubicBezTo>
                    <a:pt x="1035" y="379"/>
                    <a:pt x="1134" y="219"/>
                    <a:pt x="1075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"/>
            <p:cNvSpPr/>
            <p:nvPr/>
          </p:nvSpPr>
          <p:spPr>
            <a:xfrm>
              <a:off x="1460900" y="1791225"/>
              <a:ext cx="17600" cy="58750"/>
            </a:xfrm>
            <a:custGeom>
              <a:avLst/>
              <a:gdLst/>
              <a:ahLst/>
              <a:cxnLst/>
              <a:rect l="l" t="t" r="r" b="b"/>
              <a:pathLst>
                <a:path w="704" h="2350" extrusionOk="0">
                  <a:moveTo>
                    <a:pt x="61" y="1"/>
                  </a:moveTo>
                  <a:lnTo>
                    <a:pt x="61" y="1"/>
                  </a:lnTo>
                  <a:cubicBezTo>
                    <a:pt x="299" y="836"/>
                    <a:pt x="1" y="1612"/>
                    <a:pt x="299" y="2348"/>
                  </a:cubicBezTo>
                  <a:cubicBezTo>
                    <a:pt x="309" y="2349"/>
                    <a:pt x="318" y="2349"/>
                    <a:pt x="327" y="2349"/>
                  </a:cubicBezTo>
                  <a:cubicBezTo>
                    <a:pt x="703" y="2349"/>
                    <a:pt x="424" y="1948"/>
                    <a:pt x="637" y="1851"/>
                  </a:cubicBezTo>
                  <a:cubicBezTo>
                    <a:pt x="419" y="1453"/>
                    <a:pt x="458" y="1016"/>
                    <a:pt x="458" y="598"/>
                  </a:cubicBezTo>
                  <a:cubicBezTo>
                    <a:pt x="458" y="359"/>
                    <a:pt x="458" y="140"/>
                    <a:pt x="6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"/>
            <p:cNvSpPr/>
            <p:nvPr/>
          </p:nvSpPr>
          <p:spPr>
            <a:xfrm>
              <a:off x="1185900" y="1903125"/>
              <a:ext cx="38800" cy="18600"/>
            </a:xfrm>
            <a:custGeom>
              <a:avLst/>
              <a:gdLst/>
              <a:ahLst/>
              <a:cxnLst/>
              <a:rect l="l" t="t" r="r" b="b"/>
              <a:pathLst>
                <a:path w="1552" h="744" extrusionOk="0">
                  <a:moveTo>
                    <a:pt x="159" y="1"/>
                  </a:moveTo>
                  <a:cubicBezTo>
                    <a:pt x="0" y="140"/>
                    <a:pt x="0" y="319"/>
                    <a:pt x="159" y="458"/>
                  </a:cubicBezTo>
                  <a:cubicBezTo>
                    <a:pt x="428" y="650"/>
                    <a:pt x="720" y="743"/>
                    <a:pt x="1027" y="743"/>
                  </a:cubicBezTo>
                  <a:cubicBezTo>
                    <a:pt x="1198" y="743"/>
                    <a:pt x="1374" y="714"/>
                    <a:pt x="1552" y="657"/>
                  </a:cubicBezTo>
                  <a:lnTo>
                    <a:pt x="1552" y="458"/>
                  </a:lnTo>
                  <a:cubicBezTo>
                    <a:pt x="1094" y="299"/>
                    <a:pt x="617" y="140"/>
                    <a:pt x="15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"/>
            <p:cNvSpPr/>
            <p:nvPr/>
          </p:nvSpPr>
          <p:spPr>
            <a:xfrm>
              <a:off x="1163525" y="1862850"/>
              <a:ext cx="20400" cy="48275"/>
            </a:xfrm>
            <a:custGeom>
              <a:avLst/>
              <a:gdLst/>
              <a:ahLst/>
              <a:cxnLst/>
              <a:rect l="l" t="t" r="r" b="b"/>
              <a:pathLst>
                <a:path w="816" h="1931" extrusionOk="0">
                  <a:moveTo>
                    <a:pt x="358" y="1"/>
                  </a:moveTo>
                  <a:lnTo>
                    <a:pt x="358" y="1"/>
                  </a:lnTo>
                  <a:cubicBezTo>
                    <a:pt x="80" y="160"/>
                    <a:pt x="298" y="558"/>
                    <a:pt x="0" y="717"/>
                  </a:cubicBezTo>
                  <a:cubicBezTo>
                    <a:pt x="80" y="1214"/>
                    <a:pt x="398" y="1552"/>
                    <a:pt x="716" y="1930"/>
                  </a:cubicBezTo>
                  <a:cubicBezTo>
                    <a:pt x="816" y="1811"/>
                    <a:pt x="816" y="1672"/>
                    <a:pt x="716" y="1532"/>
                  </a:cubicBezTo>
                  <a:cubicBezTo>
                    <a:pt x="756" y="1274"/>
                    <a:pt x="617" y="1075"/>
                    <a:pt x="517" y="876"/>
                  </a:cubicBezTo>
                  <a:cubicBezTo>
                    <a:pt x="219" y="637"/>
                    <a:pt x="418" y="299"/>
                    <a:pt x="35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"/>
            <p:cNvSpPr/>
            <p:nvPr/>
          </p:nvSpPr>
          <p:spPr>
            <a:xfrm>
              <a:off x="1606125" y="1847425"/>
              <a:ext cx="19925" cy="41300"/>
            </a:xfrm>
            <a:custGeom>
              <a:avLst/>
              <a:gdLst/>
              <a:ahLst/>
              <a:cxnLst/>
              <a:rect l="l" t="t" r="r" b="b"/>
              <a:pathLst>
                <a:path w="797" h="1652" extrusionOk="0">
                  <a:moveTo>
                    <a:pt x="299" y="1"/>
                  </a:moveTo>
                  <a:cubicBezTo>
                    <a:pt x="219" y="41"/>
                    <a:pt x="100" y="100"/>
                    <a:pt x="100" y="160"/>
                  </a:cubicBezTo>
                  <a:cubicBezTo>
                    <a:pt x="80" y="478"/>
                    <a:pt x="1" y="836"/>
                    <a:pt x="199" y="1115"/>
                  </a:cubicBezTo>
                  <a:cubicBezTo>
                    <a:pt x="398" y="1274"/>
                    <a:pt x="199" y="1553"/>
                    <a:pt x="418" y="1652"/>
                  </a:cubicBezTo>
                  <a:cubicBezTo>
                    <a:pt x="796" y="1115"/>
                    <a:pt x="378" y="598"/>
                    <a:pt x="418" y="80"/>
                  </a:cubicBezTo>
                  <a:cubicBezTo>
                    <a:pt x="418" y="61"/>
                    <a:pt x="319" y="1"/>
                    <a:pt x="29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"/>
            <p:cNvSpPr/>
            <p:nvPr/>
          </p:nvSpPr>
          <p:spPr>
            <a:xfrm>
              <a:off x="1363925" y="1906125"/>
              <a:ext cx="33850" cy="25875"/>
            </a:xfrm>
            <a:custGeom>
              <a:avLst/>
              <a:gdLst/>
              <a:ahLst/>
              <a:cxnLst/>
              <a:rect l="l" t="t" r="r" b="b"/>
              <a:pathLst>
                <a:path w="1354" h="1035" extrusionOk="0">
                  <a:moveTo>
                    <a:pt x="1015" y="0"/>
                  </a:moveTo>
                  <a:cubicBezTo>
                    <a:pt x="697" y="338"/>
                    <a:pt x="339" y="696"/>
                    <a:pt x="1" y="1035"/>
                  </a:cubicBezTo>
                  <a:cubicBezTo>
                    <a:pt x="617" y="1015"/>
                    <a:pt x="1095" y="736"/>
                    <a:pt x="1353" y="179"/>
                  </a:cubicBezTo>
                  <a:cubicBezTo>
                    <a:pt x="1274" y="40"/>
                    <a:pt x="1155" y="0"/>
                    <a:pt x="101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"/>
            <p:cNvSpPr/>
            <p:nvPr/>
          </p:nvSpPr>
          <p:spPr>
            <a:xfrm>
              <a:off x="1297800" y="1793725"/>
              <a:ext cx="49250" cy="16425"/>
            </a:xfrm>
            <a:custGeom>
              <a:avLst/>
              <a:gdLst/>
              <a:ahLst/>
              <a:cxnLst/>
              <a:rect l="l" t="t" r="r" b="b"/>
              <a:pathLst>
                <a:path w="1970" h="657" extrusionOk="0">
                  <a:moveTo>
                    <a:pt x="378" y="0"/>
                  </a:moveTo>
                  <a:cubicBezTo>
                    <a:pt x="279" y="120"/>
                    <a:pt x="80" y="20"/>
                    <a:pt x="0" y="199"/>
                  </a:cubicBezTo>
                  <a:cubicBezTo>
                    <a:pt x="597" y="339"/>
                    <a:pt x="1194" y="518"/>
                    <a:pt x="1790" y="657"/>
                  </a:cubicBezTo>
                  <a:cubicBezTo>
                    <a:pt x="1870" y="617"/>
                    <a:pt x="1969" y="597"/>
                    <a:pt x="1969" y="498"/>
                  </a:cubicBezTo>
                  <a:cubicBezTo>
                    <a:pt x="1472" y="199"/>
                    <a:pt x="915" y="120"/>
                    <a:pt x="37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"/>
            <p:cNvSpPr/>
            <p:nvPr/>
          </p:nvSpPr>
          <p:spPr>
            <a:xfrm>
              <a:off x="1466875" y="1837000"/>
              <a:ext cx="13950" cy="39300"/>
            </a:xfrm>
            <a:custGeom>
              <a:avLst/>
              <a:gdLst/>
              <a:ahLst/>
              <a:cxnLst/>
              <a:rect l="l" t="t" r="r" b="b"/>
              <a:pathLst>
                <a:path w="558" h="1572" extrusionOk="0">
                  <a:moveTo>
                    <a:pt x="379" y="0"/>
                  </a:moveTo>
                  <a:cubicBezTo>
                    <a:pt x="160" y="100"/>
                    <a:pt x="259" y="418"/>
                    <a:pt x="60" y="517"/>
                  </a:cubicBezTo>
                  <a:cubicBezTo>
                    <a:pt x="20" y="875"/>
                    <a:pt x="1" y="1253"/>
                    <a:pt x="199" y="1572"/>
                  </a:cubicBezTo>
                  <a:lnTo>
                    <a:pt x="558" y="1214"/>
                  </a:lnTo>
                  <a:cubicBezTo>
                    <a:pt x="359" y="816"/>
                    <a:pt x="398" y="398"/>
                    <a:pt x="37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"/>
            <p:cNvSpPr/>
            <p:nvPr/>
          </p:nvSpPr>
          <p:spPr>
            <a:xfrm>
              <a:off x="1181425" y="1781150"/>
              <a:ext cx="37325" cy="13100"/>
            </a:xfrm>
            <a:custGeom>
              <a:avLst/>
              <a:gdLst/>
              <a:ahLst/>
              <a:cxnLst/>
              <a:rect l="l" t="t" r="r" b="b"/>
              <a:pathLst>
                <a:path w="1493" h="524" extrusionOk="0">
                  <a:moveTo>
                    <a:pt x="1092" y="0"/>
                  </a:moveTo>
                  <a:cubicBezTo>
                    <a:pt x="693" y="0"/>
                    <a:pt x="339" y="146"/>
                    <a:pt x="0" y="324"/>
                  </a:cubicBezTo>
                  <a:cubicBezTo>
                    <a:pt x="80" y="364"/>
                    <a:pt x="139" y="444"/>
                    <a:pt x="199" y="523"/>
                  </a:cubicBezTo>
                  <a:cubicBezTo>
                    <a:pt x="520" y="371"/>
                    <a:pt x="855" y="320"/>
                    <a:pt x="1204" y="320"/>
                  </a:cubicBezTo>
                  <a:cubicBezTo>
                    <a:pt x="1267" y="320"/>
                    <a:pt x="1329" y="321"/>
                    <a:pt x="1393" y="324"/>
                  </a:cubicBezTo>
                  <a:cubicBezTo>
                    <a:pt x="1492" y="125"/>
                    <a:pt x="1353" y="66"/>
                    <a:pt x="1233" y="6"/>
                  </a:cubicBezTo>
                  <a:cubicBezTo>
                    <a:pt x="1186" y="2"/>
                    <a:pt x="1139" y="0"/>
                    <a:pt x="1092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4"/>
            <p:cNvSpPr/>
            <p:nvPr/>
          </p:nvSpPr>
          <p:spPr>
            <a:xfrm>
              <a:off x="1263475" y="1791175"/>
              <a:ext cx="43775" cy="11025"/>
            </a:xfrm>
            <a:custGeom>
              <a:avLst/>
              <a:gdLst/>
              <a:ahLst/>
              <a:cxnLst/>
              <a:rect l="l" t="t" r="r" b="b"/>
              <a:pathLst>
                <a:path w="1751" h="441" extrusionOk="0">
                  <a:moveTo>
                    <a:pt x="1311" y="1"/>
                  </a:moveTo>
                  <a:cubicBezTo>
                    <a:pt x="1016" y="1"/>
                    <a:pt x="718" y="104"/>
                    <a:pt x="412" y="104"/>
                  </a:cubicBezTo>
                  <a:cubicBezTo>
                    <a:pt x="394" y="104"/>
                    <a:pt x="377" y="103"/>
                    <a:pt x="359" y="102"/>
                  </a:cubicBezTo>
                  <a:lnTo>
                    <a:pt x="0" y="441"/>
                  </a:lnTo>
                  <a:cubicBezTo>
                    <a:pt x="478" y="401"/>
                    <a:pt x="935" y="341"/>
                    <a:pt x="1373" y="301"/>
                  </a:cubicBezTo>
                  <a:cubicBezTo>
                    <a:pt x="1492" y="262"/>
                    <a:pt x="1671" y="242"/>
                    <a:pt x="1751" y="102"/>
                  </a:cubicBezTo>
                  <a:cubicBezTo>
                    <a:pt x="1605" y="26"/>
                    <a:pt x="1458" y="1"/>
                    <a:pt x="131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"/>
            <p:cNvSpPr/>
            <p:nvPr/>
          </p:nvSpPr>
          <p:spPr>
            <a:xfrm>
              <a:off x="1296300" y="1618175"/>
              <a:ext cx="31850" cy="18925"/>
            </a:xfrm>
            <a:custGeom>
              <a:avLst/>
              <a:gdLst/>
              <a:ahLst/>
              <a:cxnLst/>
              <a:rect l="l" t="t" r="r" b="b"/>
              <a:pathLst>
                <a:path w="1274" h="757" extrusionOk="0">
                  <a:moveTo>
                    <a:pt x="1273" y="0"/>
                  </a:moveTo>
                  <a:lnTo>
                    <a:pt x="1273" y="0"/>
                  </a:lnTo>
                  <a:cubicBezTo>
                    <a:pt x="876" y="20"/>
                    <a:pt x="478" y="60"/>
                    <a:pt x="0" y="80"/>
                  </a:cubicBezTo>
                  <a:cubicBezTo>
                    <a:pt x="378" y="378"/>
                    <a:pt x="955" y="179"/>
                    <a:pt x="975" y="756"/>
                  </a:cubicBezTo>
                  <a:lnTo>
                    <a:pt x="1114" y="756"/>
                  </a:lnTo>
                  <a:cubicBezTo>
                    <a:pt x="1154" y="498"/>
                    <a:pt x="1234" y="259"/>
                    <a:pt x="1273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"/>
            <p:cNvSpPr/>
            <p:nvPr/>
          </p:nvSpPr>
          <p:spPr>
            <a:xfrm>
              <a:off x="1172950" y="1597575"/>
              <a:ext cx="39825" cy="13900"/>
            </a:xfrm>
            <a:custGeom>
              <a:avLst/>
              <a:gdLst/>
              <a:ahLst/>
              <a:cxnLst/>
              <a:rect l="l" t="t" r="r" b="b"/>
              <a:pathLst>
                <a:path w="1593" h="556" extrusionOk="0">
                  <a:moveTo>
                    <a:pt x="1091" y="0"/>
                  </a:moveTo>
                  <a:cubicBezTo>
                    <a:pt x="1072" y="0"/>
                    <a:pt x="1053" y="3"/>
                    <a:pt x="1035" y="9"/>
                  </a:cubicBezTo>
                  <a:cubicBezTo>
                    <a:pt x="951" y="194"/>
                    <a:pt x="782" y="208"/>
                    <a:pt x="623" y="208"/>
                  </a:cubicBezTo>
                  <a:cubicBezTo>
                    <a:pt x="594" y="208"/>
                    <a:pt x="566" y="208"/>
                    <a:pt x="538" y="208"/>
                  </a:cubicBezTo>
                  <a:cubicBezTo>
                    <a:pt x="485" y="208"/>
                    <a:pt x="431" y="205"/>
                    <a:pt x="377" y="205"/>
                  </a:cubicBezTo>
                  <a:cubicBezTo>
                    <a:pt x="230" y="205"/>
                    <a:pt x="89" y="226"/>
                    <a:pt x="1" y="387"/>
                  </a:cubicBezTo>
                  <a:cubicBezTo>
                    <a:pt x="79" y="445"/>
                    <a:pt x="171" y="459"/>
                    <a:pt x="268" y="459"/>
                  </a:cubicBezTo>
                  <a:cubicBezTo>
                    <a:pt x="360" y="459"/>
                    <a:pt x="455" y="447"/>
                    <a:pt x="548" y="447"/>
                  </a:cubicBezTo>
                  <a:cubicBezTo>
                    <a:pt x="660" y="447"/>
                    <a:pt x="768" y="465"/>
                    <a:pt x="856" y="546"/>
                  </a:cubicBezTo>
                  <a:cubicBezTo>
                    <a:pt x="926" y="552"/>
                    <a:pt x="995" y="556"/>
                    <a:pt x="1064" y="556"/>
                  </a:cubicBezTo>
                  <a:cubicBezTo>
                    <a:pt x="1235" y="556"/>
                    <a:pt x="1409" y="531"/>
                    <a:pt x="1592" y="446"/>
                  </a:cubicBezTo>
                  <a:cubicBezTo>
                    <a:pt x="1354" y="387"/>
                    <a:pt x="1195" y="287"/>
                    <a:pt x="1214" y="29"/>
                  </a:cubicBezTo>
                  <a:cubicBezTo>
                    <a:pt x="1186" y="15"/>
                    <a:pt x="1138" y="0"/>
                    <a:pt x="109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"/>
            <p:cNvSpPr/>
            <p:nvPr/>
          </p:nvSpPr>
          <p:spPr>
            <a:xfrm>
              <a:off x="1672775" y="1952875"/>
              <a:ext cx="15925" cy="29850"/>
            </a:xfrm>
            <a:custGeom>
              <a:avLst/>
              <a:gdLst/>
              <a:ahLst/>
              <a:cxnLst/>
              <a:rect l="l" t="t" r="r" b="b"/>
              <a:pathLst>
                <a:path w="637" h="1194" extrusionOk="0">
                  <a:moveTo>
                    <a:pt x="211" y="1"/>
                  </a:moveTo>
                  <a:cubicBezTo>
                    <a:pt x="111" y="1"/>
                    <a:pt x="61" y="127"/>
                    <a:pt x="0" y="219"/>
                  </a:cubicBezTo>
                  <a:cubicBezTo>
                    <a:pt x="159" y="458"/>
                    <a:pt x="100" y="816"/>
                    <a:pt x="239" y="1194"/>
                  </a:cubicBezTo>
                  <a:cubicBezTo>
                    <a:pt x="497" y="756"/>
                    <a:pt x="637" y="418"/>
                    <a:pt x="318" y="40"/>
                  </a:cubicBezTo>
                  <a:cubicBezTo>
                    <a:pt x="277" y="12"/>
                    <a:pt x="242" y="1"/>
                    <a:pt x="21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"/>
            <p:cNvSpPr/>
            <p:nvPr/>
          </p:nvSpPr>
          <p:spPr>
            <a:xfrm>
              <a:off x="1432075" y="1819075"/>
              <a:ext cx="10450" cy="32725"/>
            </a:xfrm>
            <a:custGeom>
              <a:avLst/>
              <a:gdLst/>
              <a:ahLst/>
              <a:cxnLst/>
              <a:rect l="l" t="t" r="r" b="b"/>
              <a:pathLst>
                <a:path w="418" h="1309" extrusionOk="0">
                  <a:moveTo>
                    <a:pt x="0" y="1"/>
                  </a:moveTo>
                  <a:lnTo>
                    <a:pt x="0" y="1"/>
                  </a:lnTo>
                  <a:cubicBezTo>
                    <a:pt x="20" y="419"/>
                    <a:pt x="60" y="817"/>
                    <a:pt x="80" y="1234"/>
                  </a:cubicBezTo>
                  <a:cubicBezTo>
                    <a:pt x="129" y="1284"/>
                    <a:pt x="179" y="1309"/>
                    <a:pt x="229" y="1309"/>
                  </a:cubicBezTo>
                  <a:cubicBezTo>
                    <a:pt x="279" y="1309"/>
                    <a:pt x="328" y="1284"/>
                    <a:pt x="378" y="1234"/>
                  </a:cubicBezTo>
                  <a:cubicBezTo>
                    <a:pt x="418" y="797"/>
                    <a:pt x="318" y="379"/>
                    <a:pt x="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"/>
            <p:cNvSpPr/>
            <p:nvPr/>
          </p:nvSpPr>
          <p:spPr>
            <a:xfrm>
              <a:off x="1389800" y="1888700"/>
              <a:ext cx="17925" cy="21925"/>
            </a:xfrm>
            <a:custGeom>
              <a:avLst/>
              <a:gdLst/>
              <a:ahLst/>
              <a:cxnLst/>
              <a:rect l="l" t="t" r="r" b="b"/>
              <a:pathLst>
                <a:path w="717" h="877" extrusionOk="0">
                  <a:moveTo>
                    <a:pt x="517" y="1"/>
                  </a:moveTo>
                  <a:cubicBezTo>
                    <a:pt x="219" y="140"/>
                    <a:pt x="159" y="439"/>
                    <a:pt x="0" y="697"/>
                  </a:cubicBezTo>
                  <a:cubicBezTo>
                    <a:pt x="80" y="836"/>
                    <a:pt x="199" y="876"/>
                    <a:pt x="358" y="876"/>
                  </a:cubicBezTo>
                  <a:cubicBezTo>
                    <a:pt x="458" y="638"/>
                    <a:pt x="716" y="498"/>
                    <a:pt x="716" y="200"/>
                  </a:cubicBezTo>
                  <a:lnTo>
                    <a:pt x="517" y="1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"/>
            <p:cNvSpPr/>
            <p:nvPr/>
          </p:nvSpPr>
          <p:spPr>
            <a:xfrm>
              <a:off x="2080575" y="2088625"/>
              <a:ext cx="18425" cy="34350"/>
            </a:xfrm>
            <a:custGeom>
              <a:avLst/>
              <a:gdLst/>
              <a:ahLst/>
              <a:cxnLst/>
              <a:rect l="l" t="t" r="r" b="b"/>
              <a:pathLst>
                <a:path w="737" h="1374" extrusionOk="0">
                  <a:moveTo>
                    <a:pt x="179" y="1"/>
                  </a:moveTo>
                  <a:cubicBezTo>
                    <a:pt x="179" y="160"/>
                    <a:pt x="139" y="279"/>
                    <a:pt x="0" y="359"/>
                  </a:cubicBezTo>
                  <a:cubicBezTo>
                    <a:pt x="100" y="737"/>
                    <a:pt x="497" y="976"/>
                    <a:pt x="517" y="1373"/>
                  </a:cubicBezTo>
                  <a:cubicBezTo>
                    <a:pt x="696" y="1274"/>
                    <a:pt x="736" y="1095"/>
                    <a:pt x="637" y="956"/>
                  </a:cubicBezTo>
                  <a:cubicBezTo>
                    <a:pt x="458" y="657"/>
                    <a:pt x="418" y="279"/>
                    <a:pt x="17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"/>
            <p:cNvSpPr/>
            <p:nvPr/>
          </p:nvSpPr>
          <p:spPr>
            <a:xfrm>
              <a:off x="1681225" y="1653475"/>
              <a:ext cx="16425" cy="28375"/>
            </a:xfrm>
            <a:custGeom>
              <a:avLst/>
              <a:gdLst/>
              <a:ahLst/>
              <a:cxnLst/>
              <a:rect l="l" t="t" r="r" b="b"/>
              <a:pathLst>
                <a:path w="657" h="1135" extrusionOk="0">
                  <a:moveTo>
                    <a:pt x="299" y="1"/>
                  </a:moveTo>
                  <a:cubicBezTo>
                    <a:pt x="179" y="100"/>
                    <a:pt x="159" y="239"/>
                    <a:pt x="159" y="379"/>
                  </a:cubicBezTo>
                  <a:cubicBezTo>
                    <a:pt x="60" y="558"/>
                    <a:pt x="0" y="737"/>
                    <a:pt x="159" y="896"/>
                  </a:cubicBezTo>
                  <a:cubicBezTo>
                    <a:pt x="239" y="975"/>
                    <a:pt x="279" y="1055"/>
                    <a:pt x="358" y="1135"/>
                  </a:cubicBezTo>
                  <a:cubicBezTo>
                    <a:pt x="557" y="916"/>
                    <a:pt x="657" y="677"/>
                    <a:pt x="657" y="379"/>
                  </a:cubicBezTo>
                  <a:cubicBezTo>
                    <a:pt x="478" y="299"/>
                    <a:pt x="378" y="180"/>
                    <a:pt x="29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"/>
            <p:cNvSpPr/>
            <p:nvPr/>
          </p:nvSpPr>
          <p:spPr>
            <a:xfrm>
              <a:off x="1640950" y="1970775"/>
              <a:ext cx="16925" cy="28375"/>
            </a:xfrm>
            <a:custGeom>
              <a:avLst/>
              <a:gdLst/>
              <a:ahLst/>
              <a:cxnLst/>
              <a:rect l="l" t="t" r="r" b="b"/>
              <a:pathLst>
                <a:path w="677" h="1135" extrusionOk="0">
                  <a:moveTo>
                    <a:pt x="20" y="0"/>
                  </a:moveTo>
                  <a:cubicBezTo>
                    <a:pt x="20" y="199"/>
                    <a:pt x="0" y="398"/>
                    <a:pt x="0" y="597"/>
                  </a:cubicBezTo>
                  <a:cubicBezTo>
                    <a:pt x="80" y="876"/>
                    <a:pt x="318" y="935"/>
                    <a:pt x="517" y="1094"/>
                  </a:cubicBezTo>
                  <a:lnTo>
                    <a:pt x="577" y="1134"/>
                  </a:lnTo>
                  <a:cubicBezTo>
                    <a:pt x="617" y="1134"/>
                    <a:pt x="656" y="1114"/>
                    <a:pt x="676" y="1074"/>
                  </a:cubicBezTo>
                  <a:cubicBezTo>
                    <a:pt x="398" y="776"/>
                    <a:pt x="438" y="239"/>
                    <a:pt x="2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"/>
            <p:cNvSpPr/>
            <p:nvPr/>
          </p:nvSpPr>
          <p:spPr>
            <a:xfrm>
              <a:off x="1350000" y="1811125"/>
              <a:ext cx="21425" cy="22900"/>
            </a:xfrm>
            <a:custGeom>
              <a:avLst/>
              <a:gdLst/>
              <a:ahLst/>
              <a:cxnLst/>
              <a:rect l="l" t="t" r="r" b="b"/>
              <a:pathLst>
                <a:path w="857" h="916" extrusionOk="0">
                  <a:moveTo>
                    <a:pt x="180" y="1"/>
                  </a:moveTo>
                  <a:cubicBezTo>
                    <a:pt x="100" y="40"/>
                    <a:pt x="1" y="60"/>
                    <a:pt x="1" y="160"/>
                  </a:cubicBezTo>
                  <a:cubicBezTo>
                    <a:pt x="279" y="359"/>
                    <a:pt x="319" y="757"/>
                    <a:pt x="677" y="916"/>
                  </a:cubicBezTo>
                  <a:cubicBezTo>
                    <a:pt x="856" y="399"/>
                    <a:pt x="419" y="239"/>
                    <a:pt x="18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"/>
            <p:cNvSpPr/>
            <p:nvPr/>
          </p:nvSpPr>
          <p:spPr>
            <a:xfrm>
              <a:off x="1648400" y="1997625"/>
              <a:ext cx="18925" cy="30850"/>
            </a:xfrm>
            <a:custGeom>
              <a:avLst/>
              <a:gdLst/>
              <a:ahLst/>
              <a:cxnLst/>
              <a:rect l="l" t="t" r="r" b="b"/>
              <a:pathLst>
                <a:path w="757" h="1234" extrusionOk="0">
                  <a:moveTo>
                    <a:pt x="259" y="0"/>
                  </a:moveTo>
                  <a:cubicBezTo>
                    <a:pt x="140" y="160"/>
                    <a:pt x="0" y="359"/>
                    <a:pt x="199" y="518"/>
                  </a:cubicBezTo>
                  <a:cubicBezTo>
                    <a:pt x="458" y="717"/>
                    <a:pt x="378" y="1055"/>
                    <a:pt x="597" y="1234"/>
                  </a:cubicBezTo>
                  <a:cubicBezTo>
                    <a:pt x="617" y="1055"/>
                    <a:pt x="577" y="856"/>
                    <a:pt x="756" y="717"/>
                  </a:cubicBezTo>
                  <a:cubicBezTo>
                    <a:pt x="577" y="498"/>
                    <a:pt x="478" y="259"/>
                    <a:pt x="39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"/>
            <p:cNvSpPr/>
            <p:nvPr/>
          </p:nvSpPr>
          <p:spPr>
            <a:xfrm>
              <a:off x="1431075" y="1849925"/>
              <a:ext cx="11450" cy="26375"/>
            </a:xfrm>
            <a:custGeom>
              <a:avLst/>
              <a:gdLst/>
              <a:ahLst/>
              <a:cxnLst/>
              <a:rect l="l" t="t" r="r" b="b"/>
              <a:pathLst>
                <a:path w="458" h="1055" extrusionOk="0">
                  <a:moveTo>
                    <a:pt x="120" y="0"/>
                  </a:moveTo>
                  <a:cubicBezTo>
                    <a:pt x="100" y="358"/>
                    <a:pt x="0" y="736"/>
                    <a:pt x="259" y="1055"/>
                  </a:cubicBezTo>
                  <a:cubicBezTo>
                    <a:pt x="418" y="975"/>
                    <a:pt x="338" y="776"/>
                    <a:pt x="458" y="677"/>
                  </a:cubicBezTo>
                  <a:cubicBezTo>
                    <a:pt x="458" y="458"/>
                    <a:pt x="438" y="239"/>
                    <a:pt x="43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"/>
            <p:cNvSpPr/>
            <p:nvPr/>
          </p:nvSpPr>
          <p:spPr>
            <a:xfrm>
              <a:off x="1607625" y="1875275"/>
              <a:ext cx="12450" cy="30875"/>
            </a:xfrm>
            <a:custGeom>
              <a:avLst/>
              <a:gdLst/>
              <a:ahLst/>
              <a:cxnLst/>
              <a:rect l="l" t="t" r="r" b="b"/>
              <a:pathLst>
                <a:path w="498" h="1235" extrusionOk="0">
                  <a:moveTo>
                    <a:pt x="139" y="1"/>
                  </a:moveTo>
                  <a:cubicBezTo>
                    <a:pt x="120" y="240"/>
                    <a:pt x="120" y="478"/>
                    <a:pt x="60" y="677"/>
                  </a:cubicBezTo>
                  <a:cubicBezTo>
                    <a:pt x="0" y="956"/>
                    <a:pt x="100" y="1135"/>
                    <a:pt x="338" y="1234"/>
                  </a:cubicBezTo>
                  <a:cubicBezTo>
                    <a:pt x="338" y="996"/>
                    <a:pt x="498" y="777"/>
                    <a:pt x="358" y="558"/>
                  </a:cubicBezTo>
                  <a:cubicBezTo>
                    <a:pt x="318" y="359"/>
                    <a:pt x="358" y="140"/>
                    <a:pt x="13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"/>
            <p:cNvSpPr/>
            <p:nvPr/>
          </p:nvSpPr>
          <p:spPr>
            <a:xfrm>
              <a:off x="1667300" y="1936450"/>
              <a:ext cx="13950" cy="21425"/>
            </a:xfrm>
            <a:custGeom>
              <a:avLst/>
              <a:gdLst/>
              <a:ahLst/>
              <a:cxnLst/>
              <a:rect l="l" t="t" r="r" b="b"/>
              <a:pathLst>
                <a:path w="558" h="857" extrusionOk="0">
                  <a:moveTo>
                    <a:pt x="0" y="1"/>
                  </a:moveTo>
                  <a:cubicBezTo>
                    <a:pt x="159" y="259"/>
                    <a:pt x="159" y="558"/>
                    <a:pt x="199" y="856"/>
                  </a:cubicBezTo>
                  <a:cubicBezTo>
                    <a:pt x="319" y="796"/>
                    <a:pt x="418" y="757"/>
                    <a:pt x="537" y="697"/>
                  </a:cubicBezTo>
                  <a:cubicBezTo>
                    <a:pt x="557" y="458"/>
                    <a:pt x="498" y="219"/>
                    <a:pt x="33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"/>
            <p:cNvSpPr/>
            <p:nvPr/>
          </p:nvSpPr>
          <p:spPr>
            <a:xfrm>
              <a:off x="1652875" y="1811125"/>
              <a:ext cx="11450" cy="23275"/>
            </a:xfrm>
            <a:custGeom>
              <a:avLst/>
              <a:gdLst/>
              <a:ahLst/>
              <a:cxnLst/>
              <a:rect l="l" t="t" r="r" b="b"/>
              <a:pathLst>
                <a:path w="458" h="931" extrusionOk="0">
                  <a:moveTo>
                    <a:pt x="80" y="1"/>
                  </a:moveTo>
                  <a:cubicBezTo>
                    <a:pt x="0" y="259"/>
                    <a:pt x="40" y="558"/>
                    <a:pt x="100" y="856"/>
                  </a:cubicBezTo>
                  <a:cubicBezTo>
                    <a:pt x="150" y="906"/>
                    <a:pt x="204" y="931"/>
                    <a:pt x="259" y="931"/>
                  </a:cubicBezTo>
                  <a:cubicBezTo>
                    <a:pt x="314" y="931"/>
                    <a:pt x="368" y="906"/>
                    <a:pt x="418" y="856"/>
                  </a:cubicBezTo>
                  <a:cubicBezTo>
                    <a:pt x="458" y="538"/>
                    <a:pt x="418" y="259"/>
                    <a:pt x="23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"/>
            <p:cNvSpPr/>
            <p:nvPr/>
          </p:nvSpPr>
          <p:spPr>
            <a:xfrm>
              <a:off x="1614175" y="1905025"/>
              <a:ext cx="15675" cy="14075"/>
            </a:xfrm>
            <a:custGeom>
              <a:avLst/>
              <a:gdLst/>
              <a:ahLst/>
              <a:cxnLst/>
              <a:rect l="l" t="t" r="r" b="b"/>
              <a:pathLst>
                <a:path w="627" h="563" extrusionOk="0">
                  <a:moveTo>
                    <a:pt x="300" y="1"/>
                  </a:moveTo>
                  <a:cubicBezTo>
                    <a:pt x="242" y="1"/>
                    <a:pt x="163" y="14"/>
                    <a:pt x="56" y="44"/>
                  </a:cubicBezTo>
                  <a:cubicBezTo>
                    <a:pt x="56" y="275"/>
                    <a:pt x="1" y="562"/>
                    <a:pt x="358" y="562"/>
                  </a:cubicBezTo>
                  <a:cubicBezTo>
                    <a:pt x="370" y="562"/>
                    <a:pt x="382" y="562"/>
                    <a:pt x="395" y="561"/>
                  </a:cubicBezTo>
                  <a:cubicBezTo>
                    <a:pt x="310" y="410"/>
                    <a:pt x="626" y="1"/>
                    <a:pt x="30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"/>
            <p:cNvSpPr/>
            <p:nvPr/>
          </p:nvSpPr>
          <p:spPr>
            <a:xfrm>
              <a:off x="1673275" y="1662925"/>
              <a:ext cx="11950" cy="22400"/>
            </a:xfrm>
            <a:custGeom>
              <a:avLst/>
              <a:gdLst/>
              <a:ahLst/>
              <a:cxnLst/>
              <a:rect l="l" t="t" r="r" b="b"/>
              <a:pathLst>
                <a:path w="478" h="896" extrusionOk="0">
                  <a:moveTo>
                    <a:pt x="477" y="1"/>
                  </a:moveTo>
                  <a:cubicBezTo>
                    <a:pt x="219" y="259"/>
                    <a:pt x="99" y="558"/>
                    <a:pt x="0" y="896"/>
                  </a:cubicBezTo>
                  <a:cubicBezTo>
                    <a:pt x="119" y="876"/>
                    <a:pt x="259" y="836"/>
                    <a:pt x="318" y="697"/>
                  </a:cubicBezTo>
                  <a:cubicBezTo>
                    <a:pt x="378" y="617"/>
                    <a:pt x="418" y="578"/>
                    <a:pt x="477" y="518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"/>
            <p:cNvSpPr/>
            <p:nvPr/>
          </p:nvSpPr>
          <p:spPr>
            <a:xfrm>
              <a:off x="1488250" y="1932975"/>
              <a:ext cx="10475" cy="14050"/>
            </a:xfrm>
            <a:custGeom>
              <a:avLst/>
              <a:gdLst/>
              <a:ahLst/>
              <a:cxnLst/>
              <a:rect l="l" t="t" r="r" b="b"/>
              <a:pathLst>
                <a:path w="419" h="562" extrusionOk="0">
                  <a:moveTo>
                    <a:pt x="220" y="0"/>
                  </a:moveTo>
                  <a:cubicBezTo>
                    <a:pt x="41" y="140"/>
                    <a:pt x="1" y="339"/>
                    <a:pt x="120" y="518"/>
                  </a:cubicBezTo>
                  <a:cubicBezTo>
                    <a:pt x="133" y="550"/>
                    <a:pt x="158" y="561"/>
                    <a:pt x="190" y="561"/>
                  </a:cubicBezTo>
                  <a:cubicBezTo>
                    <a:pt x="257" y="561"/>
                    <a:pt x="351" y="511"/>
                    <a:pt x="419" y="498"/>
                  </a:cubicBezTo>
                  <a:cubicBezTo>
                    <a:pt x="419" y="299"/>
                    <a:pt x="419" y="100"/>
                    <a:pt x="22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"/>
            <p:cNvSpPr/>
            <p:nvPr/>
          </p:nvSpPr>
          <p:spPr>
            <a:xfrm>
              <a:off x="1181425" y="1900150"/>
              <a:ext cx="8475" cy="14700"/>
            </a:xfrm>
            <a:custGeom>
              <a:avLst/>
              <a:gdLst/>
              <a:ahLst/>
              <a:cxnLst/>
              <a:rect l="l" t="t" r="r" b="b"/>
              <a:pathLst>
                <a:path w="339" h="588" extrusionOk="0">
                  <a:moveTo>
                    <a:pt x="0" y="1"/>
                  </a:moveTo>
                  <a:lnTo>
                    <a:pt x="0" y="418"/>
                  </a:lnTo>
                  <a:cubicBezTo>
                    <a:pt x="66" y="516"/>
                    <a:pt x="158" y="588"/>
                    <a:pt x="266" y="588"/>
                  </a:cubicBezTo>
                  <a:cubicBezTo>
                    <a:pt x="290" y="588"/>
                    <a:pt x="314" y="584"/>
                    <a:pt x="338" y="577"/>
                  </a:cubicBezTo>
                  <a:lnTo>
                    <a:pt x="338" y="100"/>
                  </a:lnTo>
                  <a:cubicBezTo>
                    <a:pt x="239" y="80"/>
                    <a:pt x="100" y="40"/>
                    <a:pt x="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"/>
            <p:cNvSpPr/>
            <p:nvPr/>
          </p:nvSpPr>
          <p:spPr>
            <a:xfrm>
              <a:off x="1171350" y="1606225"/>
              <a:ext cx="23025" cy="4725"/>
            </a:xfrm>
            <a:custGeom>
              <a:avLst/>
              <a:gdLst/>
              <a:ahLst/>
              <a:cxnLst/>
              <a:rect l="l" t="t" r="r" b="b"/>
              <a:pathLst>
                <a:path w="921" h="189" extrusionOk="0">
                  <a:moveTo>
                    <a:pt x="515" y="1"/>
                  </a:moveTo>
                  <a:cubicBezTo>
                    <a:pt x="417" y="1"/>
                    <a:pt x="316" y="14"/>
                    <a:pt x="215" y="14"/>
                  </a:cubicBezTo>
                  <a:cubicBezTo>
                    <a:pt x="165" y="14"/>
                    <a:pt x="115" y="11"/>
                    <a:pt x="65" y="1"/>
                  </a:cubicBezTo>
                  <a:lnTo>
                    <a:pt x="65" y="1"/>
                  </a:lnTo>
                  <a:cubicBezTo>
                    <a:pt x="1" y="145"/>
                    <a:pt x="66" y="186"/>
                    <a:pt x="146" y="186"/>
                  </a:cubicBezTo>
                  <a:cubicBezTo>
                    <a:pt x="165" y="186"/>
                    <a:pt x="185" y="184"/>
                    <a:pt x="204" y="180"/>
                  </a:cubicBezTo>
                  <a:cubicBezTo>
                    <a:pt x="290" y="187"/>
                    <a:pt x="372" y="189"/>
                    <a:pt x="452" y="189"/>
                  </a:cubicBezTo>
                  <a:cubicBezTo>
                    <a:pt x="611" y="189"/>
                    <a:pt x="761" y="180"/>
                    <a:pt x="920" y="180"/>
                  </a:cubicBezTo>
                  <a:cubicBezTo>
                    <a:pt x="801" y="31"/>
                    <a:pt x="662" y="1"/>
                    <a:pt x="515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"/>
            <p:cNvSpPr/>
            <p:nvPr/>
          </p:nvSpPr>
          <p:spPr>
            <a:xfrm>
              <a:off x="1211250" y="1778100"/>
              <a:ext cx="13700" cy="10675"/>
            </a:xfrm>
            <a:custGeom>
              <a:avLst/>
              <a:gdLst/>
              <a:ahLst/>
              <a:cxnLst/>
              <a:rect l="l" t="t" r="r" b="b"/>
              <a:pathLst>
                <a:path w="548" h="427" extrusionOk="0">
                  <a:moveTo>
                    <a:pt x="290" y="0"/>
                  </a:moveTo>
                  <a:cubicBezTo>
                    <a:pt x="200" y="0"/>
                    <a:pt x="98" y="56"/>
                    <a:pt x="1" y="88"/>
                  </a:cubicBezTo>
                  <a:cubicBezTo>
                    <a:pt x="60" y="228"/>
                    <a:pt x="140" y="327"/>
                    <a:pt x="180" y="427"/>
                  </a:cubicBezTo>
                  <a:cubicBezTo>
                    <a:pt x="197" y="427"/>
                    <a:pt x="216" y="427"/>
                    <a:pt x="236" y="427"/>
                  </a:cubicBezTo>
                  <a:cubicBezTo>
                    <a:pt x="374" y="427"/>
                    <a:pt x="548" y="412"/>
                    <a:pt x="478" y="168"/>
                  </a:cubicBezTo>
                  <a:cubicBezTo>
                    <a:pt x="433" y="40"/>
                    <a:pt x="366" y="0"/>
                    <a:pt x="29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"/>
            <p:cNvSpPr/>
            <p:nvPr/>
          </p:nvSpPr>
          <p:spPr>
            <a:xfrm>
              <a:off x="1653875" y="1832525"/>
              <a:ext cx="11450" cy="16925"/>
            </a:xfrm>
            <a:custGeom>
              <a:avLst/>
              <a:gdLst/>
              <a:ahLst/>
              <a:cxnLst/>
              <a:rect l="l" t="t" r="r" b="b"/>
              <a:pathLst>
                <a:path w="458" h="677" extrusionOk="0">
                  <a:moveTo>
                    <a:pt x="40" y="0"/>
                  </a:moveTo>
                  <a:cubicBezTo>
                    <a:pt x="40" y="60"/>
                    <a:pt x="40" y="100"/>
                    <a:pt x="0" y="179"/>
                  </a:cubicBezTo>
                  <a:cubicBezTo>
                    <a:pt x="139" y="338"/>
                    <a:pt x="0" y="557"/>
                    <a:pt x="179" y="676"/>
                  </a:cubicBezTo>
                  <a:cubicBezTo>
                    <a:pt x="458" y="497"/>
                    <a:pt x="338" y="219"/>
                    <a:pt x="35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"/>
            <p:cNvSpPr/>
            <p:nvPr/>
          </p:nvSpPr>
          <p:spPr>
            <a:xfrm>
              <a:off x="1158050" y="1858375"/>
              <a:ext cx="5975" cy="21400"/>
            </a:xfrm>
            <a:custGeom>
              <a:avLst/>
              <a:gdLst/>
              <a:ahLst/>
              <a:cxnLst/>
              <a:rect l="l" t="t" r="r" b="b"/>
              <a:pathLst>
                <a:path w="239" h="856" extrusionOk="0">
                  <a:moveTo>
                    <a:pt x="239" y="1"/>
                  </a:moveTo>
                  <a:cubicBezTo>
                    <a:pt x="0" y="299"/>
                    <a:pt x="20" y="597"/>
                    <a:pt x="239" y="856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"/>
            <p:cNvSpPr/>
            <p:nvPr/>
          </p:nvSpPr>
          <p:spPr>
            <a:xfrm>
              <a:off x="1311725" y="1902475"/>
              <a:ext cx="14925" cy="8150"/>
            </a:xfrm>
            <a:custGeom>
              <a:avLst/>
              <a:gdLst/>
              <a:ahLst/>
              <a:cxnLst/>
              <a:rect l="l" t="t" r="r" b="b"/>
              <a:pathLst>
                <a:path w="597" h="326" extrusionOk="0">
                  <a:moveTo>
                    <a:pt x="410" y="0"/>
                  </a:moveTo>
                  <a:cubicBezTo>
                    <a:pt x="260" y="0"/>
                    <a:pt x="151" y="132"/>
                    <a:pt x="20" y="146"/>
                  </a:cubicBezTo>
                  <a:cubicBezTo>
                    <a:pt x="0" y="186"/>
                    <a:pt x="0" y="266"/>
                    <a:pt x="0" y="325"/>
                  </a:cubicBezTo>
                  <a:cubicBezTo>
                    <a:pt x="219" y="325"/>
                    <a:pt x="438" y="246"/>
                    <a:pt x="597" y="67"/>
                  </a:cubicBezTo>
                  <a:cubicBezTo>
                    <a:pt x="527" y="18"/>
                    <a:pt x="466" y="0"/>
                    <a:pt x="41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"/>
            <p:cNvSpPr/>
            <p:nvPr/>
          </p:nvSpPr>
          <p:spPr>
            <a:xfrm>
              <a:off x="1212250" y="1590775"/>
              <a:ext cx="9975" cy="7525"/>
            </a:xfrm>
            <a:custGeom>
              <a:avLst/>
              <a:gdLst/>
              <a:ahLst/>
              <a:cxnLst/>
              <a:rect l="l" t="t" r="r" b="b"/>
              <a:pathLst>
                <a:path w="399" h="301" extrusionOk="0">
                  <a:moveTo>
                    <a:pt x="187" y="0"/>
                  </a:moveTo>
                  <a:cubicBezTo>
                    <a:pt x="38" y="0"/>
                    <a:pt x="19" y="132"/>
                    <a:pt x="0" y="281"/>
                  </a:cubicBezTo>
                  <a:cubicBezTo>
                    <a:pt x="20" y="301"/>
                    <a:pt x="60" y="301"/>
                    <a:pt x="120" y="301"/>
                  </a:cubicBezTo>
                  <a:cubicBezTo>
                    <a:pt x="219" y="281"/>
                    <a:pt x="359" y="301"/>
                    <a:pt x="359" y="161"/>
                  </a:cubicBezTo>
                  <a:cubicBezTo>
                    <a:pt x="398" y="102"/>
                    <a:pt x="259" y="2"/>
                    <a:pt x="219" y="2"/>
                  </a:cubicBezTo>
                  <a:cubicBezTo>
                    <a:pt x="208" y="1"/>
                    <a:pt x="197" y="0"/>
                    <a:pt x="187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"/>
            <p:cNvSpPr/>
            <p:nvPr/>
          </p:nvSpPr>
          <p:spPr>
            <a:xfrm>
              <a:off x="1342050" y="1806150"/>
              <a:ext cx="12450" cy="9975"/>
            </a:xfrm>
            <a:custGeom>
              <a:avLst/>
              <a:gdLst/>
              <a:ahLst/>
              <a:cxnLst/>
              <a:rect l="l" t="t" r="r" b="b"/>
              <a:pathLst>
                <a:path w="498" h="399" extrusionOk="0">
                  <a:moveTo>
                    <a:pt x="199" y="1"/>
                  </a:moveTo>
                  <a:cubicBezTo>
                    <a:pt x="120" y="41"/>
                    <a:pt x="80" y="120"/>
                    <a:pt x="0" y="160"/>
                  </a:cubicBezTo>
                  <a:cubicBezTo>
                    <a:pt x="120" y="239"/>
                    <a:pt x="219" y="319"/>
                    <a:pt x="319" y="399"/>
                  </a:cubicBezTo>
                  <a:cubicBezTo>
                    <a:pt x="378" y="319"/>
                    <a:pt x="438" y="259"/>
                    <a:pt x="498" y="200"/>
                  </a:cubicBezTo>
                  <a:cubicBezTo>
                    <a:pt x="398" y="120"/>
                    <a:pt x="299" y="60"/>
                    <a:pt x="19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"/>
            <p:cNvSpPr/>
            <p:nvPr/>
          </p:nvSpPr>
          <p:spPr>
            <a:xfrm>
              <a:off x="1651875" y="1837000"/>
              <a:ext cx="7975" cy="12950"/>
            </a:xfrm>
            <a:custGeom>
              <a:avLst/>
              <a:gdLst/>
              <a:ahLst/>
              <a:cxnLst/>
              <a:rect l="l" t="t" r="r" b="b"/>
              <a:pathLst>
                <a:path w="319" h="518" extrusionOk="0">
                  <a:moveTo>
                    <a:pt x="120" y="0"/>
                  </a:moveTo>
                  <a:cubicBezTo>
                    <a:pt x="1" y="179"/>
                    <a:pt x="1" y="358"/>
                    <a:pt x="120" y="517"/>
                  </a:cubicBezTo>
                  <a:cubicBezTo>
                    <a:pt x="160" y="517"/>
                    <a:pt x="239" y="497"/>
                    <a:pt x="279" y="497"/>
                  </a:cubicBezTo>
                  <a:cubicBezTo>
                    <a:pt x="279" y="318"/>
                    <a:pt x="319" y="119"/>
                    <a:pt x="12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"/>
            <p:cNvSpPr/>
            <p:nvPr/>
          </p:nvSpPr>
          <p:spPr>
            <a:xfrm>
              <a:off x="1437025" y="1866825"/>
              <a:ext cx="5500" cy="12950"/>
            </a:xfrm>
            <a:custGeom>
              <a:avLst/>
              <a:gdLst/>
              <a:ahLst/>
              <a:cxnLst/>
              <a:rect l="l" t="t" r="r" b="b"/>
              <a:pathLst>
                <a:path w="220" h="518" extrusionOk="0">
                  <a:moveTo>
                    <a:pt x="200" y="1"/>
                  </a:moveTo>
                  <a:cubicBezTo>
                    <a:pt x="61" y="80"/>
                    <a:pt x="21" y="220"/>
                    <a:pt x="1" y="379"/>
                  </a:cubicBezTo>
                  <a:cubicBezTo>
                    <a:pt x="1" y="418"/>
                    <a:pt x="21" y="478"/>
                    <a:pt x="41" y="518"/>
                  </a:cubicBezTo>
                  <a:cubicBezTo>
                    <a:pt x="180" y="418"/>
                    <a:pt x="180" y="279"/>
                    <a:pt x="220" y="160"/>
                  </a:cubicBezTo>
                  <a:cubicBezTo>
                    <a:pt x="220" y="100"/>
                    <a:pt x="220" y="60"/>
                    <a:pt x="20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"/>
            <p:cNvSpPr/>
            <p:nvPr/>
          </p:nvSpPr>
          <p:spPr>
            <a:xfrm>
              <a:off x="1661325" y="1871800"/>
              <a:ext cx="6000" cy="7975"/>
            </a:xfrm>
            <a:custGeom>
              <a:avLst/>
              <a:gdLst/>
              <a:ahLst/>
              <a:cxnLst/>
              <a:rect l="l" t="t" r="r" b="b"/>
              <a:pathLst>
                <a:path w="240" h="319" extrusionOk="0">
                  <a:moveTo>
                    <a:pt x="200" y="1"/>
                  </a:moveTo>
                  <a:cubicBezTo>
                    <a:pt x="120" y="21"/>
                    <a:pt x="1" y="1"/>
                    <a:pt x="1" y="100"/>
                  </a:cubicBezTo>
                  <a:cubicBezTo>
                    <a:pt x="1" y="219"/>
                    <a:pt x="120" y="279"/>
                    <a:pt x="239" y="319"/>
                  </a:cubicBezTo>
                  <a:cubicBezTo>
                    <a:pt x="239" y="219"/>
                    <a:pt x="239" y="100"/>
                    <a:pt x="20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"/>
            <p:cNvSpPr/>
            <p:nvPr/>
          </p:nvSpPr>
          <p:spPr>
            <a:xfrm>
              <a:off x="1620050" y="1939450"/>
              <a:ext cx="6500" cy="10450"/>
            </a:xfrm>
            <a:custGeom>
              <a:avLst/>
              <a:gdLst/>
              <a:ahLst/>
              <a:cxnLst/>
              <a:rect l="l" t="t" r="r" b="b"/>
              <a:pathLst>
                <a:path w="260" h="418" extrusionOk="0">
                  <a:moveTo>
                    <a:pt x="140" y="0"/>
                  </a:moveTo>
                  <a:cubicBezTo>
                    <a:pt x="1" y="159"/>
                    <a:pt x="1" y="298"/>
                    <a:pt x="140" y="418"/>
                  </a:cubicBezTo>
                  <a:lnTo>
                    <a:pt x="180" y="358"/>
                  </a:lnTo>
                  <a:cubicBezTo>
                    <a:pt x="259" y="259"/>
                    <a:pt x="259" y="159"/>
                    <a:pt x="180" y="60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"/>
            <p:cNvSpPr/>
            <p:nvPr/>
          </p:nvSpPr>
          <p:spPr>
            <a:xfrm>
              <a:off x="1120750" y="1905625"/>
              <a:ext cx="4500" cy="8975"/>
            </a:xfrm>
            <a:custGeom>
              <a:avLst/>
              <a:gdLst/>
              <a:ahLst/>
              <a:cxnLst/>
              <a:rect l="l" t="t" r="r" b="b"/>
              <a:pathLst>
                <a:path w="180" h="359" extrusionOk="0">
                  <a:moveTo>
                    <a:pt x="0" y="0"/>
                  </a:moveTo>
                  <a:cubicBezTo>
                    <a:pt x="0" y="140"/>
                    <a:pt x="20" y="259"/>
                    <a:pt x="139" y="358"/>
                  </a:cubicBezTo>
                  <a:cubicBezTo>
                    <a:pt x="179" y="219"/>
                    <a:pt x="100" y="100"/>
                    <a:pt x="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"/>
            <p:cNvSpPr/>
            <p:nvPr/>
          </p:nvSpPr>
          <p:spPr>
            <a:xfrm>
              <a:off x="1667075" y="1753175"/>
              <a:ext cx="5725" cy="5750"/>
            </a:xfrm>
            <a:custGeom>
              <a:avLst/>
              <a:gdLst/>
              <a:ahLst/>
              <a:cxnLst/>
              <a:rect l="l" t="t" r="r" b="b"/>
              <a:pathLst>
                <a:path w="229" h="230" extrusionOk="0">
                  <a:moveTo>
                    <a:pt x="76" y="1"/>
                  </a:moveTo>
                  <a:cubicBezTo>
                    <a:pt x="0" y="1"/>
                    <a:pt x="59" y="171"/>
                    <a:pt x="29" y="230"/>
                  </a:cubicBezTo>
                  <a:lnTo>
                    <a:pt x="168" y="230"/>
                  </a:lnTo>
                  <a:cubicBezTo>
                    <a:pt x="208" y="170"/>
                    <a:pt x="228" y="131"/>
                    <a:pt x="208" y="71"/>
                  </a:cubicBezTo>
                  <a:cubicBezTo>
                    <a:pt x="143" y="20"/>
                    <a:pt x="101" y="1"/>
                    <a:pt x="7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"/>
            <p:cNvSpPr/>
            <p:nvPr/>
          </p:nvSpPr>
          <p:spPr>
            <a:xfrm>
              <a:off x="1142625" y="1589325"/>
              <a:ext cx="5500" cy="8475"/>
            </a:xfrm>
            <a:custGeom>
              <a:avLst/>
              <a:gdLst/>
              <a:ahLst/>
              <a:cxnLst/>
              <a:rect l="l" t="t" r="r" b="b"/>
              <a:pathLst>
                <a:path w="220" h="339" extrusionOk="0">
                  <a:moveTo>
                    <a:pt x="219" y="1"/>
                  </a:moveTo>
                  <a:lnTo>
                    <a:pt x="219" y="1"/>
                  </a:lnTo>
                  <a:cubicBezTo>
                    <a:pt x="40" y="60"/>
                    <a:pt x="1" y="180"/>
                    <a:pt x="1" y="339"/>
                  </a:cubicBezTo>
                  <a:cubicBezTo>
                    <a:pt x="120" y="259"/>
                    <a:pt x="160" y="160"/>
                    <a:pt x="21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"/>
            <p:cNvSpPr/>
            <p:nvPr/>
          </p:nvSpPr>
          <p:spPr>
            <a:xfrm>
              <a:off x="1138150" y="1597775"/>
              <a:ext cx="4500" cy="8475"/>
            </a:xfrm>
            <a:custGeom>
              <a:avLst/>
              <a:gdLst/>
              <a:ahLst/>
              <a:cxnLst/>
              <a:rect l="l" t="t" r="r" b="b"/>
              <a:pathLst>
                <a:path w="180" h="339" extrusionOk="0">
                  <a:moveTo>
                    <a:pt x="180" y="1"/>
                  </a:moveTo>
                  <a:lnTo>
                    <a:pt x="180" y="1"/>
                  </a:lnTo>
                  <a:cubicBezTo>
                    <a:pt x="20" y="80"/>
                    <a:pt x="0" y="180"/>
                    <a:pt x="0" y="319"/>
                  </a:cubicBezTo>
                  <a:lnTo>
                    <a:pt x="120" y="319"/>
                  </a:lnTo>
                  <a:lnTo>
                    <a:pt x="180" y="339"/>
                  </a:lnTo>
                  <a:lnTo>
                    <a:pt x="180" y="339"/>
                  </a:lnTo>
                  <a:lnTo>
                    <a:pt x="140" y="319"/>
                  </a:lnTo>
                  <a:cubicBezTo>
                    <a:pt x="140" y="200"/>
                    <a:pt x="180" y="100"/>
                    <a:pt x="18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"/>
            <p:cNvSpPr/>
            <p:nvPr/>
          </p:nvSpPr>
          <p:spPr>
            <a:xfrm>
              <a:off x="1164000" y="1848925"/>
              <a:ext cx="4500" cy="9475"/>
            </a:xfrm>
            <a:custGeom>
              <a:avLst/>
              <a:gdLst/>
              <a:ahLst/>
              <a:cxnLst/>
              <a:rect l="l" t="t" r="r" b="b"/>
              <a:pathLst>
                <a:path w="180" h="379" extrusionOk="0">
                  <a:moveTo>
                    <a:pt x="160" y="1"/>
                  </a:moveTo>
                  <a:lnTo>
                    <a:pt x="160" y="1"/>
                  </a:lnTo>
                  <a:cubicBezTo>
                    <a:pt x="61" y="100"/>
                    <a:pt x="1" y="219"/>
                    <a:pt x="1" y="379"/>
                  </a:cubicBezTo>
                  <a:cubicBezTo>
                    <a:pt x="160" y="299"/>
                    <a:pt x="180" y="140"/>
                    <a:pt x="16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"/>
            <p:cNvSpPr/>
            <p:nvPr/>
          </p:nvSpPr>
          <p:spPr>
            <a:xfrm>
              <a:off x="1471850" y="1884225"/>
              <a:ext cx="5000" cy="9475"/>
            </a:xfrm>
            <a:custGeom>
              <a:avLst/>
              <a:gdLst/>
              <a:ahLst/>
              <a:cxnLst/>
              <a:rect l="l" t="t" r="r" b="b"/>
              <a:pathLst>
                <a:path w="200" h="379" extrusionOk="0">
                  <a:moveTo>
                    <a:pt x="20" y="1"/>
                  </a:moveTo>
                  <a:lnTo>
                    <a:pt x="20" y="1"/>
                  </a:lnTo>
                  <a:cubicBezTo>
                    <a:pt x="0" y="180"/>
                    <a:pt x="60" y="299"/>
                    <a:pt x="180" y="379"/>
                  </a:cubicBezTo>
                  <a:cubicBezTo>
                    <a:pt x="199" y="220"/>
                    <a:pt x="180" y="81"/>
                    <a:pt x="2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"/>
            <p:cNvSpPr/>
            <p:nvPr/>
          </p:nvSpPr>
          <p:spPr>
            <a:xfrm>
              <a:off x="1454450" y="1940925"/>
              <a:ext cx="5000" cy="8475"/>
            </a:xfrm>
            <a:custGeom>
              <a:avLst/>
              <a:gdLst/>
              <a:ahLst/>
              <a:cxnLst/>
              <a:rect l="l" t="t" r="r" b="b"/>
              <a:pathLst>
                <a:path w="200" h="339" extrusionOk="0">
                  <a:moveTo>
                    <a:pt x="20" y="1"/>
                  </a:moveTo>
                  <a:cubicBezTo>
                    <a:pt x="0" y="21"/>
                    <a:pt x="0" y="80"/>
                    <a:pt x="0" y="120"/>
                  </a:cubicBezTo>
                  <a:cubicBezTo>
                    <a:pt x="80" y="200"/>
                    <a:pt x="120" y="279"/>
                    <a:pt x="199" y="339"/>
                  </a:cubicBezTo>
                  <a:cubicBezTo>
                    <a:pt x="199" y="200"/>
                    <a:pt x="159" y="80"/>
                    <a:pt x="2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"/>
            <p:cNvSpPr/>
            <p:nvPr/>
          </p:nvSpPr>
          <p:spPr>
            <a:xfrm>
              <a:off x="1459425" y="1949875"/>
              <a:ext cx="5000" cy="4000"/>
            </a:xfrm>
            <a:custGeom>
              <a:avLst/>
              <a:gdLst/>
              <a:ahLst/>
              <a:cxnLst/>
              <a:rect l="l" t="t" r="r" b="b"/>
              <a:pathLst>
                <a:path w="200" h="160" extrusionOk="0">
                  <a:moveTo>
                    <a:pt x="0" y="1"/>
                  </a:moveTo>
                  <a:cubicBezTo>
                    <a:pt x="60" y="60"/>
                    <a:pt x="120" y="120"/>
                    <a:pt x="199" y="160"/>
                  </a:cubicBezTo>
                  <a:cubicBezTo>
                    <a:pt x="199" y="120"/>
                    <a:pt x="199" y="41"/>
                    <a:pt x="17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"/>
            <p:cNvSpPr/>
            <p:nvPr/>
          </p:nvSpPr>
          <p:spPr>
            <a:xfrm>
              <a:off x="1454950" y="1958325"/>
              <a:ext cx="4500" cy="4025"/>
            </a:xfrm>
            <a:custGeom>
              <a:avLst/>
              <a:gdLst/>
              <a:ahLst/>
              <a:cxnLst/>
              <a:rect l="l" t="t" r="r" b="b"/>
              <a:pathLst>
                <a:path w="180" h="161" extrusionOk="0">
                  <a:moveTo>
                    <a:pt x="0" y="1"/>
                  </a:moveTo>
                  <a:cubicBezTo>
                    <a:pt x="0" y="100"/>
                    <a:pt x="60" y="160"/>
                    <a:pt x="179" y="16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"/>
            <p:cNvSpPr/>
            <p:nvPr/>
          </p:nvSpPr>
          <p:spPr>
            <a:xfrm>
              <a:off x="1361450" y="1931975"/>
              <a:ext cx="2500" cy="2025"/>
            </a:xfrm>
            <a:custGeom>
              <a:avLst/>
              <a:gdLst/>
              <a:ahLst/>
              <a:cxnLst/>
              <a:rect l="l" t="t" r="r" b="b"/>
              <a:pathLst>
                <a:path w="100" h="81" extrusionOk="0">
                  <a:moveTo>
                    <a:pt x="100" y="1"/>
                  </a:moveTo>
                  <a:cubicBezTo>
                    <a:pt x="20" y="40"/>
                    <a:pt x="0" y="60"/>
                    <a:pt x="40" y="80"/>
                  </a:cubicBezTo>
                  <a:cubicBezTo>
                    <a:pt x="60" y="80"/>
                    <a:pt x="60" y="40"/>
                    <a:pt x="10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"/>
            <p:cNvSpPr/>
            <p:nvPr/>
          </p:nvSpPr>
          <p:spPr>
            <a:xfrm>
              <a:off x="1307725" y="1902150"/>
              <a:ext cx="4500" cy="4000"/>
            </a:xfrm>
            <a:custGeom>
              <a:avLst/>
              <a:gdLst/>
              <a:ahLst/>
              <a:cxnLst/>
              <a:rect l="l" t="t" r="r" b="b"/>
              <a:pathLst>
                <a:path w="180" h="160" extrusionOk="0">
                  <a:moveTo>
                    <a:pt x="1" y="0"/>
                  </a:moveTo>
                  <a:cubicBezTo>
                    <a:pt x="61" y="60"/>
                    <a:pt x="120" y="100"/>
                    <a:pt x="180" y="159"/>
                  </a:cubicBezTo>
                  <a:cubicBezTo>
                    <a:pt x="160" y="60"/>
                    <a:pt x="80" y="0"/>
                    <a:pt x="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"/>
            <p:cNvSpPr/>
            <p:nvPr/>
          </p:nvSpPr>
          <p:spPr>
            <a:xfrm>
              <a:off x="2554500" y="1603950"/>
              <a:ext cx="317325" cy="83225"/>
            </a:xfrm>
            <a:custGeom>
              <a:avLst/>
              <a:gdLst/>
              <a:ahLst/>
              <a:cxnLst/>
              <a:rect l="l" t="t" r="r" b="b"/>
              <a:pathLst>
                <a:path w="12693" h="3329" extrusionOk="0">
                  <a:moveTo>
                    <a:pt x="12445" y="1"/>
                  </a:moveTo>
                  <a:cubicBezTo>
                    <a:pt x="12328" y="1"/>
                    <a:pt x="12186" y="61"/>
                    <a:pt x="12076" y="72"/>
                  </a:cubicBezTo>
                  <a:cubicBezTo>
                    <a:pt x="11933" y="72"/>
                    <a:pt x="11777" y="47"/>
                    <a:pt x="11649" y="47"/>
                  </a:cubicBezTo>
                  <a:cubicBezTo>
                    <a:pt x="11617" y="47"/>
                    <a:pt x="11586" y="48"/>
                    <a:pt x="11559" y="52"/>
                  </a:cubicBezTo>
                  <a:cubicBezTo>
                    <a:pt x="10206" y="331"/>
                    <a:pt x="8833" y="589"/>
                    <a:pt x="7500" y="927"/>
                  </a:cubicBezTo>
                  <a:cubicBezTo>
                    <a:pt x="6128" y="1246"/>
                    <a:pt x="4815" y="1624"/>
                    <a:pt x="3442" y="1842"/>
                  </a:cubicBezTo>
                  <a:cubicBezTo>
                    <a:pt x="3263" y="1962"/>
                    <a:pt x="3064" y="2021"/>
                    <a:pt x="2925" y="2041"/>
                  </a:cubicBezTo>
                  <a:cubicBezTo>
                    <a:pt x="1950" y="2320"/>
                    <a:pt x="976" y="2618"/>
                    <a:pt x="1" y="2877"/>
                  </a:cubicBezTo>
                  <a:cubicBezTo>
                    <a:pt x="37" y="3235"/>
                    <a:pt x="201" y="3328"/>
                    <a:pt x="405" y="3328"/>
                  </a:cubicBezTo>
                  <a:cubicBezTo>
                    <a:pt x="540" y="3328"/>
                    <a:pt x="693" y="3287"/>
                    <a:pt x="836" y="3255"/>
                  </a:cubicBezTo>
                  <a:cubicBezTo>
                    <a:pt x="1632" y="3076"/>
                    <a:pt x="2368" y="2777"/>
                    <a:pt x="3204" y="2758"/>
                  </a:cubicBezTo>
                  <a:cubicBezTo>
                    <a:pt x="4715" y="2519"/>
                    <a:pt x="6188" y="1962"/>
                    <a:pt x="7699" y="1663"/>
                  </a:cubicBezTo>
                  <a:cubicBezTo>
                    <a:pt x="8933" y="1445"/>
                    <a:pt x="10186" y="1246"/>
                    <a:pt x="11380" y="828"/>
                  </a:cubicBezTo>
                  <a:cubicBezTo>
                    <a:pt x="11658" y="669"/>
                    <a:pt x="11956" y="649"/>
                    <a:pt x="12255" y="530"/>
                  </a:cubicBezTo>
                  <a:cubicBezTo>
                    <a:pt x="12414" y="450"/>
                    <a:pt x="12692" y="390"/>
                    <a:pt x="12653" y="171"/>
                  </a:cubicBezTo>
                  <a:cubicBezTo>
                    <a:pt x="12617" y="39"/>
                    <a:pt x="12539" y="1"/>
                    <a:pt x="12445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"/>
            <p:cNvSpPr/>
            <p:nvPr/>
          </p:nvSpPr>
          <p:spPr>
            <a:xfrm>
              <a:off x="2917050" y="1525675"/>
              <a:ext cx="227300" cy="46775"/>
            </a:xfrm>
            <a:custGeom>
              <a:avLst/>
              <a:gdLst/>
              <a:ahLst/>
              <a:cxnLst/>
              <a:rect l="l" t="t" r="r" b="b"/>
              <a:pathLst>
                <a:path w="9092" h="1871" extrusionOk="0">
                  <a:moveTo>
                    <a:pt x="7689" y="0"/>
                  </a:moveTo>
                  <a:cubicBezTo>
                    <a:pt x="7515" y="0"/>
                    <a:pt x="7341" y="30"/>
                    <a:pt x="7162" y="60"/>
                  </a:cubicBezTo>
                  <a:cubicBezTo>
                    <a:pt x="7063" y="60"/>
                    <a:pt x="6943" y="100"/>
                    <a:pt x="6844" y="100"/>
                  </a:cubicBezTo>
                  <a:cubicBezTo>
                    <a:pt x="6804" y="100"/>
                    <a:pt x="6764" y="120"/>
                    <a:pt x="6764" y="179"/>
                  </a:cubicBezTo>
                  <a:cubicBezTo>
                    <a:pt x="6758" y="199"/>
                    <a:pt x="6751" y="206"/>
                    <a:pt x="6744" y="206"/>
                  </a:cubicBezTo>
                  <a:cubicBezTo>
                    <a:pt x="6731" y="206"/>
                    <a:pt x="6718" y="179"/>
                    <a:pt x="6705" y="179"/>
                  </a:cubicBezTo>
                  <a:cubicBezTo>
                    <a:pt x="6643" y="179"/>
                    <a:pt x="6581" y="171"/>
                    <a:pt x="6521" y="171"/>
                  </a:cubicBezTo>
                  <a:cubicBezTo>
                    <a:pt x="6445" y="171"/>
                    <a:pt x="6373" y="184"/>
                    <a:pt x="6307" y="239"/>
                  </a:cubicBezTo>
                  <a:cubicBezTo>
                    <a:pt x="6167" y="319"/>
                    <a:pt x="6048" y="378"/>
                    <a:pt x="5929" y="418"/>
                  </a:cubicBezTo>
                  <a:cubicBezTo>
                    <a:pt x="5921" y="486"/>
                    <a:pt x="5905" y="508"/>
                    <a:pt x="5884" y="508"/>
                  </a:cubicBezTo>
                  <a:cubicBezTo>
                    <a:pt x="5851" y="508"/>
                    <a:pt x="5806" y="450"/>
                    <a:pt x="5770" y="438"/>
                  </a:cubicBezTo>
                  <a:cubicBezTo>
                    <a:pt x="5691" y="415"/>
                    <a:pt x="5612" y="406"/>
                    <a:pt x="5532" y="406"/>
                  </a:cubicBezTo>
                  <a:cubicBezTo>
                    <a:pt x="5268" y="406"/>
                    <a:pt x="5000" y="507"/>
                    <a:pt x="4755" y="537"/>
                  </a:cubicBezTo>
                  <a:cubicBezTo>
                    <a:pt x="3164" y="756"/>
                    <a:pt x="1572" y="1094"/>
                    <a:pt x="1" y="1452"/>
                  </a:cubicBezTo>
                  <a:cubicBezTo>
                    <a:pt x="60" y="1512"/>
                    <a:pt x="80" y="1552"/>
                    <a:pt x="160" y="1592"/>
                  </a:cubicBezTo>
                  <a:cubicBezTo>
                    <a:pt x="259" y="1631"/>
                    <a:pt x="399" y="1612"/>
                    <a:pt x="359" y="1791"/>
                  </a:cubicBezTo>
                  <a:lnTo>
                    <a:pt x="399" y="1870"/>
                  </a:lnTo>
                  <a:cubicBezTo>
                    <a:pt x="1075" y="1731"/>
                    <a:pt x="1771" y="1671"/>
                    <a:pt x="2447" y="1512"/>
                  </a:cubicBezTo>
                  <a:cubicBezTo>
                    <a:pt x="4636" y="1074"/>
                    <a:pt x="6844" y="637"/>
                    <a:pt x="9092" y="478"/>
                  </a:cubicBezTo>
                  <a:cubicBezTo>
                    <a:pt x="8893" y="120"/>
                    <a:pt x="8435" y="418"/>
                    <a:pt x="8216" y="120"/>
                  </a:cubicBezTo>
                  <a:cubicBezTo>
                    <a:pt x="8037" y="30"/>
                    <a:pt x="7863" y="0"/>
                    <a:pt x="768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"/>
            <p:cNvSpPr/>
            <p:nvPr/>
          </p:nvSpPr>
          <p:spPr>
            <a:xfrm>
              <a:off x="1914450" y="1650500"/>
              <a:ext cx="188525" cy="39800"/>
            </a:xfrm>
            <a:custGeom>
              <a:avLst/>
              <a:gdLst/>
              <a:ahLst/>
              <a:cxnLst/>
              <a:rect l="l" t="t" r="r" b="b"/>
              <a:pathLst>
                <a:path w="7541" h="1592" extrusionOk="0">
                  <a:moveTo>
                    <a:pt x="1508" y="218"/>
                  </a:moveTo>
                  <a:cubicBezTo>
                    <a:pt x="1516" y="218"/>
                    <a:pt x="1525" y="218"/>
                    <a:pt x="1533" y="219"/>
                  </a:cubicBezTo>
                  <a:cubicBezTo>
                    <a:pt x="1465" y="238"/>
                    <a:pt x="1396" y="246"/>
                    <a:pt x="1326" y="246"/>
                  </a:cubicBezTo>
                  <a:cubicBezTo>
                    <a:pt x="1326" y="246"/>
                    <a:pt x="1326" y="246"/>
                    <a:pt x="1326" y="246"/>
                  </a:cubicBezTo>
                  <a:lnTo>
                    <a:pt x="1326" y="246"/>
                  </a:lnTo>
                  <a:cubicBezTo>
                    <a:pt x="1388" y="236"/>
                    <a:pt x="1453" y="218"/>
                    <a:pt x="1508" y="218"/>
                  </a:cubicBezTo>
                  <a:close/>
                  <a:moveTo>
                    <a:pt x="1075" y="0"/>
                  </a:moveTo>
                  <a:lnTo>
                    <a:pt x="1075" y="0"/>
                  </a:lnTo>
                  <a:cubicBezTo>
                    <a:pt x="1082" y="144"/>
                    <a:pt x="1123" y="210"/>
                    <a:pt x="1180" y="236"/>
                  </a:cubicBezTo>
                  <a:lnTo>
                    <a:pt x="1180" y="236"/>
                  </a:lnTo>
                  <a:cubicBezTo>
                    <a:pt x="964" y="211"/>
                    <a:pt x="744" y="141"/>
                    <a:pt x="529" y="141"/>
                  </a:cubicBezTo>
                  <a:cubicBezTo>
                    <a:pt x="347" y="141"/>
                    <a:pt x="169" y="190"/>
                    <a:pt x="1" y="358"/>
                  </a:cubicBezTo>
                  <a:cubicBezTo>
                    <a:pt x="156" y="467"/>
                    <a:pt x="334" y="479"/>
                    <a:pt x="519" y="479"/>
                  </a:cubicBezTo>
                  <a:cubicBezTo>
                    <a:pt x="571" y="479"/>
                    <a:pt x="624" y="478"/>
                    <a:pt x="677" y="478"/>
                  </a:cubicBezTo>
                  <a:cubicBezTo>
                    <a:pt x="1413" y="478"/>
                    <a:pt x="2169" y="498"/>
                    <a:pt x="2905" y="498"/>
                  </a:cubicBezTo>
                  <a:cubicBezTo>
                    <a:pt x="3761" y="518"/>
                    <a:pt x="4616" y="518"/>
                    <a:pt x="5471" y="657"/>
                  </a:cubicBezTo>
                  <a:cubicBezTo>
                    <a:pt x="5969" y="716"/>
                    <a:pt x="5969" y="716"/>
                    <a:pt x="5670" y="1214"/>
                  </a:cubicBezTo>
                  <a:lnTo>
                    <a:pt x="5591" y="1373"/>
                  </a:lnTo>
                  <a:cubicBezTo>
                    <a:pt x="5750" y="1552"/>
                    <a:pt x="5949" y="1592"/>
                    <a:pt x="6168" y="1592"/>
                  </a:cubicBezTo>
                  <a:cubicBezTo>
                    <a:pt x="6387" y="1393"/>
                    <a:pt x="6486" y="1094"/>
                    <a:pt x="6645" y="856"/>
                  </a:cubicBezTo>
                  <a:cubicBezTo>
                    <a:pt x="6625" y="756"/>
                    <a:pt x="6625" y="657"/>
                    <a:pt x="6705" y="597"/>
                  </a:cubicBezTo>
                  <a:cubicBezTo>
                    <a:pt x="6728" y="592"/>
                    <a:pt x="6751" y="590"/>
                    <a:pt x="6772" y="590"/>
                  </a:cubicBezTo>
                  <a:cubicBezTo>
                    <a:pt x="6842" y="590"/>
                    <a:pt x="6903" y="616"/>
                    <a:pt x="6963" y="677"/>
                  </a:cubicBezTo>
                  <a:lnTo>
                    <a:pt x="7302" y="677"/>
                  </a:lnTo>
                  <a:cubicBezTo>
                    <a:pt x="7381" y="597"/>
                    <a:pt x="7501" y="577"/>
                    <a:pt x="7540" y="438"/>
                  </a:cubicBezTo>
                  <a:cubicBezTo>
                    <a:pt x="7160" y="210"/>
                    <a:pt x="6747" y="176"/>
                    <a:pt x="6328" y="176"/>
                  </a:cubicBezTo>
                  <a:cubicBezTo>
                    <a:pt x="6148" y="176"/>
                    <a:pt x="5967" y="182"/>
                    <a:pt x="5786" y="182"/>
                  </a:cubicBezTo>
                  <a:cubicBezTo>
                    <a:pt x="5728" y="182"/>
                    <a:pt x="5669" y="181"/>
                    <a:pt x="5611" y="179"/>
                  </a:cubicBezTo>
                  <a:cubicBezTo>
                    <a:pt x="4099" y="120"/>
                    <a:pt x="2587" y="80"/>
                    <a:pt x="107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"/>
            <p:cNvSpPr/>
            <p:nvPr/>
          </p:nvSpPr>
          <p:spPr>
            <a:xfrm>
              <a:off x="2830525" y="1983200"/>
              <a:ext cx="144750" cy="55300"/>
            </a:xfrm>
            <a:custGeom>
              <a:avLst/>
              <a:gdLst/>
              <a:ahLst/>
              <a:cxnLst/>
              <a:rect l="l" t="t" r="r" b="b"/>
              <a:pathLst>
                <a:path w="5790" h="2212" extrusionOk="0">
                  <a:moveTo>
                    <a:pt x="5531" y="1"/>
                  </a:moveTo>
                  <a:cubicBezTo>
                    <a:pt x="4019" y="200"/>
                    <a:pt x="2646" y="836"/>
                    <a:pt x="1254" y="1413"/>
                  </a:cubicBezTo>
                  <a:cubicBezTo>
                    <a:pt x="1244" y="1554"/>
                    <a:pt x="1199" y="1597"/>
                    <a:pt x="1142" y="1597"/>
                  </a:cubicBezTo>
                  <a:cubicBezTo>
                    <a:pt x="1078" y="1597"/>
                    <a:pt x="998" y="1544"/>
                    <a:pt x="935" y="1512"/>
                  </a:cubicBezTo>
                  <a:cubicBezTo>
                    <a:pt x="577" y="1572"/>
                    <a:pt x="140" y="1453"/>
                    <a:pt x="0" y="1990"/>
                  </a:cubicBezTo>
                  <a:cubicBezTo>
                    <a:pt x="219" y="2209"/>
                    <a:pt x="498" y="2109"/>
                    <a:pt x="756" y="2189"/>
                  </a:cubicBezTo>
                  <a:cubicBezTo>
                    <a:pt x="836" y="2205"/>
                    <a:pt x="913" y="2212"/>
                    <a:pt x="990" y="2212"/>
                  </a:cubicBezTo>
                  <a:cubicBezTo>
                    <a:pt x="1486" y="2212"/>
                    <a:pt x="1925" y="1912"/>
                    <a:pt x="2407" y="1791"/>
                  </a:cubicBezTo>
                  <a:cubicBezTo>
                    <a:pt x="3541" y="1493"/>
                    <a:pt x="4695" y="1075"/>
                    <a:pt x="5749" y="577"/>
                  </a:cubicBezTo>
                  <a:cubicBezTo>
                    <a:pt x="5789" y="319"/>
                    <a:pt x="5789" y="100"/>
                    <a:pt x="553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"/>
            <p:cNvSpPr/>
            <p:nvPr/>
          </p:nvSpPr>
          <p:spPr>
            <a:xfrm>
              <a:off x="2737525" y="1572175"/>
              <a:ext cx="144250" cy="38075"/>
            </a:xfrm>
            <a:custGeom>
              <a:avLst/>
              <a:gdLst/>
              <a:ahLst/>
              <a:cxnLst/>
              <a:rect l="l" t="t" r="r" b="b"/>
              <a:pathLst>
                <a:path w="5770" h="1523" extrusionOk="0">
                  <a:moveTo>
                    <a:pt x="5426" y="1"/>
                  </a:moveTo>
                  <a:cubicBezTo>
                    <a:pt x="5197" y="1"/>
                    <a:pt x="4976" y="71"/>
                    <a:pt x="4755" y="130"/>
                  </a:cubicBezTo>
                  <a:cubicBezTo>
                    <a:pt x="3800" y="368"/>
                    <a:pt x="2845" y="527"/>
                    <a:pt x="1890" y="706"/>
                  </a:cubicBezTo>
                  <a:cubicBezTo>
                    <a:pt x="1393" y="766"/>
                    <a:pt x="896" y="905"/>
                    <a:pt x="398" y="1005"/>
                  </a:cubicBezTo>
                  <a:cubicBezTo>
                    <a:pt x="458" y="1244"/>
                    <a:pt x="0" y="1224"/>
                    <a:pt x="120" y="1522"/>
                  </a:cubicBezTo>
                  <a:cubicBezTo>
                    <a:pt x="1870" y="1303"/>
                    <a:pt x="3601" y="905"/>
                    <a:pt x="5332" y="527"/>
                  </a:cubicBezTo>
                  <a:cubicBezTo>
                    <a:pt x="5431" y="368"/>
                    <a:pt x="5630" y="448"/>
                    <a:pt x="5729" y="348"/>
                  </a:cubicBezTo>
                  <a:cubicBezTo>
                    <a:pt x="5769" y="229"/>
                    <a:pt x="5769" y="130"/>
                    <a:pt x="5670" y="30"/>
                  </a:cubicBezTo>
                  <a:cubicBezTo>
                    <a:pt x="5587" y="9"/>
                    <a:pt x="5506" y="1"/>
                    <a:pt x="542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"/>
            <p:cNvSpPr/>
            <p:nvPr/>
          </p:nvSpPr>
          <p:spPr>
            <a:xfrm>
              <a:off x="2350100" y="1861500"/>
              <a:ext cx="36350" cy="93750"/>
            </a:xfrm>
            <a:custGeom>
              <a:avLst/>
              <a:gdLst/>
              <a:ahLst/>
              <a:cxnLst/>
              <a:rect l="l" t="t" r="r" b="b"/>
              <a:pathLst>
                <a:path w="1454" h="3750" extrusionOk="0">
                  <a:moveTo>
                    <a:pt x="794" y="1"/>
                  </a:moveTo>
                  <a:cubicBezTo>
                    <a:pt x="729" y="1"/>
                    <a:pt x="658" y="29"/>
                    <a:pt x="578" y="94"/>
                  </a:cubicBezTo>
                  <a:cubicBezTo>
                    <a:pt x="558" y="174"/>
                    <a:pt x="538" y="214"/>
                    <a:pt x="459" y="214"/>
                  </a:cubicBezTo>
                  <a:lnTo>
                    <a:pt x="299" y="134"/>
                  </a:lnTo>
                  <a:cubicBezTo>
                    <a:pt x="240" y="134"/>
                    <a:pt x="180" y="174"/>
                    <a:pt x="160" y="214"/>
                  </a:cubicBezTo>
                  <a:cubicBezTo>
                    <a:pt x="61" y="910"/>
                    <a:pt x="1" y="1606"/>
                    <a:pt x="1" y="2302"/>
                  </a:cubicBezTo>
                  <a:cubicBezTo>
                    <a:pt x="140" y="2462"/>
                    <a:pt x="41" y="2680"/>
                    <a:pt x="140" y="2800"/>
                  </a:cubicBezTo>
                  <a:cubicBezTo>
                    <a:pt x="180" y="2840"/>
                    <a:pt x="260" y="2879"/>
                    <a:pt x="339" y="2879"/>
                  </a:cubicBezTo>
                  <a:cubicBezTo>
                    <a:pt x="439" y="2840"/>
                    <a:pt x="498" y="2780"/>
                    <a:pt x="558" y="2680"/>
                  </a:cubicBezTo>
                  <a:cubicBezTo>
                    <a:pt x="578" y="2601"/>
                    <a:pt x="598" y="2541"/>
                    <a:pt x="578" y="2481"/>
                  </a:cubicBezTo>
                  <a:cubicBezTo>
                    <a:pt x="578" y="2455"/>
                    <a:pt x="576" y="2436"/>
                    <a:pt x="571" y="2419"/>
                  </a:cubicBezTo>
                  <a:lnTo>
                    <a:pt x="571" y="2419"/>
                  </a:lnTo>
                  <a:cubicBezTo>
                    <a:pt x="688" y="2645"/>
                    <a:pt x="463" y="2872"/>
                    <a:pt x="498" y="3098"/>
                  </a:cubicBezTo>
                  <a:cubicBezTo>
                    <a:pt x="538" y="3377"/>
                    <a:pt x="638" y="3615"/>
                    <a:pt x="896" y="3735"/>
                  </a:cubicBezTo>
                  <a:cubicBezTo>
                    <a:pt x="932" y="3745"/>
                    <a:pt x="968" y="3750"/>
                    <a:pt x="1003" y="3750"/>
                  </a:cubicBezTo>
                  <a:cubicBezTo>
                    <a:pt x="1105" y="3750"/>
                    <a:pt x="1200" y="3709"/>
                    <a:pt x="1274" y="3635"/>
                  </a:cubicBezTo>
                  <a:cubicBezTo>
                    <a:pt x="1453" y="3377"/>
                    <a:pt x="1453" y="3078"/>
                    <a:pt x="1234" y="2800"/>
                  </a:cubicBezTo>
                  <a:cubicBezTo>
                    <a:pt x="1188" y="2777"/>
                    <a:pt x="1142" y="2754"/>
                    <a:pt x="1097" y="2754"/>
                  </a:cubicBezTo>
                  <a:cubicBezTo>
                    <a:pt x="1063" y="2754"/>
                    <a:pt x="1029" y="2766"/>
                    <a:pt x="996" y="2800"/>
                  </a:cubicBezTo>
                  <a:cubicBezTo>
                    <a:pt x="956" y="2680"/>
                    <a:pt x="1075" y="2680"/>
                    <a:pt x="1095" y="2621"/>
                  </a:cubicBezTo>
                  <a:cubicBezTo>
                    <a:pt x="1195" y="2481"/>
                    <a:pt x="1254" y="2283"/>
                    <a:pt x="1294" y="2103"/>
                  </a:cubicBezTo>
                  <a:lnTo>
                    <a:pt x="1294" y="1885"/>
                  </a:lnTo>
                  <a:cubicBezTo>
                    <a:pt x="1234" y="1606"/>
                    <a:pt x="1195" y="1308"/>
                    <a:pt x="1274" y="1009"/>
                  </a:cubicBezTo>
                  <a:lnTo>
                    <a:pt x="1274" y="791"/>
                  </a:lnTo>
                  <a:cubicBezTo>
                    <a:pt x="1274" y="711"/>
                    <a:pt x="1254" y="631"/>
                    <a:pt x="1195" y="592"/>
                  </a:cubicBezTo>
                  <a:cubicBezTo>
                    <a:pt x="1135" y="492"/>
                    <a:pt x="1095" y="333"/>
                    <a:pt x="1075" y="214"/>
                  </a:cubicBezTo>
                  <a:cubicBezTo>
                    <a:pt x="999" y="87"/>
                    <a:pt x="907" y="1"/>
                    <a:pt x="794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4"/>
            <p:cNvSpPr/>
            <p:nvPr/>
          </p:nvSpPr>
          <p:spPr>
            <a:xfrm>
              <a:off x="2443600" y="2115000"/>
              <a:ext cx="143250" cy="47750"/>
            </a:xfrm>
            <a:custGeom>
              <a:avLst/>
              <a:gdLst/>
              <a:ahLst/>
              <a:cxnLst/>
              <a:rect l="l" t="t" r="r" b="b"/>
              <a:pathLst>
                <a:path w="5730" h="1910" extrusionOk="0">
                  <a:moveTo>
                    <a:pt x="5332" y="0"/>
                  </a:moveTo>
                  <a:cubicBezTo>
                    <a:pt x="5233" y="0"/>
                    <a:pt x="5173" y="0"/>
                    <a:pt x="5093" y="20"/>
                  </a:cubicBezTo>
                  <a:cubicBezTo>
                    <a:pt x="4934" y="80"/>
                    <a:pt x="4795" y="100"/>
                    <a:pt x="4636" y="120"/>
                  </a:cubicBezTo>
                  <a:cubicBezTo>
                    <a:pt x="4576" y="120"/>
                    <a:pt x="4497" y="120"/>
                    <a:pt x="4417" y="139"/>
                  </a:cubicBezTo>
                  <a:cubicBezTo>
                    <a:pt x="4019" y="219"/>
                    <a:pt x="3661" y="398"/>
                    <a:pt x="3243" y="497"/>
                  </a:cubicBezTo>
                  <a:cubicBezTo>
                    <a:pt x="2464" y="687"/>
                    <a:pt x="1758" y="1077"/>
                    <a:pt x="934" y="1077"/>
                  </a:cubicBezTo>
                  <a:cubicBezTo>
                    <a:pt x="895" y="1077"/>
                    <a:pt x="856" y="1076"/>
                    <a:pt x="816" y="1074"/>
                  </a:cubicBezTo>
                  <a:cubicBezTo>
                    <a:pt x="792" y="1071"/>
                    <a:pt x="768" y="1069"/>
                    <a:pt x="746" y="1069"/>
                  </a:cubicBezTo>
                  <a:cubicBezTo>
                    <a:pt x="528" y="1069"/>
                    <a:pt x="386" y="1234"/>
                    <a:pt x="259" y="1432"/>
                  </a:cubicBezTo>
                  <a:cubicBezTo>
                    <a:pt x="259" y="1611"/>
                    <a:pt x="1" y="1890"/>
                    <a:pt x="419" y="1910"/>
                  </a:cubicBezTo>
                  <a:cubicBezTo>
                    <a:pt x="1930" y="1731"/>
                    <a:pt x="3363" y="1273"/>
                    <a:pt x="4775" y="736"/>
                  </a:cubicBezTo>
                  <a:cubicBezTo>
                    <a:pt x="4840" y="598"/>
                    <a:pt x="4951" y="579"/>
                    <a:pt x="5068" y="579"/>
                  </a:cubicBezTo>
                  <a:cubicBezTo>
                    <a:pt x="5111" y="579"/>
                    <a:pt x="5155" y="582"/>
                    <a:pt x="5198" y="582"/>
                  </a:cubicBezTo>
                  <a:cubicBezTo>
                    <a:pt x="5289" y="582"/>
                    <a:pt x="5373" y="570"/>
                    <a:pt x="5432" y="497"/>
                  </a:cubicBezTo>
                  <a:cubicBezTo>
                    <a:pt x="5670" y="299"/>
                    <a:pt x="5730" y="100"/>
                    <a:pt x="5332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4"/>
            <p:cNvSpPr/>
            <p:nvPr/>
          </p:nvSpPr>
          <p:spPr>
            <a:xfrm>
              <a:off x="2971750" y="1948875"/>
              <a:ext cx="111425" cy="44300"/>
            </a:xfrm>
            <a:custGeom>
              <a:avLst/>
              <a:gdLst/>
              <a:ahLst/>
              <a:cxnLst/>
              <a:rect l="l" t="t" r="r" b="b"/>
              <a:pathLst>
                <a:path w="4457" h="1772" extrusionOk="0">
                  <a:moveTo>
                    <a:pt x="3681" y="1"/>
                  </a:moveTo>
                  <a:cubicBezTo>
                    <a:pt x="2448" y="279"/>
                    <a:pt x="1254" y="677"/>
                    <a:pt x="100" y="1254"/>
                  </a:cubicBezTo>
                  <a:cubicBezTo>
                    <a:pt x="1" y="1573"/>
                    <a:pt x="399" y="1573"/>
                    <a:pt x="458" y="1771"/>
                  </a:cubicBezTo>
                  <a:cubicBezTo>
                    <a:pt x="1652" y="1493"/>
                    <a:pt x="2826" y="1214"/>
                    <a:pt x="3940" y="717"/>
                  </a:cubicBezTo>
                  <a:cubicBezTo>
                    <a:pt x="4039" y="538"/>
                    <a:pt x="4457" y="618"/>
                    <a:pt x="4337" y="279"/>
                  </a:cubicBezTo>
                  <a:cubicBezTo>
                    <a:pt x="4238" y="1"/>
                    <a:pt x="3940" y="21"/>
                    <a:pt x="368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4"/>
            <p:cNvSpPr/>
            <p:nvPr/>
          </p:nvSpPr>
          <p:spPr>
            <a:xfrm>
              <a:off x="2064650" y="1654625"/>
              <a:ext cx="63675" cy="164575"/>
            </a:xfrm>
            <a:custGeom>
              <a:avLst/>
              <a:gdLst/>
              <a:ahLst/>
              <a:cxnLst/>
              <a:rect l="l" t="t" r="r" b="b"/>
              <a:pathLst>
                <a:path w="2547" h="6583" extrusionOk="0">
                  <a:moveTo>
                    <a:pt x="2231" y="0"/>
                  </a:moveTo>
                  <a:cubicBezTo>
                    <a:pt x="2163" y="0"/>
                    <a:pt x="2100" y="64"/>
                    <a:pt x="2030" y="134"/>
                  </a:cubicBezTo>
                  <a:cubicBezTo>
                    <a:pt x="1791" y="253"/>
                    <a:pt x="1672" y="432"/>
                    <a:pt x="1831" y="691"/>
                  </a:cubicBezTo>
                  <a:cubicBezTo>
                    <a:pt x="1771" y="910"/>
                    <a:pt x="1691" y="1108"/>
                    <a:pt x="1652" y="1307"/>
                  </a:cubicBezTo>
                  <a:cubicBezTo>
                    <a:pt x="1632" y="1407"/>
                    <a:pt x="1572" y="1486"/>
                    <a:pt x="1493" y="1526"/>
                  </a:cubicBezTo>
                  <a:cubicBezTo>
                    <a:pt x="1413" y="1626"/>
                    <a:pt x="1453" y="1785"/>
                    <a:pt x="1333" y="1884"/>
                  </a:cubicBezTo>
                  <a:cubicBezTo>
                    <a:pt x="1274" y="1944"/>
                    <a:pt x="1254" y="2043"/>
                    <a:pt x="1254" y="2143"/>
                  </a:cubicBezTo>
                  <a:cubicBezTo>
                    <a:pt x="1254" y="2242"/>
                    <a:pt x="1234" y="2342"/>
                    <a:pt x="1134" y="2402"/>
                  </a:cubicBezTo>
                  <a:cubicBezTo>
                    <a:pt x="995" y="2581"/>
                    <a:pt x="1134" y="2799"/>
                    <a:pt x="975" y="2939"/>
                  </a:cubicBezTo>
                  <a:lnTo>
                    <a:pt x="955" y="2998"/>
                  </a:lnTo>
                  <a:lnTo>
                    <a:pt x="955" y="3038"/>
                  </a:lnTo>
                  <a:cubicBezTo>
                    <a:pt x="955" y="3138"/>
                    <a:pt x="876" y="3217"/>
                    <a:pt x="816" y="3297"/>
                  </a:cubicBezTo>
                  <a:lnTo>
                    <a:pt x="776" y="3336"/>
                  </a:lnTo>
                  <a:lnTo>
                    <a:pt x="776" y="3396"/>
                  </a:lnTo>
                  <a:cubicBezTo>
                    <a:pt x="737" y="3516"/>
                    <a:pt x="757" y="3695"/>
                    <a:pt x="697" y="3794"/>
                  </a:cubicBezTo>
                  <a:cubicBezTo>
                    <a:pt x="558" y="3933"/>
                    <a:pt x="697" y="4192"/>
                    <a:pt x="498" y="4311"/>
                  </a:cubicBezTo>
                  <a:lnTo>
                    <a:pt x="498" y="4291"/>
                  </a:lnTo>
                  <a:cubicBezTo>
                    <a:pt x="379" y="4470"/>
                    <a:pt x="498" y="4689"/>
                    <a:pt x="339" y="4828"/>
                  </a:cubicBezTo>
                  <a:lnTo>
                    <a:pt x="339" y="4809"/>
                  </a:lnTo>
                  <a:lnTo>
                    <a:pt x="339" y="4809"/>
                  </a:lnTo>
                  <a:cubicBezTo>
                    <a:pt x="160" y="5027"/>
                    <a:pt x="359" y="5326"/>
                    <a:pt x="160" y="5525"/>
                  </a:cubicBezTo>
                  <a:lnTo>
                    <a:pt x="140" y="5584"/>
                  </a:lnTo>
                  <a:lnTo>
                    <a:pt x="140" y="5624"/>
                  </a:lnTo>
                  <a:cubicBezTo>
                    <a:pt x="80" y="5763"/>
                    <a:pt x="100" y="5903"/>
                    <a:pt x="1" y="6022"/>
                  </a:cubicBezTo>
                  <a:lnTo>
                    <a:pt x="1" y="6559"/>
                  </a:lnTo>
                  <a:cubicBezTo>
                    <a:pt x="49" y="6575"/>
                    <a:pt x="92" y="6582"/>
                    <a:pt x="131" y="6582"/>
                  </a:cubicBezTo>
                  <a:cubicBezTo>
                    <a:pt x="332" y="6582"/>
                    <a:pt x="421" y="6388"/>
                    <a:pt x="538" y="6221"/>
                  </a:cubicBezTo>
                  <a:cubicBezTo>
                    <a:pt x="538" y="5923"/>
                    <a:pt x="597" y="5624"/>
                    <a:pt x="677" y="5366"/>
                  </a:cubicBezTo>
                  <a:cubicBezTo>
                    <a:pt x="757" y="5107"/>
                    <a:pt x="856" y="4868"/>
                    <a:pt x="896" y="4610"/>
                  </a:cubicBezTo>
                  <a:cubicBezTo>
                    <a:pt x="955" y="4411"/>
                    <a:pt x="1035" y="4192"/>
                    <a:pt x="1174" y="4013"/>
                  </a:cubicBezTo>
                  <a:cubicBezTo>
                    <a:pt x="1234" y="3973"/>
                    <a:pt x="1254" y="3893"/>
                    <a:pt x="1254" y="3814"/>
                  </a:cubicBezTo>
                  <a:cubicBezTo>
                    <a:pt x="1194" y="3675"/>
                    <a:pt x="1254" y="3535"/>
                    <a:pt x="1353" y="3416"/>
                  </a:cubicBezTo>
                  <a:lnTo>
                    <a:pt x="1433" y="3416"/>
                  </a:lnTo>
                  <a:lnTo>
                    <a:pt x="1433" y="3197"/>
                  </a:lnTo>
                  <a:cubicBezTo>
                    <a:pt x="1433" y="3098"/>
                    <a:pt x="1433" y="2978"/>
                    <a:pt x="1493" y="2899"/>
                  </a:cubicBezTo>
                  <a:lnTo>
                    <a:pt x="1572" y="2899"/>
                  </a:lnTo>
                  <a:cubicBezTo>
                    <a:pt x="1592" y="2819"/>
                    <a:pt x="1592" y="2740"/>
                    <a:pt x="1592" y="2680"/>
                  </a:cubicBezTo>
                  <a:cubicBezTo>
                    <a:pt x="1592" y="2501"/>
                    <a:pt x="1632" y="2322"/>
                    <a:pt x="1731" y="2143"/>
                  </a:cubicBezTo>
                  <a:cubicBezTo>
                    <a:pt x="1771" y="2043"/>
                    <a:pt x="1831" y="1944"/>
                    <a:pt x="1890" y="1884"/>
                  </a:cubicBezTo>
                  <a:cubicBezTo>
                    <a:pt x="1950" y="1745"/>
                    <a:pt x="1970" y="1626"/>
                    <a:pt x="2069" y="1526"/>
                  </a:cubicBezTo>
                  <a:cubicBezTo>
                    <a:pt x="2129" y="1427"/>
                    <a:pt x="2089" y="1288"/>
                    <a:pt x="2189" y="1188"/>
                  </a:cubicBezTo>
                  <a:lnTo>
                    <a:pt x="2268" y="1188"/>
                  </a:lnTo>
                  <a:cubicBezTo>
                    <a:pt x="2288" y="1108"/>
                    <a:pt x="2328" y="1029"/>
                    <a:pt x="2368" y="989"/>
                  </a:cubicBezTo>
                  <a:cubicBezTo>
                    <a:pt x="2348" y="929"/>
                    <a:pt x="2348" y="890"/>
                    <a:pt x="2388" y="830"/>
                  </a:cubicBezTo>
                  <a:cubicBezTo>
                    <a:pt x="2447" y="750"/>
                    <a:pt x="2487" y="691"/>
                    <a:pt x="2527" y="611"/>
                  </a:cubicBezTo>
                  <a:cubicBezTo>
                    <a:pt x="2547" y="432"/>
                    <a:pt x="2467" y="253"/>
                    <a:pt x="2388" y="114"/>
                  </a:cubicBezTo>
                  <a:cubicBezTo>
                    <a:pt x="2330" y="32"/>
                    <a:pt x="2280" y="0"/>
                    <a:pt x="223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4"/>
            <p:cNvSpPr/>
            <p:nvPr/>
          </p:nvSpPr>
          <p:spPr>
            <a:xfrm>
              <a:off x="2368525" y="1962225"/>
              <a:ext cx="42275" cy="128425"/>
            </a:xfrm>
            <a:custGeom>
              <a:avLst/>
              <a:gdLst/>
              <a:ahLst/>
              <a:cxnLst/>
              <a:rect l="l" t="t" r="r" b="b"/>
              <a:pathLst>
                <a:path w="1691" h="5137" extrusionOk="0">
                  <a:moveTo>
                    <a:pt x="536" y="0"/>
                  </a:moveTo>
                  <a:cubicBezTo>
                    <a:pt x="325" y="0"/>
                    <a:pt x="391" y="412"/>
                    <a:pt x="175" y="412"/>
                  </a:cubicBezTo>
                  <a:cubicBezTo>
                    <a:pt x="144" y="412"/>
                    <a:pt x="106" y="403"/>
                    <a:pt x="60" y="382"/>
                  </a:cubicBezTo>
                  <a:lnTo>
                    <a:pt x="60" y="382"/>
                  </a:lnTo>
                  <a:cubicBezTo>
                    <a:pt x="0" y="482"/>
                    <a:pt x="20" y="621"/>
                    <a:pt x="99" y="720"/>
                  </a:cubicBezTo>
                  <a:cubicBezTo>
                    <a:pt x="259" y="2153"/>
                    <a:pt x="517" y="3605"/>
                    <a:pt x="1134" y="4918"/>
                  </a:cubicBezTo>
                  <a:cubicBezTo>
                    <a:pt x="1144" y="4916"/>
                    <a:pt x="1154" y="4916"/>
                    <a:pt x="1163" y="4916"/>
                  </a:cubicBezTo>
                  <a:cubicBezTo>
                    <a:pt x="1288" y="4916"/>
                    <a:pt x="1258" y="5042"/>
                    <a:pt x="1333" y="5117"/>
                  </a:cubicBezTo>
                  <a:cubicBezTo>
                    <a:pt x="1353" y="5117"/>
                    <a:pt x="1412" y="5136"/>
                    <a:pt x="1432" y="5136"/>
                  </a:cubicBezTo>
                  <a:cubicBezTo>
                    <a:pt x="1452" y="5117"/>
                    <a:pt x="1512" y="5097"/>
                    <a:pt x="1532" y="5097"/>
                  </a:cubicBezTo>
                  <a:cubicBezTo>
                    <a:pt x="1591" y="5037"/>
                    <a:pt x="1611" y="4957"/>
                    <a:pt x="1631" y="4898"/>
                  </a:cubicBezTo>
                  <a:cubicBezTo>
                    <a:pt x="1691" y="4619"/>
                    <a:pt x="1591" y="4361"/>
                    <a:pt x="1452" y="4122"/>
                  </a:cubicBezTo>
                  <a:cubicBezTo>
                    <a:pt x="1353" y="3943"/>
                    <a:pt x="1353" y="3744"/>
                    <a:pt x="1333" y="3545"/>
                  </a:cubicBezTo>
                  <a:cubicBezTo>
                    <a:pt x="1333" y="3426"/>
                    <a:pt x="1313" y="3306"/>
                    <a:pt x="1253" y="3167"/>
                  </a:cubicBezTo>
                  <a:cubicBezTo>
                    <a:pt x="1114" y="2749"/>
                    <a:pt x="1094" y="2332"/>
                    <a:pt x="1034" y="1914"/>
                  </a:cubicBezTo>
                  <a:cubicBezTo>
                    <a:pt x="955" y="1277"/>
                    <a:pt x="1015" y="581"/>
                    <a:pt x="637" y="24"/>
                  </a:cubicBezTo>
                  <a:cubicBezTo>
                    <a:pt x="597" y="7"/>
                    <a:pt x="564" y="0"/>
                    <a:pt x="536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4"/>
            <p:cNvSpPr/>
            <p:nvPr/>
          </p:nvSpPr>
          <p:spPr>
            <a:xfrm>
              <a:off x="2049225" y="1910525"/>
              <a:ext cx="18425" cy="121450"/>
            </a:xfrm>
            <a:custGeom>
              <a:avLst/>
              <a:gdLst/>
              <a:ahLst/>
              <a:cxnLst/>
              <a:rect l="l" t="t" r="r" b="b"/>
              <a:pathLst>
                <a:path w="737" h="4858" extrusionOk="0">
                  <a:moveTo>
                    <a:pt x="375" y="1297"/>
                  </a:moveTo>
                  <a:lnTo>
                    <a:pt x="375" y="1297"/>
                  </a:lnTo>
                  <a:cubicBezTo>
                    <a:pt x="383" y="1434"/>
                    <a:pt x="386" y="1568"/>
                    <a:pt x="379" y="1694"/>
                  </a:cubicBezTo>
                  <a:cubicBezTo>
                    <a:pt x="335" y="1581"/>
                    <a:pt x="368" y="1437"/>
                    <a:pt x="375" y="1297"/>
                  </a:cubicBezTo>
                  <a:close/>
                  <a:moveTo>
                    <a:pt x="617" y="0"/>
                  </a:moveTo>
                  <a:cubicBezTo>
                    <a:pt x="249" y="0"/>
                    <a:pt x="339" y="354"/>
                    <a:pt x="339" y="600"/>
                  </a:cubicBezTo>
                  <a:cubicBezTo>
                    <a:pt x="339" y="773"/>
                    <a:pt x="353" y="956"/>
                    <a:pt x="365" y="1137"/>
                  </a:cubicBezTo>
                  <a:lnTo>
                    <a:pt x="365" y="1137"/>
                  </a:lnTo>
                  <a:cubicBezTo>
                    <a:pt x="339" y="1021"/>
                    <a:pt x="262" y="920"/>
                    <a:pt x="61" y="859"/>
                  </a:cubicBezTo>
                  <a:cubicBezTo>
                    <a:pt x="61" y="1296"/>
                    <a:pt x="1" y="1734"/>
                    <a:pt x="61" y="2152"/>
                  </a:cubicBezTo>
                  <a:cubicBezTo>
                    <a:pt x="160" y="3067"/>
                    <a:pt x="61" y="4002"/>
                    <a:pt x="379" y="4857"/>
                  </a:cubicBezTo>
                  <a:lnTo>
                    <a:pt x="737" y="4519"/>
                  </a:lnTo>
                  <a:cubicBezTo>
                    <a:pt x="697" y="3007"/>
                    <a:pt x="697" y="1515"/>
                    <a:pt x="677" y="3"/>
                  </a:cubicBezTo>
                  <a:cubicBezTo>
                    <a:pt x="656" y="1"/>
                    <a:pt x="636" y="0"/>
                    <a:pt x="617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4"/>
            <p:cNvSpPr/>
            <p:nvPr/>
          </p:nvSpPr>
          <p:spPr>
            <a:xfrm>
              <a:off x="2267050" y="1682825"/>
              <a:ext cx="53250" cy="104950"/>
            </a:xfrm>
            <a:custGeom>
              <a:avLst/>
              <a:gdLst/>
              <a:ahLst/>
              <a:cxnLst/>
              <a:rect l="l" t="t" r="r" b="b"/>
              <a:pathLst>
                <a:path w="2130" h="4198" extrusionOk="0">
                  <a:moveTo>
                    <a:pt x="1891" y="0"/>
                  </a:moveTo>
                  <a:cubicBezTo>
                    <a:pt x="1831" y="0"/>
                    <a:pt x="1791" y="0"/>
                    <a:pt x="1771" y="60"/>
                  </a:cubicBezTo>
                  <a:cubicBezTo>
                    <a:pt x="1632" y="160"/>
                    <a:pt x="1473" y="219"/>
                    <a:pt x="1433" y="358"/>
                  </a:cubicBezTo>
                  <a:cubicBezTo>
                    <a:pt x="1135" y="1373"/>
                    <a:pt x="538" y="2288"/>
                    <a:pt x="319" y="3342"/>
                  </a:cubicBezTo>
                  <a:cubicBezTo>
                    <a:pt x="339" y="3641"/>
                    <a:pt x="1" y="3999"/>
                    <a:pt x="498" y="4198"/>
                  </a:cubicBezTo>
                  <a:cubicBezTo>
                    <a:pt x="1035" y="2885"/>
                    <a:pt x="1592" y="1592"/>
                    <a:pt x="2129" y="279"/>
                  </a:cubicBezTo>
                  <a:cubicBezTo>
                    <a:pt x="2129" y="259"/>
                    <a:pt x="2110" y="199"/>
                    <a:pt x="2110" y="179"/>
                  </a:cubicBezTo>
                  <a:lnTo>
                    <a:pt x="1970" y="20"/>
                  </a:lnTo>
                  <a:cubicBezTo>
                    <a:pt x="1970" y="0"/>
                    <a:pt x="1931" y="0"/>
                    <a:pt x="189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4"/>
            <p:cNvSpPr/>
            <p:nvPr/>
          </p:nvSpPr>
          <p:spPr>
            <a:xfrm>
              <a:off x="2575400" y="2085650"/>
              <a:ext cx="83075" cy="42800"/>
            </a:xfrm>
            <a:custGeom>
              <a:avLst/>
              <a:gdLst/>
              <a:ahLst/>
              <a:cxnLst/>
              <a:rect l="l" t="t" r="r" b="b"/>
              <a:pathLst>
                <a:path w="3323" h="1712" extrusionOk="0">
                  <a:moveTo>
                    <a:pt x="2805" y="0"/>
                  </a:moveTo>
                  <a:cubicBezTo>
                    <a:pt x="2109" y="180"/>
                    <a:pt x="1333" y="20"/>
                    <a:pt x="736" y="557"/>
                  </a:cubicBezTo>
                  <a:cubicBezTo>
                    <a:pt x="637" y="955"/>
                    <a:pt x="20" y="876"/>
                    <a:pt x="0" y="1353"/>
                  </a:cubicBezTo>
                  <a:cubicBezTo>
                    <a:pt x="28" y="1350"/>
                    <a:pt x="53" y="1348"/>
                    <a:pt x="75" y="1348"/>
                  </a:cubicBezTo>
                  <a:cubicBezTo>
                    <a:pt x="305" y="1348"/>
                    <a:pt x="236" y="1530"/>
                    <a:pt x="199" y="1711"/>
                  </a:cubicBezTo>
                  <a:cubicBezTo>
                    <a:pt x="1234" y="1413"/>
                    <a:pt x="2308" y="1154"/>
                    <a:pt x="3322" y="617"/>
                  </a:cubicBezTo>
                  <a:lnTo>
                    <a:pt x="3263" y="557"/>
                  </a:lnTo>
                  <a:cubicBezTo>
                    <a:pt x="2984" y="518"/>
                    <a:pt x="2825" y="398"/>
                    <a:pt x="3004" y="120"/>
                  </a:cubicBezTo>
                  <a:cubicBezTo>
                    <a:pt x="2964" y="80"/>
                    <a:pt x="2885" y="20"/>
                    <a:pt x="280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4"/>
            <p:cNvSpPr/>
            <p:nvPr/>
          </p:nvSpPr>
          <p:spPr>
            <a:xfrm>
              <a:off x="2618175" y="1603875"/>
              <a:ext cx="104950" cy="29250"/>
            </a:xfrm>
            <a:custGeom>
              <a:avLst/>
              <a:gdLst/>
              <a:ahLst/>
              <a:cxnLst/>
              <a:rect l="l" t="t" r="r" b="b"/>
              <a:pathLst>
                <a:path w="4198" h="1170" extrusionOk="0">
                  <a:moveTo>
                    <a:pt x="3936" y="0"/>
                  </a:moveTo>
                  <a:cubicBezTo>
                    <a:pt x="3798" y="0"/>
                    <a:pt x="3630" y="76"/>
                    <a:pt x="3503" y="76"/>
                  </a:cubicBezTo>
                  <a:cubicBezTo>
                    <a:pt x="3496" y="76"/>
                    <a:pt x="3489" y="76"/>
                    <a:pt x="3481" y="75"/>
                  </a:cubicBezTo>
                  <a:cubicBezTo>
                    <a:pt x="2347" y="314"/>
                    <a:pt x="1174" y="552"/>
                    <a:pt x="20" y="771"/>
                  </a:cubicBezTo>
                  <a:cubicBezTo>
                    <a:pt x="0" y="950"/>
                    <a:pt x="120" y="1050"/>
                    <a:pt x="219" y="1149"/>
                  </a:cubicBezTo>
                  <a:cubicBezTo>
                    <a:pt x="345" y="1162"/>
                    <a:pt x="467" y="1169"/>
                    <a:pt x="587" y="1169"/>
                  </a:cubicBezTo>
                  <a:cubicBezTo>
                    <a:pt x="827" y="1169"/>
                    <a:pt x="1061" y="1143"/>
                    <a:pt x="1313" y="1090"/>
                  </a:cubicBezTo>
                  <a:cubicBezTo>
                    <a:pt x="2268" y="871"/>
                    <a:pt x="3243" y="652"/>
                    <a:pt x="4198" y="433"/>
                  </a:cubicBezTo>
                  <a:cubicBezTo>
                    <a:pt x="4198" y="85"/>
                    <a:pt x="4083" y="0"/>
                    <a:pt x="3936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4"/>
            <p:cNvSpPr/>
            <p:nvPr/>
          </p:nvSpPr>
          <p:spPr>
            <a:xfrm>
              <a:off x="2456550" y="1625125"/>
              <a:ext cx="163625" cy="31425"/>
            </a:xfrm>
            <a:custGeom>
              <a:avLst/>
              <a:gdLst/>
              <a:ahLst/>
              <a:cxnLst/>
              <a:rect l="l" t="t" r="r" b="b"/>
              <a:pathLst>
                <a:path w="6545" h="1257" extrusionOk="0">
                  <a:moveTo>
                    <a:pt x="6286" y="1"/>
                  </a:moveTo>
                  <a:cubicBezTo>
                    <a:pt x="5471" y="1"/>
                    <a:pt x="4655" y="220"/>
                    <a:pt x="3859" y="359"/>
                  </a:cubicBezTo>
                  <a:cubicBezTo>
                    <a:pt x="3680" y="498"/>
                    <a:pt x="3461" y="399"/>
                    <a:pt x="3282" y="498"/>
                  </a:cubicBezTo>
                  <a:cubicBezTo>
                    <a:pt x="3264" y="480"/>
                    <a:pt x="3243" y="470"/>
                    <a:pt x="3222" y="470"/>
                  </a:cubicBezTo>
                  <a:cubicBezTo>
                    <a:pt x="3197" y="470"/>
                    <a:pt x="3174" y="485"/>
                    <a:pt x="3163" y="518"/>
                  </a:cubicBezTo>
                  <a:cubicBezTo>
                    <a:pt x="3060" y="584"/>
                    <a:pt x="2948" y="599"/>
                    <a:pt x="2835" y="599"/>
                  </a:cubicBezTo>
                  <a:cubicBezTo>
                    <a:pt x="2747" y="599"/>
                    <a:pt x="2658" y="590"/>
                    <a:pt x="2571" y="590"/>
                  </a:cubicBezTo>
                  <a:cubicBezTo>
                    <a:pt x="2466" y="590"/>
                    <a:pt x="2363" y="603"/>
                    <a:pt x="2268" y="657"/>
                  </a:cubicBezTo>
                  <a:cubicBezTo>
                    <a:pt x="2246" y="650"/>
                    <a:pt x="2227" y="645"/>
                    <a:pt x="2208" y="645"/>
                  </a:cubicBezTo>
                  <a:cubicBezTo>
                    <a:pt x="2176" y="645"/>
                    <a:pt x="2146" y="659"/>
                    <a:pt x="2109" y="697"/>
                  </a:cubicBezTo>
                  <a:cubicBezTo>
                    <a:pt x="1930" y="816"/>
                    <a:pt x="1711" y="717"/>
                    <a:pt x="1532" y="816"/>
                  </a:cubicBezTo>
                  <a:cubicBezTo>
                    <a:pt x="1414" y="793"/>
                    <a:pt x="1302" y="779"/>
                    <a:pt x="1194" y="779"/>
                  </a:cubicBezTo>
                  <a:cubicBezTo>
                    <a:pt x="1029" y="779"/>
                    <a:pt x="872" y="812"/>
                    <a:pt x="716" y="896"/>
                  </a:cubicBezTo>
                  <a:cubicBezTo>
                    <a:pt x="659" y="925"/>
                    <a:pt x="595" y="932"/>
                    <a:pt x="528" y="932"/>
                  </a:cubicBezTo>
                  <a:cubicBezTo>
                    <a:pt x="461" y="932"/>
                    <a:pt x="391" y="925"/>
                    <a:pt x="322" y="925"/>
                  </a:cubicBezTo>
                  <a:cubicBezTo>
                    <a:pt x="222" y="925"/>
                    <a:pt x="124" y="940"/>
                    <a:pt x="40" y="1015"/>
                  </a:cubicBezTo>
                  <a:cubicBezTo>
                    <a:pt x="0" y="1055"/>
                    <a:pt x="0" y="1115"/>
                    <a:pt x="40" y="1155"/>
                  </a:cubicBezTo>
                  <a:cubicBezTo>
                    <a:pt x="163" y="1231"/>
                    <a:pt x="278" y="1257"/>
                    <a:pt x="392" y="1257"/>
                  </a:cubicBezTo>
                  <a:cubicBezTo>
                    <a:pt x="517" y="1257"/>
                    <a:pt x="641" y="1226"/>
                    <a:pt x="776" y="1194"/>
                  </a:cubicBezTo>
                  <a:cubicBezTo>
                    <a:pt x="895" y="1155"/>
                    <a:pt x="995" y="1155"/>
                    <a:pt x="1094" y="1135"/>
                  </a:cubicBezTo>
                  <a:cubicBezTo>
                    <a:pt x="1254" y="1062"/>
                    <a:pt x="1421" y="1045"/>
                    <a:pt x="1592" y="1045"/>
                  </a:cubicBezTo>
                  <a:cubicBezTo>
                    <a:pt x="1742" y="1045"/>
                    <a:pt x="1894" y="1058"/>
                    <a:pt x="2046" y="1058"/>
                  </a:cubicBezTo>
                  <a:cubicBezTo>
                    <a:pt x="2194" y="1058"/>
                    <a:pt x="2343" y="1046"/>
                    <a:pt x="2487" y="995"/>
                  </a:cubicBezTo>
                  <a:cubicBezTo>
                    <a:pt x="2601" y="905"/>
                    <a:pt x="2726" y="889"/>
                    <a:pt x="2853" y="889"/>
                  </a:cubicBezTo>
                  <a:cubicBezTo>
                    <a:pt x="2922" y="889"/>
                    <a:pt x="2991" y="894"/>
                    <a:pt x="3059" y="894"/>
                  </a:cubicBezTo>
                  <a:cubicBezTo>
                    <a:pt x="3171" y="894"/>
                    <a:pt x="3280" y="882"/>
                    <a:pt x="3382" y="816"/>
                  </a:cubicBezTo>
                  <a:cubicBezTo>
                    <a:pt x="3399" y="822"/>
                    <a:pt x="3415" y="825"/>
                    <a:pt x="3430" y="825"/>
                  </a:cubicBezTo>
                  <a:cubicBezTo>
                    <a:pt x="3466" y="825"/>
                    <a:pt x="3499" y="811"/>
                    <a:pt x="3541" y="797"/>
                  </a:cubicBezTo>
                  <a:cubicBezTo>
                    <a:pt x="3628" y="733"/>
                    <a:pt x="3729" y="720"/>
                    <a:pt x="3832" y="720"/>
                  </a:cubicBezTo>
                  <a:cubicBezTo>
                    <a:pt x="3900" y="720"/>
                    <a:pt x="3970" y="726"/>
                    <a:pt x="4038" y="726"/>
                  </a:cubicBezTo>
                  <a:cubicBezTo>
                    <a:pt x="4122" y="726"/>
                    <a:pt x="4204" y="717"/>
                    <a:pt x="4277" y="677"/>
                  </a:cubicBezTo>
                  <a:cubicBezTo>
                    <a:pt x="4376" y="677"/>
                    <a:pt x="4476" y="637"/>
                    <a:pt x="4575" y="637"/>
                  </a:cubicBezTo>
                  <a:cubicBezTo>
                    <a:pt x="4754" y="518"/>
                    <a:pt x="4993" y="617"/>
                    <a:pt x="5172" y="518"/>
                  </a:cubicBezTo>
                  <a:cubicBezTo>
                    <a:pt x="5650" y="478"/>
                    <a:pt x="6127" y="538"/>
                    <a:pt x="6545" y="339"/>
                  </a:cubicBezTo>
                  <a:cubicBezTo>
                    <a:pt x="6525" y="180"/>
                    <a:pt x="6405" y="41"/>
                    <a:pt x="628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4"/>
            <p:cNvSpPr/>
            <p:nvPr/>
          </p:nvSpPr>
          <p:spPr>
            <a:xfrm>
              <a:off x="2052725" y="1810125"/>
              <a:ext cx="25375" cy="89125"/>
            </a:xfrm>
            <a:custGeom>
              <a:avLst/>
              <a:gdLst/>
              <a:ahLst/>
              <a:cxnLst/>
              <a:rect l="l" t="t" r="r" b="b"/>
              <a:pathLst>
                <a:path w="1015" h="3565" extrusionOk="0">
                  <a:moveTo>
                    <a:pt x="895" y="1"/>
                  </a:moveTo>
                  <a:cubicBezTo>
                    <a:pt x="736" y="140"/>
                    <a:pt x="557" y="260"/>
                    <a:pt x="418" y="379"/>
                  </a:cubicBezTo>
                  <a:cubicBezTo>
                    <a:pt x="120" y="1393"/>
                    <a:pt x="0" y="2448"/>
                    <a:pt x="40" y="3542"/>
                  </a:cubicBezTo>
                  <a:cubicBezTo>
                    <a:pt x="117" y="3558"/>
                    <a:pt x="181" y="3565"/>
                    <a:pt x="234" y="3565"/>
                  </a:cubicBezTo>
                  <a:cubicBezTo>
                    <a:pt x="721" y="3565"/>
                    <a:pt x="322" y="2971"/>
                    <a:pt x="537" y="2846"/>
                  </a:cubicBezTo>
                  <a:cubicBezTo>
                    <a:pt x="597" y="2806"/>
                    <a:pt x="617" y="2806"/>
                    <a:pt x="637" y="2806"/>
                  </a:cubicBezTo>
                  <a:cubicBezTo>
                    <a:pt x="657" y="2686"/>
                    <a:pt x="657" y="2567"/>
                    <a:pt x="736" y="2448"/>
                  </a:cubicBezTo>
                  <a:cubicBezTo>
                    <a:pt x="716" y="2169"/>
                    <a:pt x="657" y="1871"/>
                    <a:pt x="796" y="1592"/>
                  </a:cubicBezTo>
                  <a:cubicBezTo>
                    <a:pt x="895" y="1374"/>
                    <a:pt x="796" y="1095"/>
                    <a:pt x="915" y="876"/>
                  </a:cubicBezTo>
                  <a:cubicBezTo>
                    <a:pt x="915" y="697"/>
                    <a:pt x="935" y="558"/>
                    <a:pt x="955" y="379"/>
                  </a:cubicBezTo>
                  <a:cubicBezTo>
                    <a:pt x="1015" y="279"/>
                    <a:pt x="1015" y="160"/>
                    <a:pt x="995" y="61"/>
                  </a:cubicBezTo>
                  <a:cubicBezTo>
                    <a:pt x="955" y="41"/>
                    <a:pt x="915" y="41"/>
                    <a:pt x="895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4"/>
            <p:cNvSpPr/>
            <p:nvPr/>
          </p:nvSpPr>
          <p:spPr>
            <a:xfrm>
              <a:off x="2057700" y="1623775"/>
              <a:ext cx="110925" cy="25750"/>
            </a:xfrm>
            <a:custGeom>
              <a:avLst/>
              <a:gdLst/>
              <a:ahLst/>
              <a:cxnLst/>
              <a:rect l="l" t="t" r="r" b="b"/>
              <a:pathLst>
                <a:path w="4437" h="1030" extrusionOk="0">
                  <a:moveTo>
                    <a:pt x="1592" y="1"/>
                  </a:moveTo>
                  <a:cubicBezTo>
                    <a:pt x="1482" y="1"/>
                    <a:pt x="1369" y="11"/>
                    <a:pt x="1253" y="35"/>
                  </a:cubicBezTo>
                  <a:cubicBezTo>
                    <a:pt x="1194" y="35"/>
                    <a:pt x="1134" y="55"/>
                    <a:pt x="1054" y="95"/>
                  </a:cubicBezTo>
                  <a:cubicBezTo>
                    <a:pt x="915" y="194"/>
                    <a:pt x="756" y="333"/>
                    <a:pt x="597" y="333"/>
                  </a:cubicBezTo>
                  <a:cubicBezTo>
                    <a:pt x="497" y="353"/>
                    <a:pt x="358" y="353"/>
                    <a:pt x="259" y="373"/>
                  </a:cubicBezTo>
                  <a:cubicBezTo>
                    <a:pt x="159" y="393"/>
                    <a:pt x="60" y="453"/>
                    <a:pt x="0" y="552"/>
                  </a:cubicBezTo>
                  <a:cubicBezTo>
                    <a:pt x="1432" y="831"/>
                    <a:pt x="2904" y="870"/>
                    <a:pt x="4376" y="1030"/>
                  </a:cubicBezTo>
                  <a:cubicBezTo>
                    <a:pt x="4436" y="851"/>
                    <a:pt x="4337" y="731"/>
                    <a:pt x="4217" y="632"/>
                  </a:cubicBezTo>
                  <a:cubicBezTo>
                    <a:pt x="4098" y="552"/>
                    <a:pt x="3979" y="473"/>
                    <a:pt x="3899" y="353"/>
                  </a:cubicBezTo>
                  <a:cubicBezTo>
                    <a:pt x="3839" y="294"/>
                    <a:pt x="3800" y="254"/>
                    <a:pt x="3720" y="234"/>
                  </a:cubicBezTo>
                  <a:cubicBezTo>
                    <a:pt x="3632" y="196"/>
                    <a:pt x="3543" y="182"/>
                    <a:pt x="3455" y="182"/>
                  </a:cubicBezTo>
                  <a:cubicBezTo>
                    <a:pt x="3404" y="182"/>
                    <a:pt x="3353" y="187"/>
                    <a:pt x="3302" y="194"/>
                  </a:cubicBezTo>
                  <a:cubicBezTo>
                    <a:pt x="3223" y="234"/>
                    <a:pt x="3183" y="234"/>
                    <a:pt x="3103" y="254"/>
                  </a:cubicBezTo>
                  <a:cubicBezTo>
                    <a:pt x="3072" y="257"/>
                    <a:pt x="3041" y="259"/>
                    <a:pt x="3012" y="259"/>
                  </a:cubicBezTo>
                  <a:cubicBezTo>
                    <a:pt x="2874" y="259"/>
                    <a:pt x="2753" y="223"/>
                    <a:pt x="2606" y="174"/>
                  </a:cubicBezTo>
                  <a:cubicBezTo>
                    <a:pt x="2260" y="99"/>
                    <a:pt x="1936" y="1"/>
                    <a:pt x="1592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4"/>
            <p:cNvSpPr/>
            <p:nvPr/>
          </p:nvSpPr>
          <p:spPr>
            <a:xfrm>
              <a:off x="2510250" y="1667400"/>
              <a:ext cx="122375" cy="33400"/>
            </a:xfrm>
            <a:custGeom>
              <a:avLst/>
              <a:gdLst/>
              <a:ahLst/>
              <a:cxnLst/>
              <a:rect l="l" t="t" r="r" b="b"/>
              <a:pathLst>
                <a:path w="4895" h="1336" extrusionOk="0">
                  <a:moveTo>
                    <a:pt x="4641" y="1"/>
                  </a:moveTo>
                  <a:cubicBezTo>
                    <a:pt x="4474" y="1"/>
                    <a:pt x="4311" y="27"/>
                    <a:pt x="4138" y="80"/>
                  </a:cubicBezTo>
                  <a:cubicBezTo>
                    <a:pt x="3541" y="239"/>
                    <a:pt x="2945" y="379"/>
                    <a:pt x="2348" y="578"/>
                  </a:cubicBezTo>
                  <a:cubicBezTo>
                    <a:pt x="2256" y="596"/>
                    <a:pt x="2173" y="609"/>
                    <a:pt x="2099" y="609"/>
                  </a:cubicBezTo>
                  <a:cubicBezTo>
                    <a:pt x="1934" y="609"/>
                    <a:pt x="1814" y="545"/>
                    <a:pt x="1731" y="339"/>
                  </a:cubicBezTo>
                  <a:cubicBezTo>
                    <a:pt x="1214" y="498"/>
                    <a:pt x="657" y="438"/>
                    <a:pt x="140" y="697"/>
                  </a:cubicBezTo>
                  <a:cubicBezTo>
                    <a:pt x="40" y="975"/>
                    <a:pt x="0" y="1214"/>
                    <a:pt x="339" y="1334"/>
                  </a:cubicBezTo>
                  <a:cubicBezTo>
                    <a:pt x="382" y="1335"/>
                    <a:pt x="426" y="1335"/>
                    <a:pt x="469" y="1335"/>
                  </a:cubicBezTo>
                  <a:cubicBezTo>
                    <a:pt x="1908" y="1335"/>
                    <a:pt x="3204" y="707"/>
                    <a:pt x="4556" y="379"/>
                  </a:cubicBezTo>
                  <a:cubicBezTo>
                    <a:pt x="4715" y="339"/>
                    <a:pt x="4854" y="220"/>
                    <a:pt x="4894" y="21"/>
                  </a:cubicBezTo>
                  <a:cubicBezTo>
                    <a:pt x="4808" y="7"/>
                    <a:pt x="4724" y="1"/>
                    <a:pt x="464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4"/>
            <p:cNvSpPr/>
            <p:nvPr/>
          </p:nvSpPr>
          <p:spPr>
            <a:xfrm>
              <a:off x="2648500" y="2055925"/>
              <a:ext cx="113925" cy="45675"/>
            </a:xfrm>
            <a:custGeom>
              <a:avLst/>
              <a:gdLst/>
              <a:ahLst/>
              <a:cxnLst/>
              <a:rect l="l" t="t" r="r" b="b"/>
              <a:pathLst>
                <a:path w="4557" h="1827" extrusionOk="0">
                  <a:moveTo>
                    <a:pt x="4121" y="1"/>
                  </a:moveTo>
                  <a:cubicBezTo>
                    <a:pt x="4084" y="1"/>
                    <a:pt x="4049" y="6"/>
                    <a:pt x="4019" y="16"/>
                  </a:cubicBezTo>
                  <a:cubicBezTo>
                    <a:pt x="3860" y="75"/>
                    <a:pt x="3740" y="95"/>
                    <a:pt x="3621" y="135"/>
                  </a:cubicBezTo>
                  <a:cubicBezTo>
                    <a:pt x="3561" y="175"/>
                    <a:pt x="3482" y="195"/>
                    <a:pt x="3442" y="215"/>
                  </a:cubicBezTo>
                  <a:cubicBezTo>
                    <a:pt x="3362" y="274"/>
                    <a:pt x="3263" y="294"/>
                    <a:pt x="3183" y="334"/>
                  </a:cubicBezTo>
                  <a:cubicBezTo>
                    <a:pt x="3144" y="374"/>
                    <a:pt x="3064" y="394"/>
                    <a:pt x="3024" y="414"/>
                  </a:cubicBezTo>
                  <a:lnTo>
                    <a:pt x="2646" y="493"/>
                  </a:lnTo>
                  <a:cubicBezTo>
                    <a:pt x="2587" y="493"/>
                    <a:pt x="2527" y="513"/>
                    <a:pt x="2467" y="533"/>
                  </a:cubicBezTo>
                  <a:cubicBezTo>
                    <a:pt x="2348" y="593"/>
                    <a:pt x="2229" y="632"/>
                    <a:pt x="2089" y="672"/>
                  </a:cubicBezTo>
                  <a:cubicBezTo>
                    <a:pt x="2030" y="692"/>
                    <a:pt x="1970" y="692"/>
                    <a:pt x="1890" y="712"/>
                  </a:cubicBezTo>
                  <a:lnTo>
                    <a:pt x="1572" y="712"/>
                  </a:lnTo>
                  <a:cubicBezTo>
                    <a:pt x="1035" y="812"/>
                    <a:pt x="398" y="772"/>
                    <a:pt x="1" y="1309"/>
                  </a:cubicBezTo>
                  <a:lnTo>
                    <a:pt x="80" y="1329"/>
                  </a:lnTo>
                  <a:cubicBezTo>
                    <a:pt x="219" y="1468"/>
                    <a:pt x="359" y="1587"/>
                    <a:pt x="379" y="1786"/>
                  </a:cubicBezTo>
                  <a:lnTo>
                    <a:pt x="379" y="1826"/>
                  </a:lnTo>
                  <a:cubicBezTo>
                    <a:pt x="717" y="1707"/>
                    <a:pt x="1075" y="1607"/>
                    <a:pt x="1433" y="1488"/>
                  </a:cubicBezTo>
                  <a:cubicBezTo>
                    <a:pt x="1691" y="1309"/>
                    <a:pt x="2030" y="1269"/>
                    <a:pt x="2268" y="1170"/>
                  </a:cubicBezTo>
                  <a:cubicBezTo>
                    <a:pt x="2428" y="971"/>
                    <a:pt x="2646" y="1090"/>
                    <a:pt x="2825" y="991"/>
                  </a:cubicBezTo>
                  <a:cubicBezTo>
                    <a:pt x="2945" y="772"/>
                    <a:pt x="3183" y="951"/>
                    <a:pt x="3343" y="792"/>
                  </a:cubicBezTo>
                  <a:cubicBezTo>
                    <a:pt x="3482" y="593"/>
                    <a:pt x="3740" y="732"/>
                    <a:pt x="3880" y="613"/>
                  </a:cubicBezTo>
                  <a:cubicBezTo>
                    <a:pt x="3904" y="621"/>
                    <a:pt x="3926" y="626"/>
                    <a:pt x="3946" y="626"/>
                  </a:cubicBezTo>
                  <a:cubicBezTo>
                    <a:pt x="3976" y="626"/>
                    <a:pt x="4004" y="616"/>
                    <a:pt x="4039" y="593"/>
                  </a:cubicBezTo>
                  <a:cubicBezTo>
                    <a:pt x="4118" y="533"/>
                    <a:pt x="4158" y="493"/>
                    <a:pt x="4258" y="473"/>
                  </a:cubicBezTo>
                  <a:cubicBezTo>
                    <a:pt x="4274" y="479"/>
                    <a:pt x="4288" y="481"/>
                    <a:pt x="4301" y="481"/>
                  </a:cubicBezTo>
                  <a:cubicBezTo>
                    <a:pt x="4337" y="481"/>
                    <a:pt x="4362" y="463"/>
                    <a:pt x="4377" y="434"/>
                  </a:cubicBezTo>
                  <a:cubicBezTo>
                    <a:pt x="4556" y="235"/>
                    <a:pt x="4437" y="115"/>
                    <a:pt x="4238" y="16"/>
                  </a:cubicBezTo>
                  <a:cubicBezTo>
                    <a:pt x="4198" y="6"/>
                    <a:pt x="4158" y="1"/>
                    <a:pt x="412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4"/>
            <p:cNvSpPr/>
            <p:nvPr/>
          </p:nvSpPr>
          <p:spPr>
            <a:xfrm>
              <a:off x="2376525" y="1682100"/>
              <a:ext cx="37775" cy="91150"/>
            </a:xfrm>
            <a:custGeom>
              <a:avLst/>
              <a:gdLst/>
              <a:ahLst/>
              <a:cxnLst/>
              <a:rect l="l" t="t" r="r" b="b"/>
              <a:pathLst>
                <a:path w="1511" h="3646" extrusionOk="0">
                  <a:moveTo>
                    <a:pt x="1076" y="1"/>
                  </a:moveTo>
                  <a:cubicBezTo>
                    <a:pt x="926" y="1"/>
                    <a:pt x="779" y="119"/>
                    <a:pt x="675" y="288"/>
                  </a:cubicBezTo>
                  <a:cubicBezTo>
                    <a:pt x="714" y="1024"/>
                    <a:pt x="237" y="1621"/>
                    <a:pt x="98" y="2317"/>
                  </a:cubicBezTo>
                  <a:cubicBezTo>
                    <a:pt x="118" y="2397"/>
                    <a:pt x="118" y="2436"/>
                    <a:pt x="138" y="2536"/>
                  </a:cubicBezTo>
                  <a:cubicBezTo>
                    <a:pt x="138" y="2695"/>
                    <a:pt x="118" y="2834"/>
                    <a:pt x="78" y="2974"/>
                  </a:cubicBezTo>
                  <a:cubicBezTo>
                    <a:pt x="38" y="3033"/>
                    <a:pt x="38" y="3113"/>
                    <a:pt x="18" y="3192"/>
                  </a:cubicBezTo>
                  <a:cubicBezTo>
                    <a:pt x="1" y="3434"/>
                    <a:pt x="59" y="3645"/>
                    <a:pt x="308" y="3645"/>
                  </a:cubicBezTo>
                  <a:cubicBezTo>
                    <a:pt x="346" y="3645"/>
                    <a:pt x="388" y="3641"/>
                    <a:pt x="436" y="3630"/>
                  </a:cubicBezTo>
                  <a:cubicBezTo>
                    <a:pt x="774" y="3411"/>
                    <a:pt x="814" y="3033"/>
                    <a:pt x="834" y="2715"/>
                  </a:cubicBezTo>
                  <a:cubicBezTo>
                    <a:pt x="913" y="2078"/>
                    <a:pt x="973" y="1422"/>
                    <a:pt x="1192" y="805"/>
                  </a:cubicBezTo>
                  <a:cubicBezTo>
                    <a:pt x="1311" y="586"/>
                    <a:pt x="1510" y="308"/>
                    <a:pt x="1311" y="109"/>
                  </a:cubicBezTo>
                  <a:cubicBezTo>
                    <a:pt x="1236" y="33"/>
                    <a:pt x="1155" y="1"/>
                    <a:pt x="107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4"/>
            <p:cNvSpPr/>
            <p:nvPr/>
          </p:nvSpPr>
          <p:spPr>
            <a:xfrm>
              <a:off x="1882125" y="1633125"/>
              <a:ext cx="76625" cy="43100"/>
            </a:xfrm>
            <a:custGeom>
              <a:avLst/>
              <a:gdLst/>
              <a:ahLst/>
              <a:cxnLst/>
              <a:rect l="l" t="t" r="r" b="b"/>
              <a:pathLst>
                <a:path w="3065" h="1724" extrusionOk="0">
                  <a:moveTo>
                    <a:pt x="998" y="1"/>
                  </a:moveTo>
                  <a:cubicBezTo>
                    <a:pt x="951" y="1"/>
                    <a:pt x="903" y="7"/>
                    <a:pt x="856" y="19"/>
                  </a:cubicBezTo>
                  <a:cubicBezTo>
                    <a:pt x="657" y="99"/>
                    <a:pt x="478" y="218"/>
                    <a:pt x="359" y="397"/>
                  </a:cubicBezTo>
                  <a:cubicBezTo>
                    <a:pt x="260" y="616"/>
                    <a:pt x="1" y="775"/>
                    <a:pt x="100" y="1034"/>
                  </a:cubicBezTo>
                  <a:cubicBezTo>
                    <a:pt x="180" y="1073"/>
                    <a:pt x="180" y="1113"/>
                    <a:pt x="120" y="1193"/>
                  </a:cubicBezTo>
                  <a:lnTo>
                    <a:pt x="100" y="1272"/>
                  </a:lnTo>
                  <a:lnTo>
                    <a:pt x="100" y="1352"/>
                  </a:lnTo>
                  <a:cubicBezTo>
                    <a:pt x="67" y="1588"/>
                    <a:pt x="147" y="1724"/>
                    <a:pt x="354" y="1724"/>
                  </a:cubicBezTo>
                  <a:cubicBezTo>
                    <a:pt x="391" y="1724"/>
                    <a:pt x="433" y="1719"/>
                    <a:pt x="478" y="1710"/>
                  </a:cubicBezTo>
                  <a:cubicBezTo>
                    <a:pt x="588" y="1344"/>
                    <a:pt x="765" y="1046"/>
                    <a:pt x="1178" y="1046"/>
                  </a:cubicBezTo>
                  <a:cubicBezTo>
                    <a:pt x="1215" y="1046"/>
                    <a:pt x="1253" y="1049"/>
                    <a:pt x="1294" y="1053"/>
                  </a:cubicBezTo>
                  <a:lnTo>
                    <a:pt x="3064" y="1053"/>
                  </a:lnTo>
                  <a:cubicBezTo>
                    <a:pt x="2706" y="815"/>
                    <a:pt x="2468" y="894"/>
                    <a:pt x="2368" y="695"/>
                  </a:cubicBezTo>
                  <a:cubicBezTo>
                    <a:pt x="2269" y="675"/>
                    <a:pt x="2149" y="675"/>
                    <a:pt x="2010" y="675"/>
                  </a:cubicBezTo>
                  <a:cubicBezTo>
                    <a:pt x="2010" y="695"/>
                    <a:pt x="2010" y="715"/>
                    <a:pt x="1970" y="715"/>
                  </a:cubicBezTo>
                  <a:cubicBezTo>
                    <a:pt x="1950" y="715"/>
                    <a:pt x="1891" y="695"/>
                    <a:pt x="1871" y="636"/>
                  </a:cubicBezTo>
                  <a:cubicBezTo>
                    <a:pt x="1572" y="596"/>
                    <a:pt x="1214" y="616"/>
                    <a:pt x="1314" y="138"/>
                  </a:cubicBezTo>
                  <a:cubicBezTo>
                    <a:pt x="1229" y="40"/>
                    <a:pt x="1115" y="1"/>
                    <a:pt x="99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4"/>
            <p:cNvSpPr/>
            <p:nvPr/>
          </p:nvSpPr>
          <p:spPr>
            <a:xfrm>
              <a:off x="2250150" y="1766375"/>
              <a:ext cx="29375" cy="97125"/>
            </a:xfrm>
            <a:custGeom>
              <a:avLst/>
              <a:gdLst/>
              <a:ahLst/>
              <a:cxnLst/>
              <a:rect l="l" t="t" r="r" b="b"/>
              <a:pathLst>
                <a:path w="1175" h="3885" extrusionOk="0">
                  <a:moveTo>
                    <a:pt x="995" y="0"/>
                  </a:moveTo>
                  <a:cubicBezTo>
                    <a:pt x="359" y="1214"/>
                    <a:pt x="80" y="2507"/>
                    <a:pt x="1" y="3879"/>
                  </a:cubicBezTo>
                  <a:cubicBezTo>
                    <a:pt x="24" y="3883"/>
                    <a:pt x="46" y="3884"/>
                    <a:pt x="66" y="3884"/>
                  </a:cubicBezTo>
                  <a:cubicBezTo>
                    <a:pt x="400" y="3884"/>
                    <a:pt x="254" y="3436"/>
                    <a:pt x="498" y="3342"/>
                  </a:cubicBezTo>
                  <a:cubicBezTo>
                    <a:pt x="717" y="2845"/>
                    <a:pt x="856" y="2328"/>
                    <a:pt x="876" y="1791"/>
                  </a:cubicBezTo>
                  <a:cubicBezTo>
                    <a:pt x="776" y="1492"/>
                    <a:pt x="856" y="1254"/>
                    <a:pt x="1075" y="1094"/>
                  </a:cubicBezTo>
                  <a:cubicBezTo>
                    <a:pt x="1154" y="1055"/>
                    <a:pt x="1174" y="995"/>
                    <a:pt x="1174" y="896"/>
                  </a:cubicBezTo>
                  <a:cubicBezTo>
                    <a:pt x="896" y="617"/>
                    <a:pt x="1095" y="299"/>
                    <a:pt x="99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4"/>
            <p:cNvSpPr/>
            <p:nvPr/>
          </p:nvSpPr>
          <p:spPr>
            <a:xfrm>
              <a:off x="2238225" y="1871300"/>
              <a:ext cx="23400" cy="107950"/>
            </a:xfrm>
            <a:custGeom>
              <a:avLst/>
              <a:gdLst/>
              <a:ahLst/>
              <a:cxnLst/>
              <a:rect l="l" t="t" r="r" b="b"/>
              <a:pathLst>
                <a:path w="936" h="4318" extrusionOk="0">
                  <a:moveTo>
                    <a:pt x="776" y="1"/>
                  </a:moveTo>
                  <a:cubicBezTo>
                    <a:pt x="378" y="1"/>
                    <a:pt x="657" y="418"/>
                    <a:pt x="458" y="518"/>
                  </a:cubicBezTo>
                  <a:cubicBezTo>
                    <a:pt x="0" y="1791"/>
                    <a:pt x="0" y="3044"/>
                    <a:pt x="378" y="4317"/>
                  </a:cubicBezTo>
                  <a:cubicBezTo>
                    <a:pt x="398" y="3522"/>
                    <a:pt x="557" y="2746"/>
                    <a:pt x="597" y="1950"/>
                  </a:cubicBezTo>
                  <a:cubicBezTo>
                    <a:pt x="657" y="1294"/>
                    <a:pt x="935" y="657"/>
                    <a:pt x="77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4"/>
            <p:cNvSpPr/>
            <p:nvPr/>
          </p:nvSpPr>
          <p:spPr>
            <a:xfrm>
              <a:off x="1966175" y="1613500"/>
              <a:ext cx="105475" cy="24100"/>
            </a:xfrm>
            <a:custGeom>
              <a:avLst/>
              <a:gdLst/>
              <a:ahLst/>
              <a:cxnLst/>
              <a:rect l="l" t="t" r="r" b="b"/>
              <a:pathLst>
                <a:path w="4219" h="964" extrusionOk="0">
                  <a:moveTo>
                    <a:pt x="1385" y="0"/>
                  </a:moveTo>
                  <a:cubicBezTo>
                    <a:pt x="1340" y="0"/>
                    <a:pt x="1292" y="19"/>
                    <a:pt x="1234" y="48"/>
                  </a:cubicBezTo>
                  <a:cubicBezTo>
                    <a:pt x="1135" y="108"/>
                    <a:pt x="1075" y="207"/>
                    <a:pt x="976" y="287"/>
                  </a:cubicBezTo>
                  <a:cubicBezTo>
                    <a:pt x="932" y="320"/>
                    <a:pt x="882" y="334"/>
                    <a:pt x="833" y="334"/>
                  </a:cubicBezTo>
                  <a:cubicBezTo>
                    <a:pt x="793" y="334"/>
                    <a:pt x="753" y="325"/>
                    <a:pt x="717" y="307"/>
                  </a:cubicBezTo>
                  <a:cubicBezTo>
                    <a:pt x="677" y="287"/>
                    <a:pt x="598" y="267"/>
                    <a:pt x="538" y="267"/>
                  </a:cubicBezTo>
                  <a:lnTo>
                    <a:pt x="339" y="267"/>
                  </a:lnTo>
                  <a:cubicBezTo>
                    <a:pt x="279" y="267"/>
                    <a:pt x="220" y="287"/>
                    <a:pt x="140" y="307"/>
                  </a:cubicBezTo>
                  <a:cubicBezTo>
                    <a:pt x="80" y="346"/>
                    <a:pt x="21" y="386"/>
                    <a:pt x="1" y="466"/>
                  </a:cubicBezTo>
                  <a:cubicBezTo>
                    <a:pt x="1" y="744"/>
                    <a:pt x="299" y="645"/>
                    <a:pt x="399" y="764"/>
                  </a:cubicBezTo>
                  <a:cubicBezTo>
                    <a:pt x="1493" y="804"/>
                    <a:pt x="2567" y="884"/>
                    <a:pt x="3661" y="963"/>
                  </a:cubicBezTo>
                  <a:cubicBezTo>
                    <a:pt x="3800" y="943"/>
                    <a:pt x="3920" y="943"/>
                    <a:pt x="4079" y="903"/>
                  </a:cubicBezTo>
                  <a:cubicBezTo>
                    <a:pt x="4218" y="545"/>
                    <a:pt x="3920" y="486"/>
                    <a:pt x="3701" y="406"/>
                  </a:cubicBezTo>
                  <a:cubicBezTo>
                    <a:pt x="3583" y="361"/>
                    <a:pt x="3466" y="347"/>
                    <a:pt x="3348" y="347"/>
                  </a:cubicBezTo>
                  <a:cubicBezTo>
                    <a:pt x="3115" y="347"/>
                    <a:pt x="2881" y="404"/>
                    <a:pt x="2641" y="404"/>
                  </a:cubicBezTo>
                  <a:cubicBezTo>
                    <a:pt x="2570" y="404"/>
                    <a:pt x="2499" y="399"/>
                    <a:pt x="2428" y="386"/>
                  </a:cubicBezTo>
                  <a:cubicBezTo>
                    <a:pt x="2288" y="366"/>
                    <a:pt x="2129" y="346"/>
                    <a:pt x="2010" y="287"/>
                  </a:cubicBezTo>
                  <a:cubicBezTo>
                    <a:pt x="1811" y="187"/>
                    <a:pt x="1632" y="68"/>
                    <a:pt x="1433" y="8"/>
                  </a:cubicBezTo>
                  <a:cubicBezTo>
                    <a:pt x="1417" y="3"/>
                    <a:pt x="1401" y="0"/>
                    <a:pt x="138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4"/>
            <p:cNvSpPr/>
            <p:nvPr/>
          </p:nvSpPr>
          <p:spPr>
            <a:xfrm>
              <a:off x="2385925" y="1707425"/>
              <a:ext cx="55725" cy="91625"/>
            </a:xfrm>
            <a:custGeom>
              <a:avLst/>
              <a:gdLst/>
              <a:ahLst/>
              <a:cxnLst/>
              <a:rect l="l" t="t" r="r" b="b"/>
              <a:pathLst>
                <a:path w="2229" h="3665" extrusionOk="0">
                  <a:moveTo>
                    <a:pt x="1968" y="1"/>
                  </a:moveTo>
                  <a:cubicBezTo>
                    <a:pt x="1880" y="1"/>
                    <a:pt x="1786" y="44"/>
                    <a:pt x="1691" y="110"/>
                  </a:cubicBezTo>
                  <a:cubicBezTo>
                    <a:pt x="1552" y="230"/>
                    <a:pt x="1452" y="369"/>
                    <a:pt x="1353" y="488"/>
                  </a:cubicBezTo>
                  <a:cubicBezTo>
                    <a:pt x="1055" y="628"/>
                    <a:pt x="1114" y="966"/>
                    <a:pt x="995" y="1205"/>
                  </a:cubicBezTo>
                  <a:cubicBezTo>
                    <a:pt x="995" y="1264"/>
                    <a:pt x="955" y="1304"/>
                    <a:pt x="935" y="1364"/>
                  </a:cubicBezTo>
                  <a:cubicBezTo>
                    <a:pt x="915" y="1423"/>
                    <a:pt x="856" y="1483"/>
                    <a:pt x="836" y="1523"/>
                  </a:cubicBezTo>
                  <a:cubicBezTo>
                    <a:pt x="219" y="1921"/>
                    <a:pt x="259" y="2677"/>
                    <a:pt x="0" y="3254"/>
                  </a:cubicBezTo>
                  <a:cubicBezTo>
                    <a:pt x="0" y="3313"/>
                    <a:pt x="20" y="3413"/>
                    <a:pt x="40" y="3492"/>
                  </a:cubicBezTo>
                  <a:cubicBezTo>
                    <a:pt x="104" y="3607"/>
                    <a:pt x="184" y="3665"/>
                    <a:pt x="292" y="3665"/>
                  </a:cubicBezTo>
                  <a:cubicBezTo>
                    <a:pt x="351" y="3665"/>
                    <a:pt x="419" y="3647"/>
                    <a:pt x="498" y="3612"/>
                  </a:cubicBezTo>
                  <a:cubicBezTo>
                    <a:pt x="915" y="2856"/>
                    <a:pt x="1234" y="2060"/>
                    <a:pt x="1631" y="1264"/>
                  </a:cubicBezTo>
                  <a:cubicBezTo>
                    <a:pt x="1811" y="886"/>
                    <a:pt x="2188" y="608"/>
                    <a:pt x="2228" y="190"/>
                  </a:cubicBezTo>
                  <a:cubicBezTo>
                    <a:pt x="2155" y="54"/>
                    <a:pt x="2065" y="1"/>
                    <a:pt x="196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4"/>
            <p:cNvSpPr/>
            <p:nvPr/>
          </p:nvSpPr>
          <p:spPr>
            <a:xfrm>
              <a:off x="1898550" y="1615175"/>
              <a:ext cx="77600" cy="22425"/>
            </a:xfrm>
            <a:custGeom>
              <a:avLst/>
              <a:gdLst/>
              <a:ahLst/>
              <a:cxnLst/>
              <a:rect l="l" t="t" r="r" b="b"/>
              <a:pathLst>
                <a:path w="3104" h="897" extrusionOk="0">
                  <a:moveTo>
                    <a:pt x="657" y="1"/>
                  </a:moveTo>
                  <a:cubicBezTo>
                    <a:pt x="538" y="1"/>
                    <a:pt x="438" y="21"/>
                    <a:pt x="319" y="41"/>
                  </a:cubicBezTo>
                  <a:cubicBezTo>
                    <a:pt x="239" y="81"/>
                    <a:pt x="160" y="100"/>
                    <a:pt x="120" y="140"/>
                  </a:cubicBezTo>
                  <a:cubicBezTo>
                    <a:pt x="20" y="399"/>
                    <a:pt x="0" y="638"/>
                    <a:pt x="140" y="896"/>
                  </a:cubicBezTo>
                  <a:lnTo>
                    <a:pt x="637" y="896"/>
                  </a:lnTo>
                  <a:cubicBezTo>
                    <a:pt x="764" y="719"/>
                    <a:pt x="922" y="687"/>
                    <a:pt x="1083" y="687"/>
                  </a:cubicBezTo>
                  <a:cubicBezTo>
                    <a:pt x="1174" y="687"/>
                    <a:pt x="1266" y="697"/>
                    <a:pt x="1353" y="697"/>
                  </a:cubicBezTo>
                  <a:lnTo>
                    <a:pt x="3104" y="697"/>
                  </a:lnTo>
                  <a:lnTo>
                    <a:pt x="2746" y="339"/>
                  </a:lnTo>
                  <a:cubicBezTo>
                    <a:pt x="2635" y="118"/>
                    <a:pt x="2457" y="100"/>
                    <a:pt x="2269" y="100"/>
                  </a:cubicBezTo>
                  <a:cubicBezTo>
                    <a:pt x="2232" y="100"/>
                    <a:pt x="2194" y="100"/>
                    <a:pt x="2156" y="100"/>
                  </a:cubicBezTo>
                  <a:cubicBezTo>
                    <a:pt x="2043" y="100"/>
                    <a:pt x="1930" y="94"/>
                    <a:pt x="1831" y="41"/>
                  </a:cubicBezTo>
                  <a:cubicBezTo>
                    <a:pt x="1711" y="21"/>
                    <a:pt x="1612" y="1"/>
                    <a:pt x="1492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4"/>
            <p:cNvSpPr/>
            <p:nvPr/>
          </p:nvSpPr>
          <p:spPr>
            <a:xfrm>
              <a:off x="2308825" y="1626250"/>
              <a:ext cx="98000" cy="19725"/>
            </a:xfrm>
            <a:custGeom>
              <a:avLst/>
              <a:gdLst/>
              <a:ahLst/>
              <a:cxnLst/>
              <a:rect l="l" t="t" r="r" b="b"/>
              <a:pathLst>
                <a:path w="3920" h="789" extrusionOk="0">
                  <a:moveTo>
                    <a:pt x="2848" y="1"/>
                  </a:moveTo>
                  <a:cubicBezTo>
                    <a:pt x="2557" y="1"/>
                    <a:pt x="2269" y="25"/>
                    <a:pt x="1990" y="55"/>
                  </a:cubicBezTo>
                  <a:cubicBezTo>
                    <a:pt x="1950" y="75"/>
                    <a:pt x="1930" y="75"/>
                    <a:pt x="1950" y="95"/>
                  </a:cubicBezTo>
                  <a:cubicBezTo>
                    <a:pt x="1920" y="120"/>
                    <a:pt x="1889" y="129"/>
                    <a:pt x="1859" y="129"/>
                  </a:cubicBezTo>
                  <a:cubicBezTo>
                    <a:pt x="1793" y="129"/>
                    <a:pt x="1733" y="83"/>
                    <a:pt x="1692" y="55"/>
                  </a:cubicBezTo>
                  <a:cubicBezTo>
                    <a:pt x="1662" y="45"/>
                    <a:pt x="1627" y="40"/>
                    <a:pt x="1592" y="40"/>
                  </a:cubicBezTo>
                  <a:cubicBezTo>
                    <a:pt x="1558" y="40"/>
                    <a:pt x="1523" y="45"/>
                    <a:pt x="1493" y="55"/>
                  </a:cubicBezTo>
                  <a:cubicBezTo>
                    <a:pt x="1294" y="135"/>
                    <a:pt x="1115" y="234"/>
                    <a:pt x="896" y="234"/>
                  </a:cubicBezTo>
                  <a:cubicBezTo>
                    <a:pt x="697" y="234"/>
                    <a:pt x="558" y="95"/>
                    <a:pt x="419" y="35"/>
                  </a:cubicBezTo>
                  <a:cubicBezTo>
                    <a:pt x="339" y="35"/>
                    <a:pt x="260" y="35"/>
                    <a:pt x="220" y="75"/>
                  </a:cubicBezTo>
                  <a:cubicBezTo>
                    <a:pt x="100" y="234"/>
                    <a:pt x="1" y="393"/>
                    <a:pt x="100" y="592"/>
                  </a:cubicBezTo>
                  <a:cubicBezTo>
                    <a:pt x="956" y="652"/>
                    <a:pt x="1851" y="632"/>
                    <a:pt x="2746" y="752"/>
                  </a:cubicBezTo>
                  <a:cubicBezTo>
                    <a:pt x="2842" y="761"/>
                    <a:pt x="2951" y="789"/>
                    <a:pt x="3056" y="789"/>
                  </a:cubicBezTo>
                  <a:cubicBezTo>
                    <a:pt x="3170" y="789"/>
                    <a:pt x="3280" y="756"/>
                    <a:pt x="3363" y="632"/>
                  </a:cubicBezTo>
                  <a:cubicBezTo>
                    <a:pt x="3283" y="473"/>
                    <a:pt x="3124" y="453"/>
                    <a:pt x="2945" y="433"/>
                  </a:cubicBezTo>
                  <a:cubicBezTo>
                    <a:pt x="3104" y="433"/>
                    <a:pt x="3243" y="473"/>
                    <a:pt x="3363" y="592"/>
                  </a:cubicBezTo>
                  <a:lnTo>
                    <a:pt x="3900" y="374"/>
                  </a:lnTo>
                  <a:cubicBezTo>
                    <a:pt x="3920" y="254"/>
                    <a:pt x="3840" y="155"/>
                    <a:pt x="3721" y="95"/>
                  </a:cubicBezTo>
                  <a:cubicBezTo>
                    <a:pt x="3432" y="25"/>
                    <a:pt x="3139" y="1"/>
                    <a:pt x="284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4"/>
            <p:cNvSpPr/>
            <p:nvPr/>
          </p:nvSpPr>
          <p:spPr>
            <a:xfrm>
              <a:off x="2748950" y="2037900"/>
              <a:ext cx="66175" cy="28375"/>
            </a:xfrm>
            <a:custGeom>
              <a:avLst/>
              <a:gdLst/>
              <a:ahLst/>
              <a:cxnLst/>
              <a:rect l="l" t="t" r="r" b="b"/>
              <a:pathLst>
                <a:path w="2647" h="1135" extrusionOk="0">
                  <a:moveTo>
                    <a:pt x="2388" y="1"/>
                  </a:moveTo>
                  <a:cubicBezTo>
                    <a:pt x="1513" y="80"/>
                    <a:pt x="638" y="41"/>
                    <a:pt x="1" y="796"/>
                  </a:cubicBezTo>
                  <a:cubicBezTo>
                    <a:pt x="180" y="816"/>
                    <a:pt x="339" y="916"/>
                    <a:pt x="339" y="1135"/>
                  </a:cubicBezTo>
                  <a:cubicBezTo>
                    <a:pt x="1155" y="1075"/>
                    <a:pt x="1931" y="896"/>
                    <a:pt x="2647" y="478"/>
                  </a:cubicBezTo>
                  <a:cubicBezTo>
                    <a:pt x="2647" y="240"/>
                    <a:pt x="2587" y="100"/>
                    <a:pt x="238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4"/>
            <p:cNvSpPr/>
            <p:nvPr/>
          </p:nvSpPr>
          <p:spPr>
            <a:xfrm>
              <a:off x="2349625" y="1988175"/>
              <a:ext cx="15925" cy="78175"/>
            </a:xfrm>
            <a:custGeom>
              <a:avLst/>
              <a:gdLst/>
              <a:ahLst/>
              <a:cxnLst/>
              <a:rect l="l" t="t" r="r" b="b"/>
              <a:pathLst>
                <a:path w="637" h="3127" extrusionOk="0">
                  <a:moveTo>
                    <a:pt x="418" y="1"/>
                  </a:moveTo>
                  <a:cubicBezTo>
                    <a:pt x="338" y="1"/>
                    <a:pt x="298" y="40"/>
                    <a:pt x="239" y="120"/>
                  </a:cubicBezTo>
                  <a:cubicBezTo>
                    <a:pt x="159" y="378"/>
                    <a:pt x="219" y="677"/>
                    <a:pt x="20" y="896"/>
                  </a:cubicBezTo>
                  <a:cubicBezTo>
                    <a:pt x="0" y="1632"/>
                    <a:pt x="0" y="2388"/>
                    <a:pt x="199" y="3124"/>
                  </a:cubicBezTo>
                  <a:cubicBezTo>
                    <a:pt x="219" y="3126"/>
                    <a:pt x="237" y="3126"/>
                    <a:pt x="254" y="3126"/>
                  </a:cubicBezTo>
                  <a:cubicBezTo>
                    <a:pt x="595" y="3126"/>
                    <a:pt x="385" y="2759"/>
                    <a:pt x="517" y="2626"/>
                  </a:cubicBezTo>
                  <a:cubicBezTo>
                    <a:pt x="478" y="1771"/>
                    <a:pt x="637" y="876"/>
                    <a:pt x="41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4"/>
            <p:cNvSpPr/>
            <p:nvPr/>
          </p:nvSpPr>
          <p:spPr>
            <a:xfrm>
              <a:off x="2049225" y="1879750"/>
              <a:ext cx="19925" cy="78600"/>
            </a:xfrm>
            <a:custGeom>
              <a:avLst/>
              <a:gdLst/>
              <a:ahLst/>
              <a:cxnLst/>
              <a:rect l="l" t="t" r="r" b="b"/>
              <a:pathLst>
                <a:path w="797" h="3144" extrusionOk="0">
                  <a:moveTo>
                    <a:pt x="677" y="1"/>
                  </a:moveTo>
                  <a:cubicBezTo>
                    <a:pt x="558" y="100"/>
                    <a:pt x="538" y="220"/>
                    <a:pt x="538" y="379"/>
                  </a:cubicBezTo>
                  <a:cubicBezTo>
                    <a:pt x="538" y="598"/>
                    <a:pt x="399" y="677"/>
                    <a:pt x="200" y="697"/>
                  </a:cubicBezTo>
                  <a:cubicBezTo>
                    <a:pt x="1" y="1155"/>
                    <a:pt x="140" y="1652"/>
                    <a:pt x="1" y="2070"/>
                  </a:cubicBezTo>
                  <a:cubicBezTo>
                    <a:pt x="299" y="2348"/>
                    <a:pt x="1" y="2865"/>
                    <a:pt x="478" y="3144"/>
                  </a:cubicBezTo>
                  <a:cubicBezTo>
                    <a:pt x="478" y="2647"/>
                    <a:pt x="538" y="2169"/>
                    <a:pt x="478" y="1692"/>
                  </a:cubicBezTo>
                  <a:cubicBezTo>
                    <a:pt x="478" y="1473"/>
                    <a:pt x="478" y="1314"/>
                    <a:pt x="677" y="1194"/>
                  </a:cubicBezTo>
                  <a:cubicBezTo>
                    <a:pt x="697" y="1075"/>
                    <a:pt x="737" y="976"/>
                    <a:pt x="757" y="856"/>
                  </a:cubicBezTo>
                  <a:cubicBezTo>
                    <a:pt x="797" y="757"/>
                    <a:pt x="797" y="618"/>
                    <a:pt x="757" y="538"/>
                  </a:cubicBezTo>
                  <a:lnTo>
                    <a:pt x="677" y="1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4"/>
            <p:cNvSpPr/>
            <p:nvPr/>
          </p:nvSpPr>
          <p:spPr>
            <a:xfrm>
              <a:off x="2428200" y="1694250"/>
              <a:ext cx="66150" cy="26375"/>
            </a:xfrm>
            <a:custGeom>
              <a:avLst/>
              <a:gdLst/>
              <a:ahLst/>
              <a:cxnLst/>
              <a:rect l="l" t="t" r="r" b="b"/>
              <a:pathLst>
                <a:path w="2646" h="1055" extrusionOk="0">
                  <a:moveTo>
                    <a:pt x="1910" y="1"/>
                  </a:moveTo>
                  <a:cubicBezTo>
                    <a:pt x="1372" y="59"/>
                    <a:pt x="890" y="320"/>
                    <a:pt x="374" y="320"/>
                  </a:cubicBezTo>
                  <a:cubicBezTo>
                    <a:pt x="355" y="320"/>
                    <a:pt x="337" y="320"/>
                    <a:pt x="318" y="319"/>
                  </a:cubicBezTo>
                  <a:cubicBezTo>
                    <a:pt x="139" y="319"/>
                    <a:pt x="20" y="458"/>
                    <a:pt x="0" y="657"/>
                  </a:cubicBezTo>
                  <a:cubicBezTo>
                    <a:pt x="33" y="657"/>
                    <a:pt x="66" y="657"/>
                    <a:pt x="99" y="657"/>
                  </a:cubicBezTo>
                  <a:cubicBezTo>
                    <a:pt x="263" y="657"/>
                    <a:pt x="418" y="671"/>
                    <a:pt x="517" y="836"/>
                  </a:cubicBezTo>
                  <a:cubicBezTo>
                    <a:pt x="716" y="994"/>
                    <a:pt x="908" y="1055"/>
                    <a:pt x="1095" y="1055"/>
                  </a:cubicBezTo>
                  <a:cubicBezTo>
                    <a:pt x="1356" y="1055"/>
                    <a:pt x="1607" y="936"/>
                    <a:pt x="1850" y="797"/>
                  </a:cubicBezTo>
                  <a:cubicBezTo>
                    <a:pt x="2029" y="637"/>
                    <a:pt x="2228" y="538"/>
                    <a:pt x="2447" y="458"/>
                  </a:cubicBezTo>
                  <a:cubicBezTo>
                    <a:pt x="2527" y="439"/>
                    <a:pt x="2586" y="399"/>
                    <a:pt x="2626" y="319"/>
                  </a:cubicBezTo>
                  <a:cubicBezTo>
                    <a:pt x="2646" y="240"/>
                    <a:pt x="2626" y="160"/>
                    <a:pt x="2586" y="120"/>
                  </a:cubicBezTo>
                  <a:cubicBezTo>
                    <a:pt x="2504" y="61"/>
                    <a:pt x="2428" y="44"/>
                    <a:pt x="2352" y="44"/>
                  </a:cubicBezTo>
                  <a:cubicBezTo>
                    <a:pt x="2299" y="44"/>
                    <a:pt x="2245" y="52"/>
                    <a:pt x="2188" y="61"/>
                  </a:cubicBezTo>
                  <a:cubicBezTo>
                    <a:pt x="2069" y="61"/>
                    <a:pt x="1989" y="61"/>
                    <a:pt x="191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4"/>
            <p:cNvSpPr/>
            <p:nvPr/>
          </p:nvSpPr>
          <p:spPr>
            <a:xfrm>
              <a:off x="2227775" y="1619400"/>
              <a:ext cx="61700" cy="21175"/>
            </a:xfrm>
            <a:custGeom>
              <a:avLst/>
              <a:gdLst/>
              <a:ahLst/>
              <a:cxnLst/>
              <a:rect l="l" t="t" r="r" b="b"/>
              <a:pathLst>
                <a:path w="2468" h="847" extrusionOk="0">
                  <a:moveTo>
                    <a:pt x="1708" y="1"/>
                  </a:moveTo>
                  <a:cubicBezTo>
                    <a:pt x="1433" y="1"/>
                    <a:pt x="1153" y="35"/>
                    <a:pt x="875" y="35"/>
                  </a:cubicBezTo>
                  <a:cubicBezTo>
                    <a:pt x="755" y="35"/>
                    <a:pt x="636" y="29"/>
                    <a:pt x="518" y="11"/>
                  </a:cubicBezTo>
                  <a:cubicBezTo>
                    <a:pt x="498" y="31"/>
                    <a:pt x="478" y="51"/>
                    <a:pt x="458" y="51"/>
                  </a:cubicBezTo>
                  <a:cubicBezTo>
                    <a:pt x="418" y="289"/>
                    <a:pt x="279" y="488"/>
                    <a:pt x="60" y="628"/>
                  </a:cubicBezTo>
                  <a:cubicBezTo>
                    <a:pt x="0" y="687"/>
                    <a:pt x="0" y="747"/>
                    <a:pt x="60" y="827"/>
                  </a:cubicBezTo>
                  <a:cubicBezTo>
                    <a:pt x="776" y="846"/>
                    <a:pt x="1512" y="846"/>
                    <a:pt x="2268" y="846"/>
                  </a:cubicBezTo>
                  <a:cubicBezTo>
                    <a:pt x="2308" y="787"/>
                    <a:pt x="2368" y="747"/>
                    <a:pt x="2388" y="687"/>
                  </a:cubicBezTo>
                  <a:cubicBezTo>
                    <a:pt x="2407" y="628"/>
                    <a:pt x="2447" y="528"/>
                    <a:pt x="2447" y="429"/>
                  </a:cubicBezTo>
                  <a:cubicBezTo>
                    <a:pt x="2467" y="369"/>
                    <a:pt x="2467" y="289"/>
                    <a:pt x="2467" y="250"/>
                  </a:cubicBezTo>
                  <a:lnTo>
                    <a:pt x="2467" y="150"/>
                  </a:lnTo>
                  <a:cubicBezTo>
                    <a:pt x="2222" y="32"/>
                    <a:pt x="1967" y="1"/>
                    <a:pt x="170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4"/>
            <p:cNvSpPr/>
            <p:nvPr/>
          </p:nvSpPr>
          <p:spPr>
            <a:xfrm>
              <a:off x="2229750" y="1715025"/>
              <a:ext cx="34775" cy="86675"/>
            </a:xfrm>
            <a:custGeom>
              <a:avLst/>
              <a:gdLst/>
              <a:ahLst/>
              <a:cxnLst/>
              <a:rect l="l" t="t" r="r" b="b"/>
              <a:pathLst>
                <a:path w="1391" h="3467" extrusionOk="0">
                  <a:moveTo>
                    <a:pt x="1208" y="1"/>
                  </a:moveTo>
                  <a:cubicBezTo>
                    <a:pt x="1186" y="1"/>
                    <a:pt x="1161" y="2"/>
                    <a:pt x="1135" y="5"/>
                  </a:cubicBezTo>
                  <a:cubicBezTo>
                    <a:pt x="1035" y="582"/>
                    <a:pt x="677" y="1060"/>
                    <a:pt x="598" y="1657"/>
                  </a:cubicBezTo>
                  <a:cubicBezTo>
                    <a:pt x="598" y="1776"/>
                    <a:pt x="518" y="1855"/>
                    <a:pt x="439" y="1875"/>
                  </a:cubicBezTo>
                  <a:cubicBezTo>
                    <a:pt x="319" y="2015"/>
                    <a:pt x="419" y="2213"/>
                    <a:pt x="339" y="2393"/>
                  </a:cubicBezTo>
                  <a:lnTo>
                    <a:pt x="279" y="2691"/>
                  </a:lnTo>
                  <a:cubicBezTo>
                    <a:pt x="279" y="2969"/>
                    <a:pt x="1" y="3288"/>
                    <a:pt x="439" y="3467"/>
                  </a:cubicBezTo>
                  <a:cubicBezTo>
                    <a:pt x="478" y="3387"/>
                    <a:pt x="478" y="3288"/>
                    <a:pt x="498" y="3188"/>
                  </a:cubicBezTo>
                  <a:cubicBezTo>
                    <a:pt x="578" y="3069"/>
                    <a:pt x="538" y="2910"/>
                    <a:pt x="638" y="2790"/>
                  </a:cubicBezTo>
                  <a:cubicBezTo>
                    <a:pt x="677" y="2770"/>
                    <a:pt x="677" y="2711"/>
                    <a:pt x="677" y="2671"/>
                  </a:cubicBezTo>
                  <a:cubicBezTo>
                    <a:pt x="717" y="2572"/>
                    <a:pt x="697" y="2412"/>
                    <a:pt x="797" y="2293"/>
                  </a:cubicBezTo>
                  <a:cubicBezTo>
                    <a:pt x="817" y="2194"/>
                    <a:pt x="817" y="2114"/>
                    <a:pt x="836" y="2015"/>
                  </a:cubicBezTo>
                  <a:cubicBezTo>
                    <a:pt x="876" y="1875"/>
                    <a:pt x="876" y="1696"/>
                    <a:pt x="996" y="1597"/>
                  </a:cubicBezTo>
                  <a:cubicBezTo>
                    <a:pt x="1294" y="1199"/>
                    <a:pt x="1334" y="702"/>
                    <a:pt x="1374" y="224"/>
                  </a:cubicBezTo>
                  <a:cubicBezTo>
                    <a:pt x="1390" y="55"/>
                    <a:pt x="1335" y="1"/>
                    <a:pt x="120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4"/>
            <p:cNvSpPr/>
            <p:nvPr/>
          </p:nvSpPr>
          <p:spPr>
            <a:xfrm>
              <a:off x="2354100" y="1806050"/>
              <a:ext cx="27875" cy="60800"/>
            </a:xfrm>
            <a:custGeom>
              <a:avLst/>
              <a:gdLst/>
              <a:ahLst/>
              <a:cxnLst/>
              <a:rect l="l" t="t" r="r" b="b"/>
              <a:pathLst>
                <a:path w="1115" h="2432" extrusionOk="0">
                  <a:moveTo>
                    <a:pt x="842" y="0"/>
                  </a:moveTo>
                  <a:cubicBezTo>
                    <a:pt x="393" y="0"/>
                    <a:pt x="526" y="533"/>
                    <a:pt x="299" y="741"/>
                  </a:cubicBezTo>
                  <a:cubicBezTo>
                    <a:pt x="279" y="820"/>
                    <a:pt x="299" y="920"/>
                    <a:pt x="318" y="999"/>
                  </a:cubicBezTo>
                  <a:lnTo>
                    <a:pt x="239" y="960"/>
                  </a:lnTo>
                  <a:lnTo>
                    <a:pt x="199" y="1039"/>
                  </a:lnTo>
                  <a:cubicBezTo>
                    <a:pt x="199" y="1139"/>
                    <a:pt x="179" y="1258"/>
                    <a:pt x="179" y="1357"/>
                  </a:cubicBezTo>
                  <a:cubicBezTo>
                    <a:pt x="20" y="1596"/>
                    <a:pt x="179" y="1855"/>
                    <a:pt x="20" y="2094"/>
                  </a:cubicBezTo>
                  <a:cubicBezTo>
                    <a:pt x="20" y="2213"/>
                    <a:pt x="0" y="2312"/>
                    <a:pt x="0" y="2432"/>
                  </a:cubicBezTo>
                  <a:lnTo>
                    <a:pt x="179" y="2432"/>
                  </a:lnTo>
                  <a:cubicBezTo>
                    <a:pt x="1114" y="2014"/>
                    <a:pt x="1094" y="1159"/>
                    <a:pt x="1074" y="323"/>
                  </a:cubicBezTo>
                  <a:cubicBezTo>
                    <a:pt x="1035" y="204"/>
                    <a:pt x="995" y="104"/>
                    <a:pt x="915" y="5"/>
                  </a:cubicBezTo>
                  <a:cubicBezTo>
                    <a:pt x="889" y="2"/>
                    <a:pt x="865" y="0"/>
                    <a:pt x="842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4"/>
            <p:cNvSpPr/>
            <p:nvPr/>
          </p:nvSpPr>
          <p:spPr>
            <a:xfrm>
              <a:off x="2162625" y="1638075"/>
              <a:ext cx="82575" cy="18050"/>
            </a:xfrm>
            <a:custGeom>
              <a:avLst/>
              <a:gdLst/>
              <a:ahLst/>
              <a:cxnLst/>
              <a:rect l="l" t="t" r="r" b="b"/>
              <a:pathLst>
                <a:path w="3303" h="722" extrusionOk="0">
                  <a:moveTo>
                    <a:pt x="378" y="0"/>
                  </a:moveTo>
                  <a:cubicBezTo>
                    <a:pt x="219" y="0"/>
                    <a:pt x="100" y="0"/>
                    <a:pt x="0" y="159"/>
                  </a:cubicBezTo>
                  <a:cubicBezTo>
                    <a:pt x="80" y="259"/>
                    <a:pt x="120" y="358"/>
                    <a:pt x="179" y="458"/>
                  </a:cubicBezTo>
                  <a:cubicBezTo>
                    <a:pt x="933" y="493"/>
                    <a:pt x="1672" y="667"/>
                    <a:pt x="2408" y="667"/>
                  </a:cubicBezTo>
                  <a:cubicBezTo>
                    <a:pt x="2507" y="667"/>
                    <a:pt x="2607" y="664"/>
                    <a:pt x="2706" y="656"/>
                  </a:cubicBezTo>
                  <a:cubicBezTo>
                    <a:pt x="2820" y="656"/>
                    <a:pt x="2956" y="721"/>
                    <a:pt x="3071" y="721"/>
                  </a:cubicBezTo>
                  <a:cubicBezTo>
                    <a:pt x="3176" y="721"/>
                    <a:pt x="3265" y="667"/>
                    <a:pt x="3303" y="458"/>
                  </a:cubicBezTo>
                  <a:cubicBezTo>
                    <a:pt x="3096" y="316"/>
                    <a:pt x="2877" y="306"/>
                    <a:pt x="2656" y="306"/>
                  </a:cubicBezTo>
                  <a:cubicBezTo>
                    <a:pt x="2618" y="306"/>
                    <a:pt x="2580" y="306"/>
                    <a:pt x="2542" y="306"/>
                  </a:cubicBezTo>
                  <a:cubicBezTo>
                    <a:pt x="2397" y="306"/>
                    <a:pt x="2252" y="301"/>
                    <a:pt x="2109" y="259"/>
                  </a:cubicBezTo>
                  <a:cubicBezTo>
                    <a:pt x="1890" y="20"/>
                    <a:pt x="1592" y="80"/>
                    <a:pt x="1313" y="60"/>
                  </a:cubicBezTo>
                  <a:cubicBezTo>
                    <a:pt x="1194" y="60"/>
                    <a:pt x="1095" y="60"/>
                    <a:pt x="975" y="20"/>
                  </a:cubicBezTo>
                  <a:lnTo>
                    <a:pt x="736" y="20"/>
                  </a:lnTo>
                  <a:cubicBezTo>
                    <a:pt x="684" y="55"/>
                    <a:pt x="632" y="71"/>
                    <a:pt x="579" y="71"/>
                  </a:cubicBezTo>
                  <a:cubicBezTo>
                    <a:pt x="512" y="71"/>
                    <a:pt x="445" y="45"/>
                    <a:pt x="37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4"/>
            <p:cNvSpPr/>
            <p:nvPr/>
          </p:nvSpPr>
          <p:spPr>
            <a:xfrm>
              <a:off x="2359075" y="1758900"/>
              <a:ext cx="25375" cy="73650"/>
            </a:xfrm>
            <a:custGeom>
              <a:avLst/>
              <a:gdLst/>
              <a:ahLst/>
              <a:cxnLst/>
              <a:rect l="l" t="t" r="r" b="b"/>
              <a:pathLst>
                <a:path w="1015" h="2946" extrusionOk="0">
                  <a:moveTo>
                    <a:pt x="657" y="1"/>
                  </a:moveTo>
                  <a:cubicBezTo>
                    <a:pt x="398" y="956"/>
                    <a:pt x="100" y="1931"/>
                    <a:pt x="0" y="2945"/>
                  </a:cubicBezTo>
                  <a:lnTo>
                    <a:pt x="139" y="2945"/>
                  </a:lnTo>
                  <a:cubicBezTo>
                    <a:pt x="199" y="2547"/>
                    <a:pt x="398" y="2209"/>
                    <a:pt x="657" y="1911"/>
                  </a:cubicBezTo>
                  <a:cubicBezTo>
                    <a:pt x="816" y="1831"/>
                    <a:pt x="915" y="1692"/>
                    <a:pt x="955" y="1533"/>
                  </a:cubicBezTo>
                  <a:cubicBezTo>
                    <a:pt x="1015" y="1393"/>
                    <a:pt x="935" y="1214"/>
                    <a:pt x="915" y="1055"/>
                  </a:cubicBezTo>
                  <a:cubicBezTo>
                    <a:pt x="855" y="916"/>
                    <a:pt x="855" y="737"/>
                    <a:pt x="816" y="598"/>
                  </a:cubicBezTo>
                  <a:cubicBezTo>
                    <a:pt x="716" y="399"/>
                    <a:pt x="836" y="160"/>
                    <a:pt x="65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4"/>
            <p:cNvSpPr/>
            <p:nvPr/>
          </p:nvSpPr>
          <p:spPr>
            <a:xfrm>
              <a:off x="2309325" y="1658200"/>
              <a:ext cx="85575" cy="9200"/>
            </a:xfrm>
            <a:custGeom>
              <a:avLst/>
              <a:gdLst/>
              <a:ahLst/>
              <a:cxnLst/>
              <a:rect l="l" t="t" r="r" b="b"/>
              <a:pathLst>
                <a:path w="3423" h="368" extrusionOk="0">
                  <a:moveTo>
                    <a:pt x="2502" y="1"/>
                  </a:moveTo>
                  <a:cubicBezTo>
                    <a:pt x="2259" y="1"/>
                    <a:pt x="2013" y="33"/>
                    <a:pt x="1771" y="50"/>
                  </a:cubicBezTo>
                  <a:cubicBezTo>
                    <a:pt x="1605" y="108"/>
                    <a:pt x="1436" y="124"/>
                    <a:pt x="1265" y="124"/>
                  </a:cubicBezTo>
                  <a:cubicBezTo>
                    <a:pt x="1047" y="124"/>
                    <a:pt x="827" y="98"/>
                    <a:pt x="608" y="98"/>
                  </a:cubicBezTo>
                  <a:cubicBezTo>
                    <a:pt x="403" y="98"/>
                    <a:pt x="199" y="120"/>
                    <a:pt x="1" y="210"/>
                  </a:cubicBezTo>
                  <a:cubicBezTo>
                    <a:pt x="520" y="328"/>
                    <a:pt x="1044" y="367"/>
                    <a:pt x="1568" y="367"/>
                  </a:cubicBezTo>
                  <a:cubicBezTo>
                    <a:pt x="2187" y="367"/>
                    <a:pt x="2808" y="312"/>
                    <a:pt x="3422" y="269"/>
                  </a:cubicBezTo>
                  <a:cubicBezTo>
                    <a:pt x="3130" y="56"/>
                    <a:pt x="2818" y="1"/>
                    <a:pt x="2502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4"/>
            <p:cNvSpPr/>
            <p:nvPr/>
          </p:nvSpPr>
          <p:spPr>
            <a:xfrm>
              <a:off x="2344150" y="1936675"/>
              <a:ext cx="28375" cy="52575"/>
            </a:xfrm>
            <a:custGeom>
              <a:avLst/>
              <a:gdLst/>
              <a:ahLst/>
              <a:cxnLst/>
              <a:rect l="l" t="t" r="r" b="b"/>
              <a:pathLst>
                <a:path w="1135" h="2103" extrusionOk="0">
                  <a:moveTo>
                    <a:pt x="566" y="1"/>
                  </a:moveTo>
                  <a:cubicBezTo>
                    <a:pt x="442" y="1"/>
                    <a:pt x="325" y="115"/>
                    <a:pt x="199" y="191"/>
                  </a:cubicBezTo>
                  <a:cubicBezTo>
                    <a:pt x="0" y="648"/>
                    <a:pt x="319" y="1106"/>
                    <a:pt x="199" y="1563"/>
                  </a:cubicBezTo>
                  <a:cubicBezTo>
                    <a:pt x="486" y="1640"/>
                    <a:pt x="148" y="2103"/>
                    <a:pt x="493" y="2103"/>
                  </a:cubicBezTo>
                  <a:cubicBezTo>
                    <a:pt x="507" y="2103"/>
                    <a:pt x="521" y="2102"/>
                    <a:pt x="537" y="2100"/>
                  </a:cubicBezTo>
                  <a:cubicBezTo>
                    <a:pt x="577" y="2080"/>
                    <a:pt x="597" y="2080"/>
                    <a:pt x="617" y="2061"/>
                  </a:cubicBezTo>
                  <a:cubicBezTo>
                    <a:pt x="677" y="1901"/>
                    <a:pt x="716" y="1742"/>
                    <a:pt x="776" y="1583"/>
                  </a:cubicBezTo>
                  <a:cubicBezTo>
                    <a:pt x="1134" y="1106"/>
                    <a:pt x="816" y="608"/>
                    <a:pt x="796" y="151"/>
                  </a:cubicBezTo>
                  <a:cubicBezTo>
                    <a:pt x="715" y="40"/>
                    <a:pt x="639" y="1"/>
                    <a:pt x="56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4"/>
            <p:cNvSpPr/>
            <p:nvPr/>
          </p:nvSpPr>
          <p:spPr>
            <a:xfrm>
              <a:off x="2414275" y="2113500"/>
              <a:ext cx="39800" cy="52975"/>
            </a:xfrm>
            <a:custGeom>
              <a:avLst/>
              <a:gdLst/>
              <a:ahLst/>
              <a:cxnLst/>
              <a:rect l="l" t="t" r="r" b="b"/>
              <a:pathLst>
                <a:path w="1592" h="2119" extrusionOk="0">
                  <a:moveTo>
                    <a:pt x="179" y="0"/>
                  </a:moveTo>
                  <a:cubicBezTo>
                    <a:pt x="0" y="160"/>
                    <a:pt x="0" y="359"/>
                    <a:pt x="20" y="557"/>
                  </a:cubicBezTo>
                  <a:cubicBezTo>
                    <a:pt x="358" y="995"/>
                    <a:pt x="657" y="1433"/>
                    <a:pt x="975" y="1870"/>
                  </a:cubicBezTo>
                  <a:cubicBezTo>
                    <a:pt x="1086" y="2006"/>
                    <a:pt x="1204" y="2119"/>
                    <a:pt x="1335" y="2119"/>
                  </a:cubicBezTo>
                  <a:cubicBezTo>
                    <a:pt x="1416" y="2119"/>
                    <a:pt x="1501" y="2076"/>
                    <a:pt x="1592" y="1970"/>
                  </a:cubicBezTo>
                  <a:cubicBezTo>
                    <a:pt x="1413" y="1851"/>
                    <a:pt x="1592" y="1691"/>
                    <a:pt x="1572" y="1572"/>
                  </a:cubicBezTo>
                  <a:cubicBezTo>
                    <a:pt x="1094" y="1055"/>
                    <a:pt x="796" y="398"/>
                    <a:pt x="17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4"/>
            <p:cNvSpPr/>
            <p:nvPr/>
          </p:nvSpPr>
          <p:spPr>
            <a:xfrm>
              <a:off x="2214850" y="1782775"/>
              <a:ext cx="25375" cy="96900"/>
            </a:xfrm>
            <a:custGeom>
              <a:avLst/>
              <a:gdLst/>
              <a:ahLst/>
              <a:cxnLst/>
              <a:rect l="l" t="t" r="r" b="b"/>
              <a:pathLst>
                <a:path w="1015" h="3876" extrusionOk="0">
                  <a:moveTo>
                    <a:pt x="836" y="1"/>
                  </a:moveTo>
                  <a:cubicBezTo>
                    <a:pt x="696" y="657"/>
                    <a:pt x="318" y="1234"/>
                    <a:pt x="279" y="1930"/>
                  </a:cubicBezTo>
                  <a:cubicBezTo>
                    <a:pt x="239" y="2070"/>
                    <a:pt x="239" y="2209"/>
                    <a:pt x="179" y="2348"/>
                  </a:cubicBezTo>
                  <a:cubicBezTo>
                    <a:pt x="199" y="2428"/>
                    <a:pt x="199" y="2468"/>
                    <a:pt x="199" y="2547"/>
                  </a:cubicBezTo>
                  <a:cubicBezTo>
                    <a:pt x="279" y="2766"/>
                    <a:pt x="318" y="2985"/>
                    <a:pt x="179" y="3204"/>
                  </a:cubicBezTo>
                  <a:cubicBezTo>
                    <a:pt x="139" y="3243"/>
                    <a:pt x="139" y="3283"/>
                    <a:pt x="139" y="3343"/>
                  </a:cubicBezTo>
                  <a:cubicBezTo>
                    <a:pt x="100" y="3522"/>
                    <a:pt x="0" y="3820"/>
                    <a:pt x="199" y="3860"/>
                  </a:cubicBezTo>
                  <a:cubicBezTo>
                    <a:pt x="241" y="3870"/>
                    <a:pt x="275" y="3875"/>
                    <a:pt x="303" y="3875"/>
                  </a:cubicBezTo>
                  <a:cubicBezTo>
                    <a:pt x="548" y="3875"/>
                    <a:pt x="355" y="3525"/>
                    <a:pt x="497" y="3383"/>
                  </a:cubicBezTo>
                  <a:cubicBezTo>
                    <a:pt x="517" y="3223"/>
                    <a:pt x="517" y="3064"/>
                    <a:pt x="537" y="2885"/>
                  </a:cubicBezTo>
                  <a:cubicBezTo>
                    <a:pt x="617" y="2766"/>
                    <a:pt x="617" y="2627"/>
                    <a:pt x="537" y="2468"/>
                  </a:cubicBezTo>
                  <a:lnTo>
                    <a:pt x="537" y="2388"/>
                  </a:lnTo>
                  <a:cubicBezTo>
                    <a:pt x="617" y="1970"/>
                    <a:pt x="637" y="1533"/>
                    <a:pt x="875" y="1135"/>
                  </a:cubicBezTo>
                  <a:cubicBezTo>
                    <a:pt x="915" y="995"/>
                    <a:pt x="975" y="896"/>
                    <a:pt x="1015" y="777"/>
                  </a:cubicBezTo>
                  <a:cubicBezTo>
                    <a:pt x="796" y="558"/>
                    <a:pt x="895" y="259"/>
                    <a:pt x="83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4"/>
            <p:cNvSpPr/>
            <p:nvPr/>
          </p:nvSpPr>
          <p:spPr>
            <a:xfrm>
              <a:off x="2148700" y="1628125"/>
              <a:ext cx="78600" cy="16925"/>
            </a:xfrm>
            <a:custGeom>
              <a:avLst/>
              <a:gdLst/>
              <a:ahLst/>
              <a:cxnLst/>
              <a:rect l="l" t="t" r="r" b="b"/>
              <a:pathLst>
                <a:path w="3144" h="677" extrusionOk="0">
                  <a:moveTo>
                    <a:pt x="677" y="0"/>
                  </a:moveTo>
                  <a:cubicBezTo>
                    <a:pt x="498" y="20"/>
                    <a:pt x="339" y="20"/>
                    <a:pt x="199" y="199"/>
                  </a:cubicBezTo>
                  <a:cubicBezTo>
                    <a:pt x="0" y="617"/>
                    <a:pt x="398" y="478"/>
                    <a:pt x="557" y="557"/>
                  </a:cubicBezTo>
                  <a:lnTo>
                    <a:pt x="1075" y="557"/>
                  </a:lnTo>
                  <a:cubicBezTo>
                    <a:pt x="1121" y="580"/>
                    <a:pt x="1154" y="590"/>
                    <a:pt x="1174" y="590"/>
                  </a:cubicBezTo>
                  <a:cubicBezTo>
                    <a:pt x="1187" y="590"/>
                    <a:pt x="1194" y="585"/>
                    <a:pt x="1194" y="577"/>
                  </a:cubicBezTo>
                  <a:lnTo>
                    <a:pt x="1373" y="577"/>
                  </a:lnTo>
                  <a:cubicBezTo>
                    <a:pt x="1453" y="597"/>
                    <a:pt x="1492" y="677"/>
                    <a:pt x="1592" y="677"/>
                  </a:cubicBezTo>
                  <a:lnTo>
                    <a:pt x="2586" y="677"/>
                  </a:lnTo>
                  <a:cubicBezTo>
                    <a:pt x="2746" y="497"/>
                    <a:pt x="2964" y="557"/>
                    <a:pt x="3143" y="497"/>
                  </a:cubicBezTo>
                  <a:cubicBezTo>
                    <a:pt x="3124" y="458"/>
                    <a:pt x="3124" y="398"/>
                    <a:pt x="3084" y="358"/>
                  </a:cubicBezTo>
                  <a:cubicBezTo>
                    <a:pt x="3064" y="318"/>
                    <a:pt x="3044" y="279"/>
                    <a:pt x="3024" y="259"/>
                  </a:cubicBezTo>
                  <a:cubicBezTo>
                    <a:pt x="2925" y="199"/>
                    <a:pt x="2785" y="159"/>
                    <a:pt x="2666" y="159"/>
                  </a:cubicBezTo>
                  <a:cubicBezTo>
                    <a:pt x="2487" y="120"/>
                    <a:pt x="2348" y="120"/>
                    <a:pt x="2169" y="120"/>
                  </a:cubicBezTo>
                  <a:cubicBezTo>
                    <a:pt x="2095" y="116"/>
                    <a:pt x="2020" y="115"/>
                    <a:pt x="1945" y="115"/>
                  </a:cubicBezTo>
                  <a:cubicBezTo>
                    <a:pt x="1862" y="115"/>
                    <a:pt x="1778" y="116"/>
                    <a:pt x="1694" y="116"/>
                  </a:cubicBezTo>
                  <a:cubicBezTo>
                    <a:pt x="1438" y="116"/>
                    <a:pt x="1179" y="105"/>
                    <a:pt x="935" y="20"/>
                  </a:cubicBezTo>
                  <a:cubicBezTo>
                    <a:pt x="856" y="20"/>
                    <a:pt x="776" y="0"/>
                    <a:pt x="677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"/>
            <p:cNvSpPr/>
            <p:nvPr/>
          </p:nvSpPr>
          <p:spPr>
            <a:xfrm>
              <a:off x="2223300" y="1676375"/>
              <a:ext cx="61200" cy="26575"/>
            </a:xfrm>
            <a:custGeom>
              <a:avLst/>
              <a:gdLst/>
              <a:ahLst/>
              <a:cxnLst/>
              <a:rect l="l" t="t" r="r" b="b"/>
              <a:pathLst>
                <a:path w="2448" h="1063" extrusionOk="0">
                  <a:moveTo>
                    <a:pt x="867" y="0"/>
                  </a:moveTo>
                  <a:cubicBezTo>
                    <a:pt x="758" y="0"/>
                    <a:pt x="648" y="6"/>
                    <a:pt x="537" y="20"/>
                  </a:cubicBezTo>
                  <a:cubicBezTo>
                    <a:pt x="487" y="70"/>
                    <a:pt x="421" y="79"/>
                    <a:pt x="350" y="79"/>
                  </a:cubicBezTo>
                  <a:cubicBezTo>
                    <a:pt x="314" y="79"/>
                    <a:pt x="276" y="76"/>
                    <a:pt x="238" y="76"/>
                  </a:cubicBezTo>
                  <a:cubicBezTo>
                    <a:pt x="149" y="76"/>
                    <a:pt x="63" y="90"/>
                    <a:pt x="0" y="179"/>
                  </a:cubicBezTo>
                  <a:cubicBezTo>
                    <a:pt x="185" y="320"/>
                    <a:pt x="376" y="349"/>
                    <a:pt x="572" y="349"/>
                  </a:cubicBezTo>
                  <a:cubicBezTo>
                    <a:pt x="705" y="349"/>
                    <a:pt x="841" y="336"/>
                    <a:pt x="979" y="336"/>
                  </a:cubicBezTo>
                  <a:cubicBezTo>
                    <a:pt x="1011" y="336"/>
                    <a:pt x="1043" y="336"/>
                    <a:pt x="1075" y="338"/>
                  </a:cubicBezTo>
                  <a:cubicBezTo>
                    <a:pt x="1671" y="378"/>
                    <a:pt x="1671" y="358"/>
                    <a:pt x="1751" y="1034"/>
                  </a:cubicBezTo>
                  <a:cubicBezTo>
                    <a:pt x="1784" y="1054"/>
                    <a:pt x="1813" y="1062"/>
                    <a:pt x="1837" y="1062"/>
                  </a:cubicBezTo>
                  <a:cubicBezTo>
                    <a:pt x="1955" y="1062"/>
                    <a:pt x="1987" y="874"/>
                    <a:pt x="2078" y="874"/>
                  </a:cubicBezTo>
                  <a:cubicBezTo>
                    <a:pt x="2081" y="874"/>
                    <a:pt x="2085" y="874"/>
                    <a:pt x="2089" y="875"/>
                  </a:cubicBezTo>
                  <a:cubicBezTo>
                    <a:pt x="2387" y="616"/>
                    <a:pt x="2447" y="378"/>
                    <a:pt x="1990" y="219"/>
                  </a:cubicBezTo>
                  <a:cubicBezTo>
                    <a:pt x="1633" y="79"/>
                    <a:pt x="1253" y="0"/>
                    <a:pt x="867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"/>
            <p:cNvSpPr/>
            <p:nvPr/>
          </p:nvSpPr>
          <p:spPr>
            <a:xfrm>
              <a:off x="3065250" y="1940425"/>
              <a:ext cx="44300" cy="26750"/>
            </a:xfrm>
            <a:custGeom>
              <a:avLst/>
              <a:gdLst/>
              <a:ahLst/>
              <a:cxnLst/>
              <a:rect l="l" t="t" r="r" b="b"/>
              <a:pathLst>
                <a:path w="1772" h="1070" extrusionOk="0">
                  <a:moveTo>
                    <a:pt x="1375" y="0"/>
                  </a:moveTo>
                  <a:cubicBezTo>
                    <a:pt x="854" y="0"/>
                    <a:pt x="350" y="31"/>
                    <a:pt x="1" y="538"/>
                  </a:cubicBezTo>
                  <a:cubicBezTo>
                    <a:pt x="498" y="617"/>
                    <a:pt x="498" y="598"/>
                    <a:pt x="200" y="995"/>
                  </a:cubicBezTo>
                  <a:lnTo>
                    <a:pt x="200" y="1055"/>
                  </a:lnTo>
                  <a:cubicBezTo>
                    <a:pt x="240" y="1065"/>
                    <a:pt x="279" y="1070"/>
                    <a:pt x="317" y="1070"/>
                  </a:cubicBezTo>
                  <a:cubicBezTo>
                    <a:pt x="563" y="1070"/>
                    <a:pt x="774" y="892"/>
                    <a:pt x="983" y="892"/>
                  </a:cubicBezTo>
                  <a:cubicBezTo>
                    <a:pt x="1000" y="892"/>
                    <a:pt x="1018" y="893"/>
                    <a:pt x="1035" y="896"/>
                  </a:cubicBezTo>
                  <a:cubicBezTo>
                    <a:pt x="1234" y="737"/>
                    <a:pt x="1632" y="916"/>
                    <a:pt x="1711" y="518"/>
                  </a:cubicBezTo>
                  <a:cubicBezTo>
                    <a:pt x="1771" y="319"/>
                    <a:pt x="1731" y="140"/>
                    <a:pt x="1592" y="1"/>
                  </a:cubicBezTo>
                  <a:cubicBezTo>
                    <a:pt x="1520" y="1"/>
                    <a:pt x="1447" y="0"/>
                    <a:pt x="137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"/>
            <p:cNvSpPr/>
            <p:nvPr/>
          </p:nvSpPr>
          <p:spPr>
            <a:xfrm>
              <a:off x="2206875" y="1897175"/>
              <a:ext cx="12975" cy="75975"/>
            </a:xfrm>
            <a:custGeom>
              <a:avLst/>
              <a:gdLst/>
              <a:ahLst/>
              <a:cxnLst/>
              <a:rect l="l" t="t" r="r" b="b"/>
              <a:pathLst>
                <a:path w="519" h="3039" extrusionOk="0">
                  <a:moveTo>
                    <a:pt x="319" y="0"/>
                  </a:moveTo>
                  <a:cubicBezTo>
                    <a:pt x="1" y="975"/>
                    <a:pt x="140" y="1970"/>
                    <a:pt x="140" y="2964"/>
                  </a:cubicBezTo>
                  <a:cubicBezTo>
                    <a:pt x="200" y="3014"/>
                    <a:pt x="264" y="3039"/>
                    <a:pt x="329" y="3039"/>
                  </a:cubicBezTo>
                  <a:cubicBezTo>
                    <a:pt x="394" y="3039"/>
                    <a:pt x="458" y="3014"/>
                    <a:pt x="518" y="2964"/>
                  </a:cubicBezTo>
                  <a:cubicBezTo>
                    <a:pt x="518" y="2387"/>
                    <a:pt x="478" y="1790"/>
                    <a:pt x="478" y="1233"/>
                  </a:cubicBezTo>
                  <a:cubicBezTo>
                    <a:pt x="339" y="895"/>
                    <a:pt x="419" y="557"/>
                    <a:pt x="439" y="239"/>
                  </a:cubicBezTo>
                  <a:cubicBezTo>
                    <a:pt x="419" y="139"/>
                    <a:pt x="399" y="60"/>
                    <a:pt x="31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"/>
            <p:cNvSpPr/>
            <p:nvPr/>
          </p:nvSpPr>
          <p:spPr>
            <a:xfrm>
              <a:off x="2286950" y="1622475"/>
              <a:ext cx="70650" cy="18100"/>
            </a:xfrm>
            <a:custGeom>
              <a:avLst/>
              <a:gdLst/>
              <a:ahLst/>
              <a:cxnLst/>
              <a:rect l="l" t="t" r="r" b="b"/>
              <a:pathLst>
                <a:path w="2826" h="724" extrusionOk="0">
                  <a:moveTo>
                    <a:pt x="2325" y="1"/>
                  </a:moveTo>
                  <a:cubicBezTo>
                    <a:pt x="2279" y="1"/>
                    <a:pt x="2234" y="3"/>
                    <a:pt x="2189" y="7"/>
                  </a:cubicBezTo>
                  <a:cubicBezTo>
                    <a:pt x="1957" y="41"/>
                    <a:pt x="1720" y="52"/>
                    <a:pt x="1482" y="52"/>
                  </a:cubicBezTo>
                  <a:cubicBezTo>
                    <a:pt x="1006" y="52"/>
                    <a:pt x="524" y="7"/>
                    <a:pt x="60" y="7"/>
                  </a:cubicBezTo>
                  <a:lnTo>
                    <a:pt x="21" y="47"/>
                  </a:lnTo>
                  <a:cubicBezTo>
                    <a:pt x="1" y="127"/>
                    <a:pt x="1" y="186"/>
                    <a:pt x="21" y="246"/>
                  </a:cubicBezTo>
                  <a:cubicBezTo>
                    <a:pt x="60" y="346"/>
                    <a:pt x="40" y="445"/>
                    <a:pt x="21" y="544"/>
                  </a:cubicBezTo>
                  <a:cubicBezTo>
                    <a:pt x="1" y="624"/>
                    <a:pt x="21" y="684"/>
                    <a:pt x="60" y="723"/>
                  </a:cubicBezTo>
                  <a:lnTo>
                    <a:pt x="757" y="723"/>
                  </a:lnTo>
                  <a:cubicBezTo>
                    <a:pt x="836" y="525"/>
                    <a:pt x="936" y="346"/>
                    <a:pt x="1115" y="226"/>
                  </a:cubicBezTo>
                  <a:cubicBezTo>
                    <a:pt x="1194" y="246"/>
                    <a:pt x="1234" y="246"/>
                    <a:pt x="1314" y="246"/>
                  </a:cubicBezTo>
                  <a:cubicBezTo>
                    <a:pt x="1413" y="346"/>
                    <a:pt x="1532" y="405"/>
                    <a:pt x="1691" y="405"/>
                  </a:cubicBezTo>
                  <a:cubicBezTo>
                    <a:pt x="1735" y="409"/>
                    <a:pt x="1779" y="412"/>
                    <a:pt x="1823" y="412"/>
                  </a:cubicBezTo>
                  <a:cubicBezTo>
                    <a:pt x="1997" y="412"/>
                    <a:pt x="2169" y="373"/>
                    <a:pt x="2328" y="246"/>
                  </a:cubicBezTo>
                  <a:lnTo>
                    <a:pt x="2527" y="246"/>
                  </a:lnTo>
                  <a:cubicBezTo>
                    <a:pt x="2567" y="286"/>
                    <a:pt x="2617" y="311"/>
                    <a:pt x="2666" y="311"/>
                  </a:cubicBezTo>
                  <a:cubicBezTo>
                    <a:pt x="2716" y="311"/>
                    <a:pt x="2766" y="286"/>
                    <a:pt x="2805" y="226"/>
                  </a:cubicBezTo>
                  <a:lnTo>
                    <a:pt x="2825" y="147"/>
                  </a:lnTo>
                  <a:cubicBezTo>
                    <a:pt x="2668" y="36"/>
                    <a:pt x="2497" y="1"/>
                    <a:pt x="2325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"/>
            <p:cNvSpPr/>
            <p:nvPr/>
          </p:nvSpPr>
          <p:spPr>
            <a:xfrm>
              <a:off x="2397350" y="2086450"/>
              <a:ext cx="28375" cy="41000"/>
            </a:xfrm>
            <a:custGeom>
              <a:avLst/>
              <a:gdLst/>
              <a:ahLst/>
              <a:cxnLst/>
              <a:rect l="l" t="t" r="r" b="b"/>
              <a:pathLst>
                <a:path w="1135" h="1640" extrusionOk="0">
                  <a:moveTo>
                    <a:pt x="85" y="1"/>
                  </a:moveTo>
                  <a:cubicBezTo>
                    <a:pt x="68" y="1"/>
                    <a:pt x="46" y="23"/>
                    <a:pt x="1" y="68"/>
                  </a:cubicBezTo>
                  <a:cubicBezTo>
                    <a:pt x="60" y="506"/>
                    <a:pt x="359" y="884"/>
                    <a:pt x="498" y="1281"/>
                  </a:cubicBezTo>
                  <a:cubicBezTo>
                    <a:pt x="637" y="1361"/>
                    <a:pt x="578" y="1540"/>
                    <a:pt x="697" y="1600"/>
                  </a:cubicBezTo>
                  <a:lnTo>
                    <a:pt x="697" y="1639"/>
                  </a:lnTo>
                  <a:cubicBezTo>
                    <a:pt x="896" y="1480"/>
                    <a:pt x="856" y="1262"/>
                    <a:pt x="876" y="1082"/>
                  </a:cubicBezTo>
                  <a:cubicBezTo>
                    <a:pt x="1135" y="565"/>
                    <a:pt x="876" y="247"/>
                    <a:pt x="359" y="48"/>
                  </a:cubicBezTo>
                  <a:lnTo>
                    <a:pt x="299" y="88"/>
                  </a:lnTo>
                  <a:cubicBezTo>
                    <a:pt x="299" y="108"/>
                    <a:pt x="279" y="108"/>
                    <a:pt x="259" y="108"/>
                  </a:cubicBezTo>
                  <a:cubicBezTo>
                    <a:pt x="200" y="108"/>
                    <a:pt x="180" y="108"/>
                    <a:pt x="160" y="68"/>
                  </a:cubicBezTo>
                  <a:lnTo>
                    <a:pt x="100" y="8"/>
                  </a:lnTo>
                  <a:cubicBezTo>
                    <a:pt x="95" y="3"/>
                    <a:pt x="90" y="1"/>
                    <a:pt x="85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"/>
            <p:cNvSpPr/>
            <p:nvPr/>
          </p:nvSpPr>
          <p:spPr>
            <a:xfrm>
              <a:off x="2352600" y="2053825"/>
              <a:ext cx="17425" cy="48250"/>
            </a:xfrm>
            <a:custGeom>
              <a:avLst/>
              <a:gdLst/>
              <a:ahLst/>
              <a:cxnLst/>
              <a:rect l="l" t="t" r="r" b="b"/>
              <a:pathLst>
                <a:path w="697" h="1930" extrusionOk="0">
                  <a:moveTo>
                    <a:pt x="398" y="0"/>
                  </a:moveTo>
                  <a:cubicBezTo>
                    <a:pt x="179" y="100"/>
                    <a:pt x="299" y="398"/>
                    <a:pt x="80" y="498"/>
                  </a:cubicBezTo>
                  <a:cubicBezTo>
                    <a:pt x="0" y="995"/>
                    <a:pt x="120" y="1433"/>
                    <a:pt x="557" y="1930"/>
                  </a:cubicBezTo>
                  <a:cubicBezTo>
                    <a:pt x="597" y="1174"/>
                    <a:pt x="697" y="577"/>
                    <a:pt x="39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"/>
            <p:cNvSpPr/>
            <p:nvPr/>
          </p:nvSpPr>
          <p:spPr>
            <a:xfrm>
              <a:off x="2446600" y="1599275"/>
              <a:ext cx="42300" cy="24400"/>
            </a:xfrm>
            <a:custGeom>
              <a:avLst/>
              <a:gdLst/>
              <a:ahLst/>
              <a:cxnLst/>
              <a:rect l="l" t="t" r="r" b="b"/>
              <a:pathLst>
                <a:path w="1692" h="976" extrusionOk="0">
                  <a:moveTo>
                    <a:pt x="1293" y="0"/>
                  </a:moveTo>
                  <a:cubicBezTo>
                    <a:pt x="1253" y="0"/>
                    <a:pt x="1174" y="40"/>
                    <a:pt x="1114" y="60"/>
                  </a:cubicBezTo>
                  <a:cubicBezTo>
                    <a:pt x="1054" y="80"/>
                    <a:pt x="955" y="100"/>
                    <a:pt x="875" y="160"/>
                  </a:cubicBezTo>
                  <a:cubicBezTo>
                    <a:pt x="796" y="179"/>
                    <a:pt x="756" y="219"/>
                    <a:pt x="696" y="239"/>
                  </a:cubicBezTo>
                  <a:cubicBezTo>
                    <a:pt x="617" y="259"/>
                    <a:pt x="517" y="279"/>
                    <a:pt x="418" y="319"/>
                  </a:cubicBezTo>
                  <a:cubicBezTo>
                    <a:pt x="279" y="378"/>
                    <a:pt x="100" y="458"/>
                    <a:pt x="20" y="657"/>
                  </a:cubicBezTo>
                  <a:cubicBezTo>
                    <a:pt x="0" y="776"/>
                    <a:pt x="20" y="915"/>
                    <a:pt x="120" y="975"/>
                  </a:cubicBezTo>
                  <a:cubicBezTo>
                    <a:pt x="637" y="935"/>
                    <a:pt x="1094" y="736"/>
                    <a:pt x="1512" y="478"/>
                  </a:cubicBezTo>
                  <a:cubicBezTo>
                    <a:pt x="1552" y="358"/>
                    <a:pt x="1691" y="179"/>
                    <a:pt x="1472" y="80"/>
                  </a:cubicBezTo>
                  <a:cubicBezTo>
                    <a:pt x="1413" y="40"/>
                    <a:pt x="1373" y="20"/>
                    <a:pt x="1293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"/>
            <p:cNvSpPr/>
            <p:nvPr/>
          </p:nvSpPr>
          <p:spPr>
            <a:xfrm>
              <a:off x="2257375" y="1653700"/>
              <a:ext cx="57950" cy="9300"/>
            </a:xfrm>
            <a:custGeom>
              <a:avLst/>
              <a:gdLst/>
              <a:ahLst/>
              <a:cxnLst/>
              <a:rect l="l" t="t" r="r" b="b"/>
              <a:pathLst>
                <a:path w="2318" h="372" extrusionOk="0">
                  <a:moveTo>
                    <a:pt x="102" y="0"/>
                  </a:moveTo>
                  <a:cubicBezTo>
                    <a:pt x="14" y="0"/>
                    <a:pt x="1" y="74"/>
                    <a:pt x="30" y="191"/>
                  </a:cubicBezTo>
                  <a:cubicBezTo>
                    <a:pt x="643" y="246"/>
                    <a:pt x="1222" y="372"/>
                    <a:pt x="1830" y="372"/>
                  </a:cubicBezTo>
                  <a:cubicBezTo>
                    <a:pt x="1873" y="372"/>
                    <a:pt x="1916" y="371"/>
                    <a:pt x="1959" y="370"/>
                  </a:cubicBezTo>
                  <a:cubicBezTo>
                    <a:pt x="2059" y="250"/>
                    <a:pt x="2258" y="330"/>
                    <a:pt x="2318" y="191"/>
                  </a:cubicBezTo>
                  <a:cubicBezTo>
                    <a:pt x="1816" y="69"/>
                    <a:pt x="1268" y="17"/>
                    <a:pt x="727" y="17"/>
                  </a:cubicBezTo>
                  <a:cubicBezTo>
                    <a:pt x="560" y="17"/>
                    <a:pt x="393" y="22"/>
                    <a:pt x="229" y="31"/>
                  </a:cubicBezTo>
                  <a:cubicBezTo>
                    <a:pt x="175" y="10"/>
                    <a:pt x="134" y="0"/>
                    <a:pt x="102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4"/>
            <p:cNvSpPr/>
            <p:nvPr/>
          </p:nvSpPr>
          <p:spPr>
            <a:xfrm>
              <a:off x="3092100" y="1950375"/>
              <a:ext cx="37325" cy="29375"/>
            </a:xfrm>
            <a:custGeom>
              <a:avLst/>
              <a:gdLst/>
              <a:ahLst/>
              <a:cxnLst/>
              <a:rect l="l" t="t" r="r" b="b"/>
              <a:pathLst>
                <a:path w="1493" h="1175" extrusionOk="0">
                  <a:moveTo>
                    <a:pt x="915" y="1"/>
                  </a:moveTo>
                  <a:cubicBezTo>
                    <a:pt x="780" y="1"/>
                    <a:pt x="659" y="51"/>
                    <a:pt x="538" y="160"/>
                  </a:cubicBezTo>
                  <a:cubicBezTo>
                    <a:pt x="399" y="339"/>
                    <a:pt x="120" y="259"/>
                    <a:pt x="1" y="478"/>
                  </a:cubicBezTo>
                  <a:cubicBezTo>
                    <a:pt x="439" y="538"/>
                    <a:pt x="319" y="896"/>
                    <a:pt x="359" y="1174"/>
                  </a:cubicBezTo>
                  <a:lnTo>
                    <a:pt x="717" y="1174"/>
                  </a:lnTo>
                  <a:cubicBezTo>
                    <a:pt x="757" y="1154"/>
                    <a:pt x="816" y="1115"/>
                    <a:pt x="816" y="1035"/>
                  </a:cubicBezTo>
                  <a:cubicBezTo>
                    <a:pt x="852" y="922"/>
                    <a:pt x="879" y="884"/>
                    <a:pt x="901" y="884"/>
                  </a:cubicBezTo>
                  <a:cubicBezTo>
                    <a:pt x="948" y="884"/>
                    <a:pt x="975" y="1060"/>
                    <a:pt x="1021" y="1060"/>
                  </a:cubicBezTo>
                  <a:cubicBezTo>
                    <a:pt x="1026" y="1060"/>
                    <a:pt x="1030" y="1059"/>
                    <a:pt x="1035" y="1055"/>
                  </a:cubicBezTo>
                  <a:cubicBezTo>
                    <a:pt x="1035" y="1055"/>
                    <a:pt x="1055" y="1075"/>
                    <a:pt x="1115" y="1075"/>
                  </a:cubicBezTo>
                  <a:cubicBezTo>
                    <a:pt x="1135" y="1075"/>
                    <a:pt x="1194" y="1075"/>
                    <a:pt x="1234" y="1035"/>
                  </a:cubicBezTo>
                  <a:cubicBezTo>
                    <a:pt x="1254" y="1015"/>
                    <a:pt x="1314" y="1015"/>
                    <a:pt x="1354" y="1015"/>
                  </a:cubicBezTo>
                  <a:cubicBezTo>
                    <a:pt x="1453" y="956"/>
                    <a:pt x="1493" y="876"/>
                    <a:pt x="1493" y="776"/>
                  </a:cubicBezTo>
                  <a:cubicBezTo>
                    <a:pt x="1453" y="518"/>
                    <a:pt x="1433" y="239"/>
                    <a:pt x="1194" y="60"/>
                  </a:cubicBezTo>
                  <a:cubicBezTo>
                    <a:pt x="1093" y="21"/>
                    <a:pt x="1001" y="1"/>
                    <a:pt x="915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4"/>
            <p:cNvSpPr/>
            <p:nvPr/>
          </p:nvSpPr>
          <p:spPr>
            <a:xfrm>
              <a:off x="2212350" y="1866325"/>
              <a:ext cx="15450" cy="40800"/>
            </a:xfrm>
            <a:custGeom>
              <a:avLst/>
              <a:gdLst/>
              <a:ahLst/>
              <a:cxnLst/>
              <a:rect l="l" t="t" r="r" b="b"/>
              <a:pathLst>
                <a:path w="618" h="1632" extrusionOk="0">
                  <a:moveTo>
                    <a:pt x="239" y="1"/>
                  </a:moveTo>
                  <a:cubicBezTo>
                    <a:pt x="1" y="399"/>
                    <a:pt x="120" y="816"/>
                    <a:pt x="100" y="1234"/>
                  </a:cubicBezTo>
                  <a:cubicBezTo>
                    <a:pt x="100" y="1314"/>
                    <a:pt x="120" y="1393"/>
                    <a:pt x="120" y="1473"/>
                  </a:cubicBezTo>
                  <a:cubicBezTo>
                    <a:pt x="180" y="1533"/>
                    <a:pt x="220" y="1592"/>
                    <a:pt x="299" y="1632"/>
                  </a:cubicBezTo>
                  <a:cubicBezTo>
                    <a:pt x="478" y="1115"/>
                    <a:pt x="617" y="598"/>
                    <a:pt x="597" y="41"/>
                  </a:cubicBezTo>
                  <a:lnTo>
                    <a:pt x="597" y="41"/>
                  </a:lnTo>
                  <a:cubicBezTo>
                    <a:pt x="578" y="100"/>
                    <a:pt x="518" y="120"/>
                    <a:pt x="498" y="180"/>
                  </a:cubicBezTo>
                  <a:cubicBezTo>
                    <a:pt x="441" y="236"/>
                    <a:pt x="474" y="400"/>
                    <a:pt x="342" y="400"/>
                  </a:cubicBezTo>
                  <a:cubicBezTo>
                    <a:pt x="335" y="400"/>
                    <a:pt x="327" y="400"/>
                    <a:pt x="319" y="399"/>
                  </a:cubicBezTo>
                  <a:cubicBezTo>
                    <a:pt x="299" y="399"/>
                    <a:pt x="279" y="240"/>
                    <a:pt x="279" y="180"/>
                  </a:cubicBezTo>
                  <a:cubicBezTo>
                    <a:pt x="239" y="100"/>
                    <a:pt x="239" y="41"/>
                    <a:pt x="23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4"/>
            <p:cNvSpPr/>
            <p:nvPr/>
          </p:nvSpPr>
          <p:spPr>
            <a:xfrm>
              <a:off x="2123825" y="1657950"/>
              <a:ext cx="39825" cy="15950"/>
            </a:xfrm>
            <a:custGeom>
              <a:avLst/>
              <a:gdLst/>
              <a:ahLst/>
              <a:cxnLst/>
              <a:rect l="l" t="t" r="r" b="b"/>
              <a:pathLst>
                <a:path w="1593" h="638" extrusionOk="0">
                  <a:moveTo>
                    <a:pt x="1" y="1"/>
                  </a:moveTo>
                  <a:lnTo>
                    <a:pt x="1" y="578"/>
                  </a:lnTo>
                  <a:cubicBezTo>
                    <a:pt x="133" y="624"/>
                    <a:pt x="265" y="637"/>
                    <a:pt x="395" y="637"/>
                  </a:cubicBezTo>
                  <a:cubicBezTo>
                    <a:pt x="565" y="637"/>
                    <a:pt x="731" y="615"/>
                    <a:pt x="888" y="615"/>
                  </a:cubicBezTo>
                  <a:cubicBezTo>
                    <a:pt x="918" y="615"/>
                    <a:pt x="947" y="615"/>
                    <a:pt x="976" y="617"/>
                  </a:cubicBezTo>
                  <a:cubicBezTo>
                    <a:pt x="1155" y="617"/>
                    <a:pt x="1294" y="538"/>
                    <a:pt x="1453" y="498"/>
                  </a:cubicBezTo>
                  <a:cubicBezTo>
                    <a:pt x="1533" y="478"/>
                    <a:pt x="1572" y="399"/>
                    <a:pt x="1592" y="319"/>
                  </a:cubicBezTo>
                  <a:cubicBezTo>
                    <a:pt x="1095" y="1"/>
                    <a:pt x="498" y="299"/>
                    <a:pt x="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4"/>
            <p:cNvSpPr/>
            <p:nvPr/>
          </p:nvSpPr>
          <p:spPr>
            <a:xfrm>
              <a:off x="2654475" y="1517700"/>
              <a:ext cx="33350" cy="20425"/>
            </a:xfrm>
            <a:custGeom>
              <a:avLst/>
              <a:gdLst/>
              <a:ahLst/>
              <a:cxnLst/>
              <a:rect l="l" t="t" r="r" b="b"/>
              <a:pathLst>
                <a:path w="1334" h="817" extrusionOk="0">
                  <a:moveTo>
                    <a:pt x="1194" y="1"/>
                  </a:moveTo>
                  <a:lnTo>
                    <a:pt x="1194" y="1"/>
                  </a:lnTo>
                  <a:cubicBezTo>
                    <a:pt x="816" y="339"/>
                    <a:pt x="319" y="220"/>
                    <a:pt x="0" y="598"/>
                  </a:cubicBezTo>
                  <a:cubicBezTo>
                    <a:pt x="120" y="817"/>
                    <a:pt x="338" y="737"/>
                    <a:pt x="537" y="797"/>
                  </a:cubicBezTo>
                  <a:cubicBezTo>
                    <a:pt x="572" y="801"/>
                    <a:pt x="607" y="803"/>
                    <a:pt x="641" y="803"/>
                  </a:cubicBezTo>
                  <a:cubicBezTo>
                    <a:pt x="784" y="803"/>
                    <a:pt x="922" y="762"/>
                    <a:pt x="1035" y="618"/>
                  </a:cubicBezTo>
                  <a:cubicBezTo>
                    <a:pt x="1035" y="419"/>
                    <a:pt x="1333" y="319"/>
                    <a:pt x="1194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4"/>
            <p:cNvSpPr/>
            <p:nvPr/>
          </p:nvSpPr>
          <p:spPr>
            <a:xfrm>
              <a:off x="2160625" y="1665425"/>
              <a:ext cx="47275" cy="12725"/>
            </a:xfrm>
            <a:custGeom>
              <a:avLst/>
              <a:gdLst/>
              <a:ahLst/>
              <a:cxnLst/>
              <a:rect l="l" t="t" r="r" b="b"/>
              <a:pathLst>
                <a:path w="1891" h="509" extrusionOk="0">
                  <a:moveTo>
                    <a:pt x="100" y="0"/>
                  </a:moveTo>
                  <a:cubicBezTo>
                    <a:pt x="100" y="20"/>
                    <a:pt x="80" y="60"/>
                    <a:pt x="61" y="80"/>
                  </a:cubicBezTo>
                  <a:cubicBezTo>
                    <a:pt x="1" y="119"/>
                    <a:pt x="1" y="199"/>
                    <a:pt x="21" y="259"/>
                  </a:cubicBezTo>
                  <a:cubicBezTo>
                    <a:pt x="100" y="318"/>
                    <a:pt x="200" y="358"/>
                    <a:pt x="259" y="418"/>
                  </a:cubicBezTo>
                  <a:cubicBezTo>
                    <a:pt x="657" y="458"/>
                    <a:pt x="1055" y="458"/>
                    <a:pt x="1453" y="458"/>
                  </a:cubicBezTo>
                  <a:cubicBezTo>
                    <a:pt x="1519" y="491"/>
                    <a:pt x="1579" y="509"/>
                    <a:pt x="1632" y="509"/>
                  </a:cubicBezTo>
                  <a:cubicBezTo>
                    <a:pt x="1738" y="509"/>
                    <a:pt x="1818" y="438"/>
                    <a:pt x="1871" y="279"/>
                  </a:cubicBezTo>
                  <a:cubicBezTo>
                    <a:pt x="1891" y="179"/>
                    <a:pt x="1831" y="100"/>
                    <a:pt x="1771" y="60"/>
                  </a:cubicBezTo>
                  <a:cubicBezTo>
                    <a:pt x="1611" y="115"/>
                    <a:pt x="1452" y="135"/>
                    <a:pt x="1295" y="135"/>
                  </a:cubicBezTo>
                  <a:cubicBezTo>
                    <a:pt x="887" y="135"/>
                    <a:pt x="488" y="0"/>
                    <a:pt x="10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"/>
            <p:cNvSpPr/>
            <p:nvPr/>
          </p:nvSpPr>
          <p:spPr>
            <a:xfrm>
              <a:off x="2362050" y="1935450"/>
              <a:ext cx="14450" cy="44800"/>
            </a:xfrm>
            <a:custGeom>
              <a:avLst/>
              <a:gdLst/>
              <a:ahLst/>
              <a:cxnLst/>
              <a:rect l="l" t="t" r="r" b="b"/>
              <a:pathLst>
                <a:path w="578" h="1792" extrusionOk="0">
                  <a:moveTo>
                    <a:pt x="100" y="1"/>
                  </a:moveTo>
                  <a:cubicBezTo>
                    <a:pt x="60" y="21"/>
                    <a:pt x="20" y="21"/>
                    <a:pt x="0" y="41"/>
                  </a:cubicBezTo>
                  <a:cubicBezTo>
                    <a:pt x="20" y="558"/>
                    <a:pt x="20" y="1115"/>
                    <a:pt x="60" y="1632"/>
                  </a:cubicBezTo>
                  <a:cubicBezTo>
                    <a:pt x="160" y="1692"/>
                    <a:pt x="239" y="1732"/>
                    <a:pt x="378" y="1791"/>
                  </a:cubicBezTo>
                  <a:cubicBezTo>
                    <a:pt x="398" y="1652"/>
                    <a:pt x="398" y="1553"/>
                    <a:pt x="418" y="1433"/>
                  </a:cubicBezTo>
                  <a:cubicBezTo>
                    <a:pt x="577" y="1194"/>
                    <a:pt x="577" y="956"/>
                    <a:pt x="398" y="737"/>
                  </a:cubicBezTo>
                  <a:cubicBezTo>
                    <a:pt x="319" y="518"/>
                    <a:pt x="259" y="259"/>
                    <a:pt x="179" y="41"/>
                  </a:cubicBezTo>
                  <a:cubicBezTo>
                    <a:pt x="160" y="41"/>
                    <a:pt x="120" y="21"/>
                    <a:pt x="10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4"/>
            <p:cNvSpPr/>
            <p:nvPr/>
          </p:nvSpPr>
          <p:spPr>
            <a:xfrm>
              <a:off x="2243200" y="1847950"/>
              <a:ext cx="19900" cy="36300"/>
            </a:xfrm>
            <a:custGeom>
              <a:avLst/>
              <a:gdLst/>
              <a:ahLst/>
              <a:cxnLst/>
              <a:rect l="l" t="t" r="r" b="b"/>
              <a:pathLst>
                <a:path w="796" h="1452" extrusionOk="0">
                  <a:moveTo>
                    <a:pt x="564" y="1"/>
                  </a:moveTo>
                  <a:cubicBezTo>
                    <a:pt x="480" y="1"/>
                    <a:pt x="418" y="54"/>
                    <a:pt x="418" y="219"/>
                  </a:cubicBezTo>
                  <a:cubicBezTo>
                    <a:pt x="418" y="358"/>
                    <a:pt x="378" y="517"/>
                    <a:pt x="259" y="577"/>
                  </a:cubicBezTo>
                  <a:cubicBezTo>
                    <a:pt x="0" y="875"/>
                    <a:pt x="199" y="1154"/>
                    <a:pt x="259" y="1452"/>
                  </a:cubicBezTo>
                  <a:cubicBezTo>
                    <a:pt x="477" y="1352"/>
                    <a:pt x="378" y="1054"/>
                    <a:pt x="577" y="935"/>
                  </a:cubicBezTo>
                  <a:cubicBezTo>
                    <a:pt x="637" y="656"/>
                    <a:pt x="796" y="378"/>
                    <a:pt x="756" y="59"/>
                  </a:cubicBezTo>
                  <a:cubicBezTo>
                    <a:pt x="691" y="27"/>
                    <a:pt x="622" y="1"/>
                    <a:pt x="564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4"/>
            <p:cNvSpPr/>
            <p:nvPr/>
          </p:nvSpPr>
          <p:spPr>
            <a:xfrm>
              <a:off x="2478925" y="1684325"/>
              <a:ext cx="39300" cy="16625"/>
            </a:xfrm>
            <a:custGeom>
              <a:avLst/>
              <a:gdLst/>
              <a:ahLst/>
              <a:cxnLst/>
              <a:rect l="l" t="t" r="r" b="b"/>
              <a:pathLst>
                <a:path w="1572" h="665" extrusionOk="0">
                  <a:moveTo>
                    <a:pt x="1273" y="0"/>
                  </a:moveTo>
                  <a:cubicBezTo>
                    <a:pt x="1094" y="139"/>
                    <a:pt x="875" y="40"/>
                    <a:pt x="696" y="139"/>
                  </a:cubicBezTo>
                  <a:cubicBezTo>
                    <a:pt x="478" y="139"/>
                    <a:pt x="259" y="159"/>
                    <a:pt x="40" y="338"/>
                  </a:cubicBezTo>
                  <a:cubicBezTo>
                    <a:pt x="0" y="398"/>
                    <a:pt x="0" y="458"/>
                    <a:pt x="40" y="517"/>
                  </a:cubicBezTo>
                  <a:cubicBezTo>
                    <a:pt x="219" y="537"/>
                    <a:pt x="398" y="537"/>
                    <a:pt x="577" y="537"/>
                  </a:cubicBezTo>
                  <a:cubicBezTo>
                    <a:pt x="673" y="633"/>
                    <a:pt x="773" y="664"/>
                    <a:pt x="880" y="664"/>
                  </a:cubicBezTo>
                  <a:cubicBezTo>
                    <a:pt x="996" y="664"/>
                    <a:pt x="1119" y="628"/>
                    <a:pt x="1253" y="597"/>
                  </a:cubicBezTo>
                  <a:cubicBezTo>
                    <a:pt x="1313" y="557"/>
                    <a:pt x="1393" y="537"/>
                    <a:pt x="1452" y="497"/>
                  </a:cubicBezTo>
                  <a:cubicBezTo>
                    <a:pt x="1572" y="318"/>
                    <a:pt x="1532" y="159"/>
                    <a:pt x="1452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"/>
            <p:cNvSpPr/>
            <p:nvPr/>
          </p:nvSpPr>
          <p:spPr>
            <a:xfrm>
              <a:off x="2809625" y="2029950"/>
              <a:ext cx="31375" cy="19425"/>
            </a:xfrm>
            <a:custGeom>
              <a:avLst/>
              <a:gdLst/>
              <a:ahLst/>
              <a:cxnLst/>
              <a:rect l="l" t="t" r="r" b="b"/>
              <a:pathLst>
                <a:path w="1255" h="777" extrusionOk="0">
                  <a:moveTo>
                    <a:pt x="677" y="20"/>
                  </a:moveTo>
                  <a:cubicBezTo>
                    <a:pt x="379" y="40"/>
                    <a:pt x="61" y="1"/>
                    <a:pt x="1" y="418"/>
                  </a:cubicBezTo>
                  <a:cubicBezTo>
                    <a:pt x="1" y="558"/>
                    <a:pt x="61" y="717"/>
                    <a:pt x="200" y="776"/>
                  </a:cubicBezTo>
                  <a:cubicBezTo>
                    <a:pt x="578" y="737"/>
                    <a:pt x="956" y="657"/>
                    <a:pt x="1254" y="438"/>
                  </a:cubicBezTo>
                  <a:cubicBezTo>
                    <a:pt x="1115" y="219"/>
                    <a:pt x="816" y="219"/>
                    <a:pt x="677" y="2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4"/>
            <p:cNvSpPr/>
            <p:nvPr/>
          </p:nvSpPr>
          <p:spPr>
            <a:xfrm>
              <a:off x="2401325" y="1613200"/>
              <a:ext cx="47775" cy="22950"/>
            </a:xfrm>
            <a:custGeom>
              <a:avLst/>
              <a:gdLst/>
              <a:ahLst/>
              <a:cxnLst/>
              <a:rect l="l" t="t" r="r" b="b"/>
              <a:pathLst>
                <a:path w="1911" h="918" extrusionOk="0">
                  <a:moveTo>
                    <a:pt x="1732" y="0"/>
                  </a:moveTo>
                  <a:lnTo>
                    <a:pt x="1433" y="80"/>
                  </a:lnTo>
                  <a:cubicBezTo>
                    <a:pt x="1334" y="100"/>
                    <a:pt x="1234" y="160"/>
                    <a:pt x="1155" y="199"/>
                  </a:cubicBezTo>
                  <a:lnTo>
                    <a:pt x="1195" y="259"/>
                  </a:lnTo>
                  <a:cubicBezTo>
                    <a:pt x="1075" y="358"/>
                    <a:pt x="916" y="319"/>
                    <a:pt x="797" y="398"/>
                  </a:cubicBezTo>
                  <a:cubicBezTo>
                    <a:pt x="737" y="398"/>
                    <a:pt x="697" y="398"/>
                    <a:pt x="657" y="458"/>
                  </a:cubicBezTo>
                  <a:cubicBezTo>
                    <a:pt x="518" y="557"/>
                    <a:pt x="299" y="458"/>
                    <a:pt x="120" y="577"/>
                  </a:cubicBezTo>
                  <a:cubicBezTo>
                    <a:pt x="109" y="571"/>
                    <a:pt x="95" y="569"/>
                    <a:pt x="82" y="569"/>
                  </a:cubicBezTo>
                  <a:cubicBezTo>
                    <a:pt x="49" y="569"/>
                    <a:pt x="15" y="583"/>
                    <a:pt x="1" y="597"/>
                  </a:cubicBezTo>
                  <a:cubicBezTo>
                    <a:pt x="41" y="677"/>
                    <a:pt x="120" y="776"/>
                    <a:pt x="160" y="876"/>
                  </a:cubicBezTo>
                  <a:cubicBezTo>
                    <a:pt x="246" y="900"/>
                    <a:pt x="317" y="917"/>
                    <a:pt x="387" y="917"/>
                  </a:cubicBezTo>
                  <a:cubicBezTo>
                    <a:pt x="430" y="917"/>
                    <a:pt x="473" y="911"/>
                    <a:pt x="518" y="896"/>
                  </a:cubicBezTo>
                  <a:cubicBezTo>
                    <a:pt x="618" y="816"/>
                    <a:pt x="757" y="856"/>
                    <a:pt x="856" y="776"/>
                  </a:cubicBezTo>
                  <a:cubicBezTo>
                    <a:pt x="996" y="597"/>
                    <a:pt x="1234" y="717"/>
                    <a:pt x="1393" y="597"/>
                  </a:cubicBezTo>
                  <a:cubicBezTo>
                    <a:pt x="1513" y="418"/>
                    <a:pt x="1751" y="577"/>
                    <a:pt x="1911" y="418"/>
                  </a:cubicBezTo>
                  <a:lnTo>
                    <a:pt x="1911" y="100"/>
                  </a:lnTo>
                  <a:cubicBezTo>
                    <a:pt x="1891" y="60"/>
                    <a:pt x="1831" y="0"/>
                    <a:pt x="1732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4"/>
            <p:cNvSpPr/>
            <p:nvPr/>
          </p:nvSpPr>
          <p:spPr>
            <a:xfrm>
              <a:off x="2210375" y="1971275"/>
              <a:ext cx="12450" cy="34825"/>
            </a:xfrm>
            <a:custGeom>
              <a:avLst/>
              <a:gdLst/>
              <a:ahLst/>
              <a:cxnLst/>
              <a:rect l="l" t="t" r="r" b="b"/>
              <a:pathLst>
                <a:path w="498" h="1393" extrusionOk="0">
                  <a:moveTo>
                    <a:pt x="0" y="0"/>
                  </a:moveTo>
                  <a:lnTo>
                    <a:pt x="0" y="1015"/>
                  </a:lnTo>
                  <a:cubicBezTo>
                    <a:pt x="0" y="1253"/>
                    <a:pt x="100" y="1393"/>
                    <a:pt x="358" y="1393"/>
                  </a:cubicBezTo>
                  <a:cubicBezTo>
                    <a:pt x="318" y="1174"/>
                    <a:pt x="497" y="915"/>
                    <a:pt x="358" y="696"/>
                  </a:cubicBezTo>
                  <a:cubicBezTo>
                    <a:pt x="219" y="517"/>
                    <a:pt x="219" y="358"/>
                    <a:pt x="358" y="179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4"/>
            <p:cNvSpPr/>
            <p:nvPr/>
          </p:nvSpPr>
          <p:spPr>
            <a:xfrm>
              <a:off x="2687800" y="2104850"/>
              <a:ext cx="30350" cy="13650"/>
            </a:xfrm>
            <a:custGeom>
              <a:avLst/>
              <a:gdLst/>
              <a:ahLst/>
              <a:cxnLst/>
              <a:rect l="l" t="t" r="r" b="b"/>
              <a:pathLst>
                <a:path w="1214" h="546" extrusionOk="0">
                  <a:moveTo>
                    <a:pt x="993" y="1"/>
                  </a:moveTo>
                  <a:cubicBezTo>
                    <a:pt x="626" y="1"/>
                    <a:pt x="334" y="230"/>
                    <a:pt x="0" y="346"/>
                  </a:cubicBezTo>
                  <a:cubicBezTo>
                    <a:pt x="20" y="426"/>
                    <a:pt x="20" y="486"/>
                    <a:pt x="20" y="545"/>
                  </a:cubicBezTo>
                  <a:cubicBezTo>
                    <a:pt x="80" y="545"/>
                    <a:pt x="119" y="545"/>
                    <a:pt x="179" y="526"/>
                  </a:cubicBezTo>
                  <a:cubicBezTo>
                    <a:pt x="219" y="466"/>
                    <a:pt x="299" y="426"/>
                    <a:pt x="338" y="366"/>
                  </a:cubicBezTo>
                  <a:cubicBezTo>
                    <a:pt x="374" y="359"/>
                    <a:pt x="411" y="357"/>
                    <a:pt x="451" y="357"/>
                  </a:cubicBezTo>
                  <a:cubicBezTo>
                    <a:pt x="562" y="357"/>
                    <a:pt x="686" y="378"/>
                    <a:pt x="802" y="378"/>
                  </a:cubicBezTo>
                  <a:cubicBezTo>
                    <a:pt x="992" y="378"/>
                    <a:pt x="1159" y="322"/>
                    <a:pt x="1214" y="28"/>
                  </a:cubicBezTo>
                  <a:cubicBezTo>
                    <a:pt x="1137" y="9"/>
                    <a:pt x="1064" y="1"/>
                    <a:pt x="993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4"/>
            <p:cNvSpPr/>
            <p:nvPr/>
          </p:nvSpPr>
          <p:spPr>
            <a:xfrm>
              <a:off x="2583850" y="1553650"/>
              <a:ext cx="21900" cy="17800"/>
            </a:xfrm>
            <a:custGeom>
              <a:avLst/>
              <a:gdLst/>
              <a:ahLst/>
              <a:cxnLst/>
              <a:rect l="l" t="t" r="r" b="b"/>
              <a:pathLst>
                <a:path w="876" h="712" extrusionOk="0">
                  <a:moveTo>
                    <a:pt x="564" y="0"/>
                  </a:moveTo>
                  <a:cubicBezTo>
                    <a:pt x="389" y="0"/>
                    <a:pt x="224" y="98"/>
                    <a:pt x="60" y="115"/>
                  </a:cubicBezTo>
                  <a:cubicBezTo>
                    <a:pt x="60" y="154"/>
                    <a:pt x="40" y="194"/>
                    <a:pt x="1" y="214"/>
                  </a:cubicBezTo>
                  <a:cubicBezTo>
                    <a:pt x="140" y="393"/>
                    <a:pt x="100" y="552"/>
                    <a:pt x="1" y="711"/>
                  </a:cubicBezTo>
                  <a:cubicBezTo>
                    <a:pt x="339" y="692"/>
                    <a:pt x="637" y="612"/>
                    <a:pt x="876" y="393"/>
                  </a:cubicBezTo>
                  <a:cubicBezTo>
                    <a:pt x="876" y="254"/>
                    <a:pt x="836" y="95"/>
                    <a:pt x="677" y="15"/>
                  </a:cubicBezTo>
                  <a:cubicBezTo>
                    <a:pt x="639" y="5"/>
                    <a:pt x="601" y="0"/>
                    <a:pt x="564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4"/>
            <p:cNvSpPr/>
            <p:nvPr/>
          </p:nvSpPr>
          <p:spPr>
            <a:xfrm>
              <a:off x="2349125" y="1975750"/>
              <a:ext cx="10450" cy="34825"/>
            </a:xfrm>
            <a:custGeom>
              <a:avLst/>
              <a:gdLst/>
              <a:ahLst/>
              <a:cxnLst/>
              <a:rect l="l" t="t" r="r" b="b"/>
              <a:pathLst>
                <a:path w="418" h="1393" extrusionOk="0">
                  <a:moveTo>
                    <a:pt x="0" y="0"/>
                  </a:moveTo>
                  <a:cubicBezTo>
                    <a:pt x="0" y="438"/>
                    <a:pt x="20" y="915"/>
                    <a:pt x="20" y="1393"/>
                  </a:cubicBezTo>
                  <a:cubicBezTo>
                    <a:pt x="418" y="1214"/>
                    <a:pt x="338" y="875"/>
                    <a:pt x="338" y="537"/>
                  </a:cubicBezTo>
                  <a:cubicBezTo>
                    <a:pt x="239" y="458"/>
                    <a:pt x="219" y="378"/>
                    <a:pt x="239" y="239"/>
                  </a:cubicBezTo>
                  <a:cubicBezTo>
                    <a:pt x="299" y="20"/>
                    <a:pt x="139" y="0"/>
                    <a:pt x="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"/>
            <p:cNvSpPr/>
            <p:nvPr/>
          </p:nvSpPr>
          <p:spPr>
            <a:xfrm>
              <a:off x="2258100" y="1696650"/>
              <a:ext cx="18425" cy="24000"/>
            </a:xfrm>
            <a:custGeom>
              <a:avLst/>
              <a:gdLst/>
              <a:ahLst/>
              <a:cxnLst/>
              <a:rect l="l" t="t" r="r" b="b"/>
              <a:pathLst>
                <a:path w="737" h="960" extrusionOk="0">
                  <a:moveTo>
                    <a:pt x="611" y="0"/>
                  </a:moveTo>
                  <a:cubicBezTo>
                    <a:pt x="500" y="0"/>
                    <a:pt x="500" y="226"/>
                    <a:pt x="382" y="226"/>
                  </a:cubicBezTo>
                  <a:cubicBezTo>
                    <a:pt x="375" y="226"/>
                    <a:pt x="367" y="225"/>
                    <a:pt x="359" y="223"/>
                  </a:cubicBezTo>
                  <a:cubicBezTo>
                    <a:pt x="180" y="343"/>
                    <a:pt x="100" y="541"/>
                    <a:pt x="1" y="740"/>
                  </a:cubicBezTo>
                  <a:lnTo>
                    <a:pt x="240" y="959"/>
                  </a:lnTo>
                  <a:cubicBezTo>
                    <a:pt x="558" y="740"/>
                    <a:pt x="657" y="422"/>
                    <a:pt x="737" y="64"/>
                  </a:cubicBezTo>
                  <a:cubicBezTo>
                    <a:pt x="683" y="18"/>
                    <a:pt x="642" y="0"/>
                    <a:pt x="61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"/>
            <p:cNvSpPr/>
            <p:nvPr/>
          </p:nvSpPr>
          <p:spPr>
            <a:xfrm>
              <a:off x="2311325" y="1671550"/>
              <a:ext cx="19925" cy="18250"/>
            </a:xfrm>
            <a:custGeom>
              <a:avLst/>
              <a:gdLst/>
              <a:ahLst/>
              <a:cxnLst/>
              <a:rect l="l" t="t" r="r" b="b"/>
              <a:pathLst>
                <a:path w="797" h="730" extrusionOk="0">
                  <a:moveTo>
                    <a:pt x="403" y="1"/>
                  </a:moveTo>
                  <a:cubicBezTo>
                    <a:pt x="253" y="1"/>
                    <a:pt x="117" y="119"/>
                    <a:pt x="40" y="272"/>
                  </a:cubicBezTo>
                  <a:cubicBezTo>
                    <a:pt x="20" y="352"/>
                    <a:pt x="20" y="451"/>
                    <a:pt x="0" y="531"/>
                  </a:cubicBezTo>
                  <a:lnTo>
                    <a:pt x="140" y="531"/>
                  </a:lnTo>
                  <a:cubicBezTo>
                    <a:pt x="149" y="529"/>
                    <a:pt x="157" y="529"/>
                    <a:pt x="164" y="529"/>
                  </a:cubicBezTo>
                  <a:cubicBezTo>
                    <a:pt x="256" y="529"/>
                    <a:pt x="244" y="633"/>
                    <a:pt x="299" y="670"/>
                  </a:cubicBezTo>
                  <a:cubicBezTo>
                    <a:pt x="319" y="670"/>
                    <a:pt x="339" y="690"/>
                    <a:pt x="358" y="730"/>
                  </a:cubicBezTo>
                  <a:cubicBezTo>
                    <a:pt x="418" y="670"/>
                    <a:pt x="498" y="630"/>
                    <a:pt x="537" y="551"/>
                  </a:cubicBezTo>
                  <a:cubicBezTo>
                    <a:pt x="637" y="372"/>
                    <a:pt x="796" y="153"/>
                    <a:pt x="537" y="34"/>
                  </a:cubicBezTo>
                  <a:cubicBezTo>
                    <a:pt x="492" y="11"/>
                    <a:pt x="447" y="1"/>
                    <a:pt x="403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"/>
            <p:cNvSpPr/>
            <p:nvPr/>
          </p:nvSpPr>
          <p:spPr>
            <a:xfrm>
              <a:off x="2196950" y="1671300"/>
              <a:ext cx="38800" cy="9550"/>
            </a:xfrm>
            <a:custGeom>
              <a:avLst/>
              <a:gdLst/>
              <a:ahLst/>
              <a:cxnLst/>
              <a:rect l="l" t="t" r="r" b="b"/>
              <a:pathLst>
                <a:path w="1552" h="382" extrusionOk="0">
                  <a:moveTo>
                    <a:pt x="449" y="0"/>
                  </a:moveTo>
                  <a:cubicBezTo>
                    <a:pt x="419" y="0"/>
                    <a:pt x="388" y="7"/>
                    <a:pt x="358" y="24"/>
                  </a:cubicBezTo>
                  <a:cubicBezTo>
                    <a:pt x="298" y="163"/>
                    <a:pt x="139" y="183"/>
                    <a:pt x="0" y="223"/>
                  </a:cubicBezTo>
                  <a:cubicBezTo>
                    <a:pt x="178" y="356"/>
                    <a:pt x="381" y="378"/>
                    <a:pt x="581" y="378"/>
                  </a:cubicBezTo>
                  <a:cubicBezTo>
                    <a:pt x="676" y="378"/>
                    <a:pt x="771" y="373"/>
                    <a:pt x="861" y="373"/>
                  </a:cubicBezTo>
                  <a:cubicBezTo>
                    <a:pt x="921" y="373"/>
                    <a:pt x="979" y="375"/>
                    <a:pt x="1034" y="382"/>
                  </a:cubicBezTo>
                  <a:cubicBezTo>
                    <a:pt x="1060" y="379"/>
                    <a:pt x="1086" y="378"/>
                    <a:pt x="1113" y="378"/>
                  </a:cubicBezTo>
                  <a:cubicBezTo>
                    <a:pt x="1149" y="378"/>
                    <a:pt x="1185" y="380"/>
                    <a:pt x="1222" y="380"/>
                  </a:cubicBezTo>
                  <a:cubicBezTo>
                    <a:pt x="1348" y="380"/>
                    <a:pt x="1472" y="362"/>
                    <a:pt x="1552" y="203"/>
                  </a:cubicBezTo>
                  <a:cubicBezTo>
                    <a:pt x="1333" y="203"/>
                    <a:pt x="1114" y="143"/>
                    <a:pt x="895" y="44"/>
                  </a:cubicBezTo>
                  <a:cubicBezTo>
                    <a:pt x="856" y="75"/>
                    <a:pt x="816" y="86"/>
                    <a:pt x="776" y="86"/>
                  </a:cubicBezTo>
                  <a:cubicBezTo>
                    <a:pt x="667" y="86"/>
                    <a:pt x="558" y="0"/>
                    <a:pt x="44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4"/>
            <p:cNvSpPr/>
            <p:nvPr/>
          </p:nvSpPr>
          <p:spPr>
            <a:xfrm>
              <a:off x="2306350" y="1658175"/>
              <a:ext cx="47275" cy="5900"/>
            </a:xfrm>
            <a:custGeom>
              <a:avLst/>
              <a:gdLst/>
              <a:ahLst/>
              <a:cxnLst/>
              <a:rect l="l" t="t" r="r" b="b"/>
              <a:pathLst>
                <a:path w="1891" h="236" extrusionOk="0">
                  <a:moveTo>
                    <a:pt x="866" y="1"/>
                  </a:moveTo>
                  <a:cubicBezTo>
                    <a:pt x="694" y="1"/>
                    <a:pt x="524" y="5"/>
                    <a:pt x="359" y="12"/>
                  </a:cubicBezTo>
                  <a:cubicBezTo>
                    <a:pt x="219" y="51"/>
                    <a:pt x="60" y="51"/>
                    <a:pt x="0" y="191"/>
                  </a:cubicBezTo>
                  <a:cubicBezTo>
                    <a:pt x="33" y="207"/>
                    <a:pt x="52" y="236"/>
                    <a:pt x="90" y="236"/>
                  </a:cubicBezTo>
                  <a:cubicBezTo>
                    <a:pt x="98" y="236"/>
                    <a:pt x="108" y="234"/>
                    <a:pt x="120" y="230"/>
                  </a:cubicBezTo>
                  <a:cubicBezTo>
                    <a:pt x="252" y="199"/>
                    <a:pt x="386" y="189"/>
                    <a:pt x="522" y="189"/>
                  </a:cubicBezTo>
                  <a:cubicBezTo>
                    <a:pt x="747" y="189"/>
                    <a:pt x="976" y="216"/>
                    <a:pt x="1203" y="216"/>
                  </a:cubicBezTo>
                  <a:cubicBezTo>
                    <a:pt x="1435" y="216"/>
                    <a:pt x="1666" y="187"/>
                    <a:pt x="1890" y="71"/>
                  </a:cubicBezTo>
                  <a:cubicBezTo>
                    <a:pt x="1559" y="18"/>
                    <a:pt x="1209" y="1"/>
                    <a:pt x="86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4"/>
            <p:cNvSpPr/>
            <p:nvPr/>
          </p:nvSpPr>
          <p:spPr>
            <a:xfrm>
              <a:off x="2724500" y="1597275"/>
              <a:ext cx="32450" cy="15500"/>
            </a:xfrm>
            <a:custGeom>
              <a:avLst/>
              <a:gdLst/>
              <a:ahLst/>
              <a:cxnLst/>
              <a:rect l="l" t="t" r="r" b="b"/>
              <a:pathLst>
                <a:path w="1298" h="620" extrusionOk="0">
                  <a:moveTo>
                    <a:pt x="919" y="1"/>
                  </a:moveTo>
                  <a:cubicBezTo>
                    <a:pt x="820" y="1"/>
                    <a:pt x="720" y="21"/>
                    <a:pt x="641" y="41"/>
                  </a:cubicBezTo>
                  <a:cubicBezTo>
                    <a:pt x="502" y="180"/>
                    <a:pt x="243" y="61"/>
                    <a:pt x="104" y="180"/>
                  </a:cubicBezTo>
                  <a:cubicBezTo>
                    <a:pt x="1" y="459"/>
                    <a:pt x="50" y="619"/>
                    <a:pt x="243" y="619"/>
                  </a:cubicBezTo>
                  <a:cubicBezTo>
                    <a:pt x="312" y="619"/>
                    <a:pt x="398" y="599"/>
                    <a:pt x="502" y="558"/>
                  </a:cubicBezTo>
                  <a:cubicBezTo>
                    <a:pt x="541" y="558"/>
                    <a:pt x="601" y="558"/>
                    <a:pt x="641" y="518"/>
                  </a:cubicBezTo>
                  <a:cubicBezTo>
                    <a:pt x="700" y="399"/>
                    <a:pt x="800" y="319"/>
                    <a:pt x="939" y="259"/>
                  </a:cubicBezTo>
                  <a:cubicBezTo>
                    <a:pt x="1297" y="160"/>
                    <a:pt x="1019" y="61"/>
                    <a:pt x="91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4"/>
            <p:cNvSpPr/>
            <p:nvPr/>
          </p:nvSpPr>
          <p:spPr>
            <a:xfrm>
              <a:off x="2230250" y="1649425"/>
              <a:ext cx="32850" cy="9150"/>
            </a:xfrm>
            <a:custGeom>
              <a:avLst/>
              <a:gdLst/>
              <a:ahLst/>
              <a:cxnLst/>
              <a:rect l="l" t="t" r="r" b="b"/>
              <a:pathLst>
                <a:path w="1314" h="366" extrusionOk="0">
                  <a:moveTo>
                    <a:pt x="805" y="0"/>
                  </a:moveTo>
                  <a:cubicBezTo>
                    <a:pt x="739" y="0"/>
                    <a:pt x="670" y="8"/>
                    <a:pt x="598" y="23"/>
                  </a:cubicBezTo>
                  <a:cubicBezTo>
                    <a:pt x="458" y="242"/>
                    <a:pt x="200" y="163"/>
                    <a:pt x="1" y="222"/>
                  </a:cubicBezTo>
                  <a:cubicBezTo>
                    <a:pt x="207" y="337"/>
                    <a:pt x="427" y="366"/>
                    <a:pt x="644" y="366"/>
                  </a:cubicBezTo>
                  <a:cubicBezTo>
                    <a:pt x="804" y="366"/>
                    <a:pt x="963" y="350"/>
                    <a:pt x="1115" y="342"/>
                  </a:cubicBezTo>
                  <a:cubicBezTo>
                    <a:pt x="1194" y="302"/>
                    <a:pt x="1254" y="222"/>
                    <a:pt x="1314" y="163"/>
                  </a:cubicBezTo>
                  <a:cubicBezTo>
                    <a:pt x="1152" y="60"/>
                    <a:pt x="991" y="0"/>
                    <a:pt x="80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4"/>
            <p:cNvSpPr/>
            <p:nvPr/>
          </p:nvSpPr>
          <p:spPr>
            <a:xfrm>
              <a:off x="2896675" y="1561475"/>
              <a:ext cx="30350" cy="14675"/>
            </a:xfrm>
            <a:custGeom>
              <a:avLst/>
              <a:gdLst/>
              <a:ahLst/>
              <a:cxnLst/>
              <a:rect l="l" t="t" r="r" b="b"/>
              <a:pathLst>
                <a:path w="1214" h="587" extrusionOk="0">
                  <a:moveTo>
                    <a:pt x="855" y="40"/>
                  </a:moveTo>
                  <a:cubicBezTo>
                    <a:pt x="577" y="80"/>
                    <a:pt x="259" y="1"/>
                    <a:pt x="0" y="199"/>
                  </a:cubicBezTo>
                  <a:cubicBezTo>
                    <a:pt x="0" y="259"/>
                    <a:pt x="20" y="279"/>
                    <a:pt x="60" y="299"/>
                  </a:cubicBezTo>
                  <a:cubicBezTo>
                    <a:pt x="199" y="438"/>
                    <a:pt x="398" y="438"/>
                    <a:pt x="517" y="577"/>
                  </a:cubicBezTo>
                  <a:cubicBezTo>
                    <a:pt x="585" y="583"/>
                    <a:pt x="651" y="586"/>
                    <a:pt x="715" y="586"/>
                  </a:cubicBezTo>
                  <a:cubicBezTo>
                    <a:pt x="898" y="586"/>
                    <a:pt x="1067" y="556"/>
                    <a:pt x="1214" y="438"/>
                  </a:cubicBezTo>
                  <a:lnTo>
                    <a:pt x="1214" y="359"/>
                  </a:lnTo>
                  <a:cubicBezTo>
                    <a:pt x="1114" y="259"/>
                    <a:pt x="915" y="279"/>
                    <a:pt x="915" y="60"/>
                  </a:cubicBezTo>
                  <a:cubicBezTo>
                    <a:pt x="895" y="60"/>
                    <a:pt x="875" y="40"/>
                    <a:pt x="855" y="4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4"/>
            <p:cNvSpPr/>
            <p:nvPr/>
          </p:nvSpPr>
          <p:spPr>
            <a:xfrm>
              <a:off x="2827050" y="2030950"/>
              <a:ext cx="21900" cy="11450"/>
            </a:xfrm>
            <a:custGeom>
              <a:avLst/>
              <a:gdLst/>
              <a:ahLst/>
              <a:cxnLst/>
              <a:rect l="l" t="t" r="r" b="b"/>
              <a:pathLst>
                <a:path w="876" h="458" extrusionOk="0">
                  <a:moveTo>
                    <a:pt x="80" y="0"/>
                  </a:moveTo>
                  <a:cubicBezTo>
                    <a:pt x="60" y="0"/>
                    <a:pt x="20" y="20"/>
                    <a:pt x="0" y="100"/>
                  </a:cubicBezTo>
                  <a:cubicBezTo>
                    <a:pt x="60" y="458"/>
                    <a:pt x="318" y="378"/>
                    <a:pt x="557" y="398"/>
                  </a:cubicBezTo>
                  <a:cubicBezTo>
                    <a:pt x="580" y="401"/>
                    <a:pt x="602" y="403"/>
                    <a:pt x="623" y="403"/>
                  </a:cubicBezTo>
                  <a:cubicBezTo>
                    <a:pt x="733" y="403"/>
                    <a:pt x="825" y="359"/>
                    <a:pt x="875" y="259"/>
                  </a:cubicBezTo>
                  <a:cubicBezTo>
                    <a:pt x="769" y="58"/>
                    <a:pt x="620" y="33"/>
                    <a:pt x="467" y="33"/>
                  </a:cubicBezTo>
                  <a:cubicBezTo>
                    <a:pt x="416" y="33"/>
                    <a:pt x="364" y="35"/>
                    <a:pt x="312" y="35"/>
                  </a:cubicBezTo>
                  <a:cubicBezTo>
                    <a:pt x="260" y="35"/>
                    <a:pt x="208" y="32"/>
                    <a:pt x="159" y="20"/>
                  </a:cubicBezTo>
                  <a:cubicBezTo>
                    <a:pt x="159" y="0"/>
                    <a:pt x="119" y="0"/>
                    <a:pt x="8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"/>
            <p:cNvSpPr/>
            <p:nvPr/>
          </p:nvSpPr>
          <p:spPr>
            <a:xfrm>
              <a:off x="2704700" y="1600775"/>
              <a:ext cx="32350" cy="13500"/>
            </a:xfrm>
            <a:custGeom>
              <a:avLst/>
              <a:gdLst/>
              <a:ahLst/>
              <a:cxnLst/>
              <a:rect l="l" t="t" r="r" b="b"/>
              <a:pathLst>
                <a:path w="1294" h="540" extrusionOk="0">
                  <a:moveTo>
                    <a:pt x="896" y="20"/>
                  </a:moveTo>
                  <a:cubicBezTo>
                    <a:pt x="597" y="80"/>
                    <a:pt x="279" y="0"/>
                    <a:pt x="0" y="179"/>
                  </a:cubicBezTo>
                  <a:cubicBezTo>
                    <a:pt x="67" y="198"/>
                    <a:pt x="137" y="201"/>
                    <a:pt x="208" y="201"/>
                  </a:cubicBezTo>
                  <a:cubicBezTo>
                    <a:pt x="244" y="201"/>
                    <a:pt x="280" y="200"/>
                    <a:pt x="315" y="200"/>
                  </a:cubicBezTo>
                  <a:cubicBezTo>
                    <a:pt x="502" y="200"/>
                    <a:pt x="673" y="224"/>
                    <a:pt x="737" y="517"/>
                  </a:cubicBezTo>
                  <a:cubicBezTo>
                    <a:pt x="803" y="531"/>
                    <a:pt x="869" y="539"/>
                    <a:pt x="934" y="539"/>
                  </a:cubicBezTo>
                  <a:cubicBezTo>
                    <a:pt x="1064" y="539"/>
                    <a:pt x="1187" y="504"/>
                    <a:pt x="1294" y="398"/>
                  </a:cubicBezTo>
                  <a:cubicBezTo>
                    <a:pt x="1035" y="398"/>
                    <a:pt x="916" y="279"/>
                    <a:pt x="896" y="2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4"/>
            <p:cNvSpPr/>
            <p:nvPr/>
          </p:nvSpPr>
          <p:spPr>
            <a:xfrm>
              <a:off x="2217325" y="2018025"/>
              <a:ext cx="11975" cy="24375"/>
            </a:xfrm>
            <a:custGeom>
              <a:avLst/>
              <a:gdLst/>
              <a:ahLst/>
              <a:cxnLst/>
              <a:rect l="l" t="t" r="r" b="b"/>
              <a:pathLst>
                <a:path w="479" h="975" extrusionOk="0">
                  <a:moveTo>
                    <a:pt x="180" y="0"/>
                  </a:moveTo>
                  <a:cubicBezTo>
                    <a:pt x="120" y="0"/>
                    <a:pt x="60" y="20"/>
                    <a:pt x="40" y="60"/>
                  </a:cubicBezTo>
                  <a:cubicBezTo>
                    <a:pt x="80" y="398"/>
                    <a:pt x="1" y="716"/>
                    <a:pt x="379" y="975"/>
                  </a:cubicBezTo>
                  <a:cubicBezTo>
                    <a:pt x="478" y="617"/>
                    <a:pt x="398" y="318"/>
                    <a:pt x="239" y="40"/>
                  </a:cubicBezTo>
                  <a:cubicBezTo>
                    <a:pt x="239" y="20"/>
                    <a:pt x="219" y="20"/>
                    <a:pt x="18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4"/>
            <p:cNvSpPr/>
            <p:nvPr/>
          </p:nvSpPr>
          <p:spPr>
            <a:xfrm>
              <a:off x="2747975" y="2088125"/>
              <a:ext cx="26875" cy="9300"/>
            </a:xfrm>
            <a:custGeom>
              <a:avLst/>
              <a:gdLst/>
              <a:ahLst/>
              <a:cxnLst/>
              <a:rect l="l" t="t" r="r" b="b"/>
              <a:pathLst>
                <a:path w="1075" h="372" extrusionOk="0">
                  <a:moveTo>
                    <a:pt x="1074" y="1"/>
                  </a:moveTo>
                  <a:cubicBezTo>
                    <a:pt x="696" y="21"/>
                    <a:pt x="299" y="21"/>
                    <a:pt x="0" y="359"/>
                  </a:cubicBezTo>
                  <a:cubicBezTo>
                    <a:pt x="85" y="367"/>
                    <a:pt x="167" y="371"/>
                    <a:pt x="246" y="371"/>
                  </a:cubicBezTo>
                  <a:cubicBezTo>
                    <a:pt x="574" y="371"/>
                    <a:pt x="850" y="290"/>
                    <a:pt x="1074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4"/>
            <p:cNvSpPr/>
            <p:nvPr/>
          </p:nvSpPr>
          <p:spPr>
            <a:xfrm>
              <a:off x="2483900" y="1649275"/>
              <a:ext cx="34825" cy="5150"/>
            </a:xfrm>
            <a:custGeom>
              <a:avLst/>
              <a:gdLst/>
              <a:ahLst/>
              <a:cxnLst/>
              <a:rect l="l" t="t" r="r" b="b"/>
              <a:pathLst>
                <a:path w="1393" h="206" extrusionOk="0">
                  <a:moveTo>
                    <a:pt x="632" y="1"/>
                  </a:moveTo>
                  <a:cubicBezTo>
                    <a:pt x="420" y="1"/>
                    <a:pt x="206" y="35"/>
                    <a:pt x="0" y="169"/>
                  </a:cubicBezTo>
                  <a:cubicBezTo>
                    <a:pt x="201" y="185"/>
                    <a:pt x="406" y="206"/>
                    <a:pt x="607" y="206"/>
                  </a:cubicBezTo>
                  <a:cubicBezTo>
                    <a:pt x="883" y="206"/>
                    <a:pt x="1151" y="168"/>
                    <a:pt x="1393" y="29"/>
                  </a:cubicBezTo>
                  <a:lnTo>
                    <a:pt x="1393" y="29"/>
                  </a:lnTo>
                  <a:cubicBezTo>
                    <a:pt x="1350" y="33"/>
                    <a:pt x="1306" y="35"/>
                    <a:pt x="1262" y="35"/>
                  </a:cubicBezTo>
                  <a:cubicBezTo>
                    <a:pt x="1059" y="35"/>
                    <a:pt x="846" y="1"/>
                    <a:pt x="632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4"/>
            <p:cNvSpPr/>
            <p:nvPr/>
          </p:nvSpPr>
          <p:spPr>
            <a:xfrm>
              <a:off x="2226775" y="1811125"/>
              <a:ext cx="9975" cy="31350"/>
            </a:xfrm>
            <a:custGeom>
              <a:avLst/>
              <a:gdLst/>
              <a:ahLst/>
              <a:cxnLst/>
              <a:rect l="l" t="t" r="r" b="b"/>
              <a:pathLst>
                <a:path w="399" h="1254" extrusionOk="0">
                  <a:moveTo>
                    <a:pt x="398" y="1"/>
                  </a:moveTo>
                  <a:cubicBezTo>
                    <a:pt x="1" y="339"/>
                    <a:pt x="20" y="816"/>
                    <a:pt x="60" y="1254"/>
                  </a:cubicBezTo>
                  <a:cubicBezTo>
                    <a:pt x="299" y="856"/>
                    <a:pt x="359" y="418"/>
                    <a:pt x="39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4"/>
            <p:cNvSpPr/>
            <p:nvPr/>
          </p:nvSpPr>
          <p:spPr>
            <a:xfrm>
              <a:off x="3096100" y="1522675"/>
              <a:ext cx="32350" cy="6000"/>
            </a:xfrm>
            <a:custGeom>
              <a:avLst/>
              <a:gdLst/>
              <a:ahLst/>
              <a:cxnLst/>
              <a:rect l="l" t="t" r="r" b="b"/>
              <a:pathLst>
                <a:path w="1294" h="240" extrusionOk="0">
                  <a:moveTo>
                    <a:pt x="1194" y="1"/>
                  </a:moveTo>
                  <a:cubicBezTo>
                    <a:pt x="1088" y="33"/>
                    <a:pt x="979" y="40"/>
                    <a:pt x="870" y="40"/>
                  </a:cubicBezTo>
                  <a:cubicBezTo>
                    <a:pt x="764" y="40"/>
                    <a:pt x="657" y="33"/>
                    <a:pt x="552" y="33"/>
                  </a:cubicBezTo>
                  <a:cubicBezTo>
                    <a:pt x="358" y="33"/>
                    <a:pt x="170" y="58"/>
                    <a:pt x="0" y="200"/>
                  </a:cubicBezTo>
                  <a:cubicBezTo>
                    <a:pt x="358" y="220"/>
                    <a:pt x="696" y="220"/>
                    <a:pt x="1054" y="240"/>
                  </a:cubicBezTo>
                  <a:cubicBezTo>
                    <a:pt x="1094" y="220"/>
                    <a:pt x="1154" y="220"/>
                    <a:pt x="1194" y="200"/>
                  </a:cubicBezTo>
                  <a:cubicBezTo>
                    <a:pt x="1273" y="160"/>
                    <a:pt x="1293" y="140"/>
                    <a:pt x="1253" y="61"/>
                  </a:cubicBezTo>
                  <a:cubicBezTo>
                    <a:pt x="1253" y="41"/>
                    <a:pt x="1233" y="21"/>
                    <a:pt x="1194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4"/>
            <p:cNvSpPr/>
            <p:nvPr/>
          </p:nvSpPr>
          <p:spPr>
            <a:xfrm>
              <a:off x="2968775" y="1981225"/>
              <a:ext cx="19425" cy="15425"/>
            </a:xfrm>
            <a:custGeom>
              <a:avLst/>
              <a:gdLst/>
              <a:ahLst/>
              <a:cxnLst/>
              <a:rect l="l" t="t" r="r" b="b"/>
              <a:pathLst>
                <a:path w="777" h="617" extrusionOk="0">
                  <a:moveTo>
                    <a:pt x="166" y="92"/>
                  </a:moveTo>
                  <a:cubicBezTo>
                    <a:pt x="129" y="92"/>
                    <a:pt x="80" y="114"/>
                    <a:pt x="20" y="159"/>
                  </a:cubicBezTo>
                  <a:cubicBezTo>
                    <a:pt x="20" y="318"/>
                    <a:pt x="1" y="497"/>
                    <a:pt x="180" y="617"/>
                  </a:cubicBezTo>
                  <a:lnTo>
                    <a:pt x="199" y="617"/>
                  </a:lnTo>
                  <a:cubicBezTo>
                    <a:pt x="268" y="582"/>
                    <a:pt x="277" y="489"/>
                    <a:pt x="355" y="489"/>
                  </a:cubicBezTo>
                  <a:cubicBezTo>
                    <a:pt x="367" y="489"/>
                    <a:pt x="382" y="492"/>
                    <a:pt x="398" y="497"/>
                  </a:cubicBezTo>
                  <a:cubicBezTo>
                    <a:pt x="431" y="506"/>
                    <a:pt x="457" y="510"/>
                    <a:pt x="481" y="510"/>
                  </a:cubicBezTo>
                  <a:cubicBezTo>
                    <a:pt x="514" y="510"/>
                    <a:pt x="542" y="501"/>
                    <a:pt x="577" y="477"/>
                  </a:cubicBezTo>
                  <a:cubicBezTo>
                    <a:pt x="776" y="0"/>
                    <a:pt x="378" y="179"/>
                    <a:pt x="199" y="99"/>
                  </a:cubicBezTo>
                  <a:cubicBezTo>
                    <a:pt x="189" y="95"/>
                    <a:pt x="178" y="92"/>
                    <a:pt x="166" y="92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4"/>
            <p:cNvSpPr/>
            <p:nvPr/>
          </p:nvSpPr>
          <p:spPr>
            <a:xfrm>
              <a:off x="2301875" y="1628625"/>
              <a:ext cx="13450" cy="12450"/>
            </a:xfrm>
            <a:custGeom>
              <a:avLst/>
              <a:gdLst/>
              <a:ahLst/>
              <a:cxnLst/>
              <a:rect l="l" t="t" r="r" b="b"/>
              <a:pathLst>
                <a:path w="538" h="498" extrusionOk="0">
                  <a:moveTo>
                    <a:pt x="518" y="0"/>
                  </a:moveTo>
                  <a:lnTo>
                    <a:pt x="518" y="0"/>
                  </a:lnTo>
                  <a:cubicBezTo>
                    <a:pt x="0" y="40"/>
                    <a:pt x="0" y="40"/>
                    <a:pt x="179" y="497"/>
                  </a:cubicBezTo>
                  <a:lnTo>
                    <a:pt x="339" y="497"/>
                  </a:lnTo>
                  <a:cubicBezTo>
                    <a:pt x="418" y="338"/>
                    <a:pt x="538" y="199"/>
                    <a:pt x="51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4"/>
            <p:cNvSpPr/>
            <p:nvPr/>
          </p:nvSpPr>
          <p:spPr>
            <a:xfrm>
              <a:off x="2264575" y="1793725"/>
              <a:ext cx="11950" cy="17425"/>
            </a:xfrm>
            <a:custGeom>
              <a:avLst/>
              <a:gdLst/>
              <a:ahLst/>
              <a:cxnLst/>
              <a:rect l="l" t="t" r="r" b="b"/>
              <a:pathLst>
                <a:path w="478" h="697" extrusionOk="0">
                  <a:moveTo>
                    <a:pt x="478" y="0"/>
                  </a:moveTo>
                  <a:lnTo>
                    <a:pt x="478" y="0"/>
                  </a:lnTo>
                  <a:cubicBezTo>
                    <a:pt x="20" y="160"/>
                    <a:pt x="0" y="219"/>
                    <a:pt x="279" y="697"/>
                  </a:cubicBezTo>
                  <a:cubicBezTo>
                    <a:pt x="398" y="458"/>
                    <a:pt x="478" y="239"/>
                    <a:pt x="47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4"/>
            <p:cNvSpPr/>
            <p:nvPr/>
          </p:nvSpPr>
          <p:spPr>
            <a:xfrm>
              <a:off x="2097975" y="1658450"/>
              <a:ext cx="17425" cy="13950"/>
            </a:xfrm>
            <a:custGeom>
              <a:avLst/>
              <a:gdLst/>
              <a:ahLst/>
              <a:cxnLst/>
              <a:rect l="l" t="t" r="r" b="b"/>
              <a:pathLst>
                <a:path w="697" h="558" extrusionOk="0">
                  <a:moveTo>
                    <a:pt x="697" y="1"/>
                  </a:moveTo>
                  <a:cubicBezTo>
                    <a:pt x="518" y="60"/>
                    <a:pt x="378" y="100"/>
                    <a:pt x="219" y="120"/>
                  </a:cubicBezTo>
                  <a:lnTo>
                    <a:pt x="0" y="359"/>
                  </a:lnTo>
                  <a:cubicBezTo>
                    <a:pt x="160" y="398"/>
                    <a:pt x="339" y="398"/>
                    <a:pt x="498" y="558"/>
                  </a:cubicBezTo>
                  <a:cubicBezTo>
                    <a:pt x="577" y="379"/>
                    <a:pt x="617" y="180"/>
                    <a:pt x="69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4"/>
            <p:cNvSpPr/>
            <p:nvPr/>
          </p:nvSpPr>
          <p:spPr>
            <a:xfrm>
              <a:off x="2211850" y="1903125"/>
              <a:ext cx="8975" cy="23900"/>
            </a:xfrm>
            <a:custGeom>
              <a:avLst/>
              <a:gdLst/>
              <a:ahLst/>
              <a:cxnLst/>
              <a:rect l="l" t="t" r="r" b="b"/>
              <a:pathLst>
                <a:path w="359" h="956" extrusionOk="0">
                  <a:moveTo>
                    <a:pt x="140" y="1"/>
                  </a:moveTo>
                  <a:lnTo>
                    <a:pt x="140" y="1"/>
                  </a:lnTo>
                  <a:cubicBezTo>
                    <a:pt x="160" y="319"/>
                    <a:pt x="1" y="697"/>
                    <a:pt x="299" y="956"/>
                  </a:cubicBezTo>
                  <a:cubicBezTo>
                    <a:pt x="359" y="697"/>
                    <a:pt x="339" y="419"/>
                    <a:pt x="319" y="140"/>
                  </a:cubicBezTo>
                  <a:cubicBezTo>
                    <a:pt x="259" y="100"/>
                    <a:pt x="200" y="41"/>
                    <a:pt x="14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4"/>
            <p:cNvSpPr/>
            <p:nvPr/>
          </p:nvSpPr>
          <p:spPr>
            <a:xfrm>
              <a:off x="2071625" y="1787750"/>
              <a:ext cx="10450" cy="24575"/>
            </a:xfrm>
            <a:custGeom>
              <a:avLst/>
              <a:gdLst/>
              <a:ahLst/>
              <a:cxnLst/>
              <a:rect l="l" t="t" r="r" b="b"/>
              <a:pathLst>
                <a:path w="418" h="983" extrusionOk="0">
                  <a:moveTo>
                    <a:pt x="298" y="1"/>
                  </a:moveTo>
                  <a:cubicBezTo>
                    <a:pt x="259" y="1"/>
                    <a:pt x="219" y="41"/>
                    <a:pt x="179" y="80"/>
                  </a:cubicBezTo>
                  <a:cubicBezTo>
                    <a:pt x="239" y="359"/>
                    <a:pt x="0" y="637"/>
                    <a:pt x="139" y="896"/>
                  </a:cubicBezTo>
                  <a:lnTo>
                    <a:pt x="179" y="956"/>
                  </a:lnTo>
                  <a:cubicBezTo>
                    <a:pt x="179" y="956"/>
                    <a:pt x="199" y="975"/>
                    <a:pt x="259" y="975"/>
                  </a:cubicBezTo>
                  <a:cubicBezTo>
                    <a:pt x="263" y="980"/>
                    <a:pt x="268" y="983"/>
                    <a:pt x="273" y="983"/>
                  </a:cubicBezTo>
                  <a:cubicBezTo>
                    <a:pt x="289" y="983"/>
                    <a:pt x="308" y="957"/>
                    <a:pt x="338" y="896"/>
                  </a:cubicBezTo>
                  <a:cubicBezTo>
                    <a:pt x="358" y="737"/>
                    <a:pt x="358" y="578"/>
                    <a:pt x="378" y="399"/>
                  </a:cubicBezTo>
                  <a:cubicBezTo>
                    <a:pt x="418" y="279"/>
                    <a:pt x="418" y="180"/>
                    <a:pt x="378" y="60"/>
                  </a:cubicBezTo>
                  <a:cubicBezTo>
                    <a:pt x="378" y="21"/>
                    <a:pt x="358" y="1"/>
                    <a:pt x="29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4"/>
            <p:cNvSpPr/>
            <p:nvPr/>
          </p:nvSpPr>
          <p:spPr>
            <a:xfrm>
              <a:off x="2375975" y="1752950"/>
              <a:ext cx="8975" cy="25250"/>
            </a:xfrm>
            <a:custGeom>
              <a:avLst/>
              <a:gdLst/>
              <a:ahLst/>
              <a:cxnLst/>
              <a:rect l="l" t="t" r="r" b="b"/>
              <a:pathLst>
                <a:path w="359" h="1010" extrusionOk="0">
                  <a:moveTo>
                    <a:pt x="120" y="0"/>
                  </a:moveTo>
                  <a:cubicBezTo>
                    <a:pt x="100" y="0"/>
                    <a:pt x="40" y="0"/>
                    <a:pt x="20" y="60"/>
                  </a:cubicBezTo>
                  <a:cubicBezTo>
                    <a:pt x="0" y="100"/>
                    <a:pt x="0" y="159"/>
                    <a:pt x="0" y="199"/>
                  </a:cubicBezTo>
                  <a:lnTo>
                    <a:pt x="0" y="935"/>
                  </a:lnTo>
                  <a:cubicBezTo>
                    <a:pt x="50" y="985"/>
                    <a:pt x="105" y="1010"/>
                    <a:pt x="160" y="1010"/>
                  </a:cubicBezTo>
                  <a:cubicBezTo>
                    <a:pt x="214" y="1010"/>
                    <a:pt x="269" y="985"/>
                    <a:pt x="319" y="935"/>
                  </a:cubicBezTo>
                  <a:cubicBezTo>
                    <a:pt x="358" y="876"/>
                    <a:pt x="358" y="836"/>
                    <a:pt x="358" y="776"/>
                  </a:cubicBezTo>
                  <a:cubicBezTo>
                    <a:pt x="100" y="577"/>
                    <a:pt x="199" y="299"/>
                    <a:pt x="160" y="60"/>
                  </a:cubicBezTo>
                  <a:cubicBezTo>
                    <a:pt x="160" y="40"/>
                    <a:pt x="140" y="40"/>
                    <a:pt x="12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"/>
            <p:cNvSpPr/>
            <p:nvPr/>
          </p:nvSpPr>
          <p:spPr>
            <a:xfrm>
              <a:off x="2684300" y="2084425"/>
              <a:ext cx="21425" cy="8700"/>
            </a:xfrm>
            <a:custGeom>
              <a:avLst/>
              <a:gdLst/>
              <a:ahLst/>
              <a:cxnLst/>
              <a:rect l="l" t="t" r="r" b="b"/>
              <a:pathLst>
                <a:path w="857" h="348" extrusionOk="0">
                  <a:moveTo>
                    <a:pt x="701" y="0"/>
                  </a:moveTo>
                  <a:cubicBezTo>
                    <a:pt x="427" y="0"/>
                    <a:pt x="185" y="96"/>
                    <a:pt x="1" y="348"/>
                  </a:cubicBezTo>
                  <a:cubicBezTo>
                    <a:pt x="319" y="328"/>
                    <a:pt x="637" y="308"/>
                    <a:pt x="856" y="10"/>
                  </a:cubicBezTo>
                  <a:cubicBezTo>
                    <a:pt x="803" y="3"/>
                    <a:pt x="751" y="0"/>
                    <a:pt x="70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"/>
            <p:cNvSpPr/>
            <p:nvPr/>
          </p:nvSpPr>
          <p:spPr>
            <a:xfrm>
              <a:off x="2719125" y="2099075"/>
              <a:ext cx="16425" cy="8750"/>
            </a:xfrm>
            <a:custGeom>
              <a:avLst/>
              <a:gdLst/>
              <a:ahLst/>
              <a:cxnLst/>
              <a:rect l="l" t="t" r="r" b="b"/>
              <a:pathLst>
                <a:path w="657" h="350" extrusionOk="0">
                  <a:moveTo>
                    <a:pt x="657" y="60"/>
                  </a:moveTo>
                  <a:lnTo>
                    <a:pt x="657" y="60"/>
                  </a:lnTo>
                  <a:cubicBezTo>
                    <a:pt x="438" y="180"/>
                    <a:pt x="140" y="1"/>
                    <a:pt x="0" y="279"/>
                  </a:cubicBezTo>
                  <a:cubicBezTo>
                    <a:pt x="125" y="279"/>
                    <a:pt x="270" y="349"/>
                    <a:pt x="395" y="349"/>
                  </a:cubicBezTo>
                  <a:cubicBezTo>
                    <a:pt x="511" y="349"/>
                    <a:pt x="609" y="289"/>
                    <a:pt x="657" y="6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4"/>
            <p:cNvSpPr/>
            <p:nvPr/>
          </p:nvSpPr>
          <p:spPr>
            <a:xfrm>
              <a:off x="2348625" y="1930475"/>
              <a:ext cx="15425" cy="10975"/>
            </a:xfrm>
            <a:custGeom>
              <a:avLst/>
              <a:gdLst/>
              <a:ahLst/>
              <a:cxnLst/>
              <a:rect l="l" t="t" r="r" b="b"/>
              <a:pathLst>
                <a:path w="617" h="439" extrusionOk="0">
                  <a:moveTo>
                    <a:pt x="140" y="1"/>
                  </a:moveTo>
                  <a:cubicBezTo>
                    <a:pt x="120" y="1"/>
                    <a:pt x="60" y="21"/>
                    <a:pt x="40" y="61"/>
                  </a:cubicBezTo>
                  <a:lnTo>
                    <a:pt x="20" y="140"/>
                  </a:lnTo>
                  <a:lnTo>
                    <a:pt x="20" y="220"/>
                  </a:lnTo>
                  <a:cubicBezTo>
                    <a:pt x="0" y="279"/>
                    <a:pt x="0" y="359"/>
                    <a:pt x="40" y="439"/>
                  </a:cubicBezTo>
                  <a:cubicBezTo>
                    <a:pt x="219" y="439"/>
                    <a:pt x="378" y="339"/>
                    <a:pt x="537" y="240"/>
                  </a:cubicBezTo>
                  <a:lnTo>
                    <a:pt x="557" y="220"/>
                  </a:lnTo>
                  <a:cubicBezTo>
                    <a:pt x="617" y="160"/>
                    <a:pt x="617" y="100"/>
                    <a:pt x="557" y="21"/>
                  </a:cubicBezTo>
                  <a:cubicBezTo>
                    <a:pt x="557" y="21"/>
                    <a:pt x="537" y="1"/>
                    <a:pt x="478" y="1"/>
                  </a:cubicBezTo>
                  <a:cubicBezTo>
                    <a:pt x="438" y="1"/>
                    <a:pt x="418" y="1"/>
                    <a:pt x="358" y="41"/>
                  </a:cubicBezTo>
                  <a:lnTo>
                    <a:pt x="179" y="41"/>
                  </a:lnTo>
                  <a:cubicBezTo>
                    <a:pt x="179" y="41"/>
                    <a:pt x="179" y="21"/>
                    <a:pt x="14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"/>
            <p:cNvSpPr/>
            <p:nvPr/>
          </p:nvSpPr>
          <p:spPr>
            <a:xfrm>
              <a:off x="2076100" y="1771350"/>
              <a:ext cx="11450" cy="18625"/>
            </a:xfrm>
            <a:custGeom>
              <a:avLst/>
              <a:gdLst/>
              <a:ahLst/>
              <a:cxnLst/>
              <a:rect l="l" t="t" r="r" b="b"/>
              <a:pathLst>
                <a:path w="458" h="745" extrusionOk="0">
                  <a:moveTo>
                    <a:pt x="318" y="0"/>
                  </a:moveTo>
                  <a:cubicBezTo>
                    <a:pt x="119" y="199"/>
                    <a:pt x="139" y="498"/>
                    <a:pt x="0" y="716"/>
                  </a:cubicBezTo>
                  <a:lnTo>
                    <a:pt x="199" y="716"/>
                  </a:lnTo>
                  <a:cubicBezTo>
                    <a:pt x="199" y="730"/>
                    <a:pt x="209" y="745"/>
                    <a:pt x="229" y="745"/>
                  </a:cubicBezTo>
                  <a:cubicBezTo>
                    <a:pt x="237" y="745"/>
                    <a:pt x="247" y="742"/>
                    <a:pt x="259" y="736"/>
                  </a:cubicBezTo>
                  <a:cubicBezTo>
                    <a:pt x="262" y="740"/>
                    <a:pt x="266" y="741"/>
                    <a:pt x="269" y="741"/>
                  </a:cubicBezTo>
                  <a:cubicBezTo>
                    <a:pt x="286" y="741"/>
                    <a:pt x="302" y="706"/>
                    <a:pt x="318" y="657"/>
                  </a:cubicBezTo>
                  <a:cubicBezTo>
                    <a:pt x="299" y="617"/>
                    <a:pt x="318" y="557"/>
                    <a:pt x="358" y="517"/>
                  </a:cubicBezTo>
                  <a:cubicBezTo>
                    <a:pt x="458" y="358"/>
                    <a:pt x="398" y="219"/>
                    <a:pt x="398" y="60"/>
                  </a:cubicBezTo>
                  <a:lnTo>
                    <a:pt x="318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4"/>
            <p:cNvSpPr/>
            <p:nvPr/>
          </p:nvSpPr>
          <p:spPr>
            <a:xfrm>
              <a:off x="2084050" y="1754425"/>
              <a:ext cx="11450" cy="19425"/>
            </a:xfrm>
            <a:custGeom>
              <a:avLst/>
              <a:gdLst/>
              <a:ahLst/>
              <a:cxnLst/>
              <a:rect l="l" t="t" r="r" b="b"/>
              <a:pathLst>
                <a:path w="458" h="777" extrusionOk="0">
                  <a:moveTo>
                    <a:pt x="358" y="1"/>
                  </a:moveTo>
                  <a:cubicBezTo>
                    <a:pt x="60" y="120"/>
                    <a:pt x="0" y="399"/>
                    <a:pt x="0" y="677"/>
                  </a:cubicBezTo>
                  <a:lnTo>
                    <a:pt x="60" y="717"/>
                  </a:lnTo>
                  <a:cubicBezTo>
                    <a:pt x="60" y="737"/>
                    <a:pt x="80" y="777"/>
                    <a:pt x="140" y="777"/>
                  </a:cubicBezTo>
                  <a:cubicBezTo>
                    <a:pt x="160" y="777"/>
                    <a:pt x="179" y="737"/>
                    <a:pt x="199" y="697"/>
                  </a:cubicBezTo>
                  <a:cubicBezTo>
                    <a:pt x="199" y="618"/>
                    <a:pt x="239" y="578"/>
                    <a:pt x="259" y="518"/>
                  </a:cubicBezTo>
                  <a:cubicBezTo>
                    <a:pt x="279" y="439"/>
                    <a:pt x="299" y="399"/>
                    <a:pt x="358" y="319"/>
                  </a:cubicBezTo>
                  <a:cubicBezTo>
                    <a:pt x="339" y="240"/>
                    <a:pt x="339" y="220"/>
                    <a:pt x="378" y="180"/>
                  </a:cubicBezTo>
                  <a:cubicBezTo>
                    <a:pt x="458" y="100"/>
                    <a:pt x="438" y="41"/>
                    <a:pt x="35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4"/>
            <p:cNvSpPr/>
            <p:nvPr/>
          </p:nvSpPr>
          <p:spPr>
            <a:xfrm>
              <a:off x="2513725" y="1637550"/>
              <a:ext cx="22400" cy="4200"/>
            </a:xfrm>
            <a:custGeom>
              <a:avLst/>
              <a:gdLst/>
              <a:ahLst/>
              <a:cxnLst/>
              <a:rect l="l" t="t" r="r" b="b"/>
              <a:pathLst>
                <a:path w="896" h="168" extrusionOk="0">
                  <a:moveTo>
                    <a:pt x="715" y="0"/>
                  </a:moveTo>
                  <a:cubicBezTo>
                    <a:pt x="472" y="0"/>
                    <a:pt x="223" y="13"/>
                    <a:pt x="1" y="140"/>
                  </a:cubicBezTo>
                  <a:cubicBezTo>
                    <a:pt x="19" y="139"/>
                    <a:pt x="38" y="139"/>
                    <a:pt x="57" y="139"/>
                  </a:cubicBezTo>
                  <a:cubicBezTo>
                    <a:pt x="194" y="139"/>
                    <a:pt x="334" y="168"/>
                    <a:pt x="472" y="168"/>
                  </a:cubicBezTo>
                  <a:cubicBezTo>
                    <a:pt x="618" y="168"/>
                    <a:pt x="762" y="135"/>
                    <a:pt x="896" y="1"/>
                  </a:cubicBezTo>
                  <a:cubicBezTo>
                    <a:pt x="836" y="1"/>
                    <a:pt x="776" y="0"/>
                    <a:pt x="71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4"/>
            <p:cNvSpPr/>
            <p:nvPr/>
          </p:nvSpPr>
          <p:spPr>
            <a:xfrm>
              <a:off x="2518700" y="1645825"/>
              <a:ext cx="22400" cy="5200"/>
            </a:xfrm>
            <a:custGeom>
              <a:avLst/>
              <a:gdLst/>
              <a:ahLst/>
              <a:cxnLst/>
              <a:rect l="l" t="t" r="r" b="b"/>
              <a:pathLst>
                <a:path w="896" h="208" extrusionOk="0">
                  <a:moveTo>
                    <a:pt x="452" y="1"/>
                  </a:moveTo>
                  <a:cubicBezTo>
                    <a:pt x="291" y="1"/>
                    <a:pt x="135" y="32"/>
                    <a:pt x="1" y="187"/>
                  </a:cubicBezTo>
                  <a:cubicBezTo>
                    <a:pt x="319" y="167"/>
                    <a:pt x="657" y="207"/>
                    <a:pt x="896" y="8"/>
                  </a:cubicBezTo>
                  <a:lnTo>
                    <a:pt x="896" y="8"/>
                  </a:lnTo>
                  <a:cubicBezTo>
                    <a:pt x="858" y="13"/>
                    <a:pt x="820" y="15"/>
                    <a:pt x="781" y="15"/>
                  </a:cubicBezTo>
                  <a:cubicBezTo>
                    <a:pt x="673" y="15"/>
                    <a:pt x="561" y="1"/>
                    <a:pt x="452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4"/>
            <p:cNvSpPr/>
            <p:nvPr/>
          </p:nvSpPr>
          <p:spPr>
            <a:xfrm>
              <a:off x="2545050" y="1641100"/>
              <a:ext cx="18425" cy="3975"/>
            </a:xfrm>
            <a:custGeom>
              <a:avLst/>
              <a:gdLst/>
              <a:ahLst/>
              <a:cxnLst/>
              <a:rect l="l" t="t" r="r" b="b"/>
              <a:pathLst>
                <a:path w="737" h="159" extrusionOk="0">
                  <a:moveTo>
                    <a:pt x="347" y="1"/>
                  </a:moveTo>
                  <a:cubicBezTo>
                    <a:pt x="225" y="1"/>
                    <a:pt x="106" y="33"/>
                    <a:pt x="1" y="158"/>
                  </a:cubicBezTo>
                  <a:cubicBezTo>
                    <a:pt x="58" y="158"/>
                    <a:pt x="116" y="159"/>
                    <a:pt x="173" y="159"/>
                  </a:cubicBezTo>
                  <a:cubicBezTo>
                    <a:pt x="373" y="159"/>
                    <a:pt x="567" y="146"/>
                    <a:pt x="737" y="38"/>
                  </a:cubicBezTo>
                  <a:cubicBezTo>
                    <a:pt x="613" y="38"/>
                    <a:pt x="479" y="1"/>
                    <a:pt x="34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"/>
            <p:cNvSpPr/>
            <p:nvPr/>
          </p:nvSpPr>
          <p:spPr>
            <a:xfrm>
              <a:off x="2562975" y="2127625"/>
              <a:ext cx="17425" cy="6775"/>
            </a:xfrm>
            <a:custGeom>
              <a:avLst/>
              <a:gdLst/>
              <a:ahLst/>
              <a:cxnLst/>
              <a:rect l="l" t="t" r="r" b="b"/>
              <a:pathLst>
                <a:path w="697" h="271" extrusionOk="0">
                  <a:moveTo>
                    <a:pt x="359" y="0"/>
                  </a:moveTo>
                  <a:cubicBezTo>
                    <a:pt x="212" y="0"/>
                    <a:pt x="80" y="37"/>
                    <a:pt x="0" y="231"/>
                  </a:cubicBezTo>
                  <a:cubicBezTo>
                    <a:pt x="219" y="132"/>
                    <a:pt x="517" y="271"/>
                    <a:pt x="696" y="12"/>
                  </a:cubicBezTo>
                  <a:lnTo>
                    <a:pt x="696" y="12"/>
                  </a:lnTo>
                  <a:cubicBezTo>
                    <a:pt x="677" y="14"/>
                    <a:pt x="658" y="14"/>
                    <a:pt x="639" y="14"/>
                  </a:cubicBezTo>
                  <a:cubicBezTo>
                    <a:pt x="546" y="14"/>
                    <a:pt x="450" y="0"/>
                    <a:pt x="35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4"/>
            <p:cNvSpPr/>
            <p:nvPr/>
          </p:nvSpPr>
          <p:spPr>
            <a:xfrm>
              <a:off x="2614675" y="1623350"/>
              <a:ext cx="8500" cy="10250"/>
            </a:xfrm>
            <a:custGeom>
              <a:avLst/>
              <a:gdLst/>
              <a:ahLst/>
              <a:cxnLst/>
              <a:rect l="l" t="t" r="r" b="b"/>
              <a:pathLst>
                <a:path w="340" h="410" extrusionOk="0">
                  <a:moveTo>
                    <a:pt x="82" y="0"/>
                  </a:moveTo>
                  <a:cubicBezTo>
                    <a:pt x="51" y="0"/>
                    <a:pt x="26" y="14"/>
                    <a:pt x="1" y="52"/>
                  </a:cubicBezTo>
                  <a:cubicBezTo>
                    <a:pt x="21" y="191"/>
                    <a:pt x="61" y="350"/>
                    <a:pt x="220" y="410"/>
                  </a:cubicBezTo>
                  <a:cubicBezTo>
                    <a:pt x="260" y="410"/>
                    <a:pt x="299" y="410"/>
                    <a:pt x="339" y="390"/>
                  </a:cubicBezTo>
                  <a:cubicBezTo>
                    <a:pt x="339" y="251"/>
                    <a:pt x="299" y="92"/>
                    <a:pt x="140" y="12"/>
                  </a:cubicBezTo>
                  <a:cubicBezTo>
                    <a:pt x="118" y="5"/>
                    <a:pt x="99" y="0"/>
                    <a:pt x="82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4"/>
            <p:cNvSpPr/>
            <p:nvPr/>
          </p:nvSpPr>
          <p:spPr>
            <a:xfrm>
              <a:off x="2214850" y="2006075"/>
              <a:ext cx="9475" cy="13950"/>
            </a:xfrm>
            <a:custGeom>
              <a:avLst/>
              <a:gdLst/>
              <a:ahLst/>
              <a:cxnLst/>
              <a:rect l="l" t="t" r="r" b="b"/>
              <a:pathLst>
                <a:path w="379" h="558" extrusionOk="0">
                  <a:moveTo>
                    <a:pt x="159" y="1"/>
                  </a:moveTo>
                  <a:lnTo>
                    <a:pt x="159" y="1"/>
                  </a:lnTo>
                  <a:cubicBezTo>
                    <a:pt x="199" y="180"/>
                    <a:pt x="0" y="359"/>
                    <a:pt x="139" y="558"/>
                  </a:cubicBezTo>
                  <a:cubicBezTo>
                    <a:pt x="219" y="518"/>
                    <a:pt x="279" y="518"/>
                    <a:pt x="338" y="518"/>
                  </a:cubicBezTo>
                  <a:cubicBezTo>
                    <a:pt x="338" y="319"/>
                    <a:pt x="378" y="120"/>
                    <a:pt x="15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4"/>
            <p:cNvSpPr/>
            <p:nvPr/>
          </p:nvSpPr>
          <p:spPr>
            <a:xfrm>
              <a:off x="2205400" y="1667350"/>
              <a:ext cx="14450" cy="7400"/>
            </a:xfrm>
            <a:custGeom>
              <a:avLst/>
              <a:gdLst/>
              <a:ahLst/>
              <a:cxnLst/>
              <a:rect l="l" t="t" r="r" b="b"/>
              <a:pathLst>
                <a:path w="578" h="296" extrusionOk="0">
                  <a:moveTo>
                    <a:pt x="49" y="1"/>
                  </a:moveTo>
                  <a:cubicBezTo>
                    <a:pt x="33" y="1"/>
                    <a:pt x="17" y="1"/>
                    <a:pt x="0" y="3"/>
                  </a:cubicBezTo>
                  <a:cubicBezTo>
                    <a:pt x="20" y="42"/>
                    <a:pt x="20" y="102"/>
                    <a:pt x="60" y="142"/>
                  </a:cubicBezTo>
                  <a:cubicBezTo>
                    <a:pt x="163" y="194"/>
                    <a:pt x="275" y="295"/>
                    <a:pt x="389" y="295"/>
                  </a:cubicBezTo>
                  <a:cubicBezTo>
                    <a:pt x="451" y="295"/>
                    <a:pt x="514" y="266"/>
                    <a:pt x="577" y="182"/>
                  </a:cubicBezTo>
                  <a:cubicBezTo>
                    <a:pt x="393" y="108"/>
                    <a:pt x="243" y="1"/>
                    <a:pt x="4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4"/>
            <p:cNvSpPr/>
            <p:nvPr/>
          </p:nvSpPr>
          <p:spPr>
            <a:xfrm>
              <a:off x="3052825" y="1992975"/>
              <a:ext cx="17425" cy="4700"/>
            </a:xfrm>
            <a:custGeom>
              <a:avLst/>
              <a:gdLst/>
              <a:ahLst/>
              <a:cxnLst/>
              <a:rect l="l" t="t" r="r" b="b"/>
              <a:pathLst>
                <a:path w="697" h="188" extrusionOk="0">
                  <a:moveTo>
                    <a:pt x="445" y="1"/>
                  </a:moveTo>
                  <a:cubicBezTo>
                    <a:pt x="283" y="1"/>
                    <a:pt x="133" y="27"/>
                    <a:pt x="0" y="186"/>
                  </a:cubicBezTo>
                  <a:cubicBezTo>
                    <a:pt x="36" y="181"/>
                    <a:pt x="72" y="179"/>
                    <a:pt x="108" y="179"/>
                  </a:cubicBezTo>
                  <a:cubicBezTo>
                    <a:pt x="184" y="179"/>
                    <a:pt x="261" y="187"/>
                    <a:pt x="336" y="187"/>
                  </a:cubicBezTo>
                  <a:cubicBezTo>
                    <a:pt x="471" y="187"/>
                    <a:pt x="599" y="160"/>
                    <a:pt x="697" y="7"/>
                  </a:cubicBezTo>
                  <a:cubicBezTo>
                    <a:pt x="610" y="7"/>
                    <a:pt x="526" y="1"/>
                    <a:pt x="445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4"/>
            <p:cNvSpPr/>
            <p:nvPr/>
          </p:nvSpPr>
          <p:spPr>
            <a:xfrm>
              <a:off x="2219825" y="1845950"/>
              <a:ext cx="5475" cy="16425"/>
            </a:xfrm>
            <a:custGeom>
              <a:avLst/>
              <a:gdLst/>
              <a:ahLst/>
              <a:cxnLst/>
              <a:rect l="l" t="t" r="r" b="b"/>
              <a:pathLst>
                <a:path w="219" h="657" extrusionOk="0">
                  <a:moveTo>
                    <a:pt x="20" y="0"/>
                  </a:moveTo>
                  <a:cubicBezTo>
                    <a:pt x="20" y="219"/>
                    <a:pt x="0" y="438"/>
                    <a:pt x="0" y="657"/>
                  </a:cubicBezTo>
                  <a:cubicBezTo>
                    <a:pt x="219" y="458"/>
                    <a:pt x="199" y="239"/>
                    <a:pt x="2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"/>
            <p:cNvSpPr/>
            <p:nvPr/>
          </p:nvSpPr>
          <p:spPr>
            <a:xfrm>
              <a:off x="2354100" y="1839975"/>
              <a:ext cx="5975" cy="17925"/>
            </a:xfrm>
            <a:custGeom>
              <a:avLst/>
              <a:gdLst/>
              <a:ahLst/>
              <a:cxnLst/>
              <a:rect l="l" t="t" r="r" b="b"/>
              <a:pathLst>
                <a:path w="239" h="717" extrusionOk="0">
                  <a:moveTo>
                    <a:pt x="139" y="0"/>
                  </a:moveTo>
                  <a:lnTo>
                    <a:pt x="139" y="0"/>
                  </a:lnTo>
                  <a:cubicBezTo>
                    <a:pt x="20" y="239"/>
                    <a:pt x="20" y="478"/>
                    <a:pt x="0" y="717"/>
                  </a:cubicBezTo>
                  <a:cubicBezTo>
                    <a:pt x="239" y="538"/>
                    <a:pt x="139" y="259"/>
                    <a:pt x="13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4"/>
            <p:cNvSpPr/>
            <p:nvPr/>
          </p:nvSpPr>
          <p:spPr>
            <a:xfrm>
              <a:off x="2458525" y="1654475"/>
              <a:ext cx="17925" cy="4450"/>
            </a:xfrm>
            <a:custGeom>
              <a:avLst/>
              <a:gdLst/>
              <a:ahLst/>
              <a:cxnLst/>
              <a:rect l="l" t="t" r="r" b="b"/>
              <a:pathLst>
                <a:path w="717" h="178" extrusionOk="0">
                  <a:moveTo>
                    <a:pt x="1" y="0"/>
                  </a:moveTo>
                  <a:cubicBezTo>
                    <a:pt x="96" y="131"/>
                    <a:pt x="199" y="177"/>
                    <a:pt x="305" y="177"/>
                  </a:cubicBezTo>
                  <a:cubicBezTo>
                    <a:pt x="441" y="177"/>
                    <a:pt x="582" y="99"/>
                    <a:pt x="717" y="20"/>
                  </a:cubicBezTo>
                  <a:cubicBezTo>
                    <a:pt x="458" y="20"/>
                    <a:pt x="239" y="0"/>
                    <a:pt x="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4"/>
            <p:cNvSpPr/>
            <p:nvPr/>
          </p:nvSpPr>
          <p:spPr>
            <a:xfrm>
              <a:off x="2458525" y="1645675"/>
              <a:ext cx="16925" cy="4550"/>
            </a:xfrm>
            <a:custGeom>
              <a:avLst/>
              <a:gdLst/>
              <a:ahLst/>
              <a:cxnLst/>
              <a:rect l="l" t="t" r="r" b="b"/>
              <a:pathLst>
                <a:path w="677" h="182" extrusionOk="0">
                  <a:moveTo>
                    <a:pt x="285" y="1"/>
                  </a:moveTo>
                  <a:cubicBezTo>
                    <a:pt x="180" y="1"/>
                    <a:pt x="82" y="38"/>
                    <a:pt x="1" y="173"/>
                  </a:cubicBezTo>
                  <a:cubicBezTo>
                    <a:pt x="23" y="171"/>
                    <a:pt x="45" y="171"/>
                    <a:pt x="68" y="171"/>
                  </a:cubicBezTo>
                  <a:cubicBezTo>
                    <a:pt x="152" y="171"/>
                    <a:pt x="239" y="181"/>
                    <a:pt x="325" y="181"/>
                  </a:cubicBezTo>
                  <a:cubicBezTo>
                    <a:pt x="449" y="181"/>
                    <a:pt x="572" y="160"/>
                    <a:pt x="677" y="54"/>
                  </a:cubicBezTo>
                  <a:cubicBezTo>
                    <a:pt x="547" y="54"/>
                    <a:pt x="411" y="1"/>
                    <a:pt x="285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4"/>
            <p:cNvSpPr/>
            <p:nvPr/>
          </p:nvSpPr>
          <p:spPr>
            <a:xfrm>
              <a:off x="2457025" y="2179525"/>
              <a:ext cx="18925" cy="5050"/>
            </a:xfrm>
            <a:custGeom>
              <a:avLst/>
              <a:gdLst/>
              <a:ahLst/>
              <a:cxnLst/>
              <a:rect l="l" t="t" r="r" b="b"/>
              <a:pathLst>
                <a:path w="757" h="202" extrusionOk="0">
                  <a:moveTo>
                    <a:pt x="630" y="0"/>
                  </a:moveTo>
                  <a:cubicBezTo>
                    <a:pt x="404" y="0"/>
                    <a:pt x="203" y="50"/>
                    <a:pt x="1" y="184"/>
                  </a:cubicBezTo>
                  <a:cubicBezTo>
                    <a:pt x="109" y="184"/>
                    <a:pt x="223" y="202"/>
                    <a:pt x="335" y="202"/>
                  </a:cubicBezTo>
                  <a:cubicBezTo>
                    <a:pt x="491" y="202"/>
                    <a:pt x="641" y="168"/>
                    <a:pt x="757" y="5"/>
                  </a:cubicBezTo>
                  <a:cubicBezTo>
                    <a:pt x="714" y="2"/>
                    <a:pt x="672" y="0"/>
                    <a:pt x="63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4"/>
            <p:cNvSpPr/>
            <p:nvPr/>
          </p:nvSpPr>
          <p:spPr>
            <a:xfrm>
              <a:off x="2100450" y="1706700"/>
              <a:ext cx="8000" cy="18425"/>
            </a:xfrm>
            <a:custGeom>
              <a:avLst/>
              <a:gdLst/>
              <a:ahLst/>
              <a:cxnLst/>
              <a:rect l="l" t="t" r="r" b="b"/>
              <a:pathLst>
                <a:path w="320" h="737" extrusionOk="0">
                  <a:moveTo>
                    <a:pt x="220" y="0"/>
                  </a:moveTo>
                  <a:cubicBezTo>
                    <a:pt x="1" y="219"/>
                    <a:pt x="100" y="498"/>
                    <a:pt x="100" y="736"/>
                  </a:cubicBezTo>
                  <a:cubicBezTo>
                    <a:pt x="140" y="736"/>
                    <a:pt x="200" y="716"/>
                    <a:pt x="220" y="657"/>
                  </a:cubicBezTo>
                  <a:cubicBezTo>
                    <a:pt x="200" y="557"/>
                    <a:pt x="220" y="438"/>
                    <a:pt x="299" y="338"/>
                  </a:cubicBezTo>
                  <a:cubicBezTo>
                    <a:pt x="319" y="259"/>
                    <a:pt x="319" y="219"/>
                    <a:pt x="319" y="139"/>
                  </a:cubicBezTo>
                  <a:cubicBezTo>
                    <a:pt x="319" y="60"/>
                    <a:pt x="299" y="20"/>
                    <a:pt x="22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4"/>
            <p:cNvSpPr/>
            <p:nvPr/>
          </p:nvSpPr>
          <p:spPr>
            <a:xfrm>
              <a:off x="2879250" y="1570225"/>
              <a:ext cx="11975" cy="12300"/>
            </a:xfrm>
            <a:custGeom>
              <a:avLst/>
              <a:gdLst/>
              <a:ahLst/>
              <a:cxnLst/>
              <a:rect l="l" t="t" r="r" b="b"/>
              <a:pathLst>
                <a:path w="479" h="492" extrusionOk="0">
                  <a:moveTo>
                    <a:pt x="275" y="1"/>
                  </a:moveTo>
                  <a:cubicBezTo>
                    <a:pt x="241" y="1"/>
                    <a:pt x="205" y="11"/>
                    <a:pt x="160" y="29"/>
                  </a:cubicBezTo>
                  <a:cubicBezTo>
                    <a:pt x="100" y="29"/>
                    <a:pt x="60" y="48"/>
                    <a:pt x="1" y="88"/>
                  </a:cubicBezTo>
                  <a:lnTo>
                    <a:pt x="1" y="406"/>
                  </a:lnTo>
                  <a:cubicBezTo>
                    <a:pt x="60" y="466"/>
                    <a:pt x="125" y="491"/>
                    <a:pt x="190" y="491"/>
                  </a:cubicBezTo>
                  <a:cubicBezTo>
                    <a:pt x="254" y="491"/>
                    <a:pt x="319" y="466"/>
                    <a:pt x="379" y="426"/>
                  </a:cubicBezTo>
                  <a:cubicBezTo>
                    <a:pt x="458" y="307"/>
                    <a:pt x="478" y="188"/>
                    <a:pt x="399" y="48"/>
                  </a:cubicBezTo>
                  <a:cubicBezTo>
                    <a:pt x="355" y="16"/>
                    <a:pt x="317" y="1"/>
                    <a:pt x="275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4"/>
            <p:cNvSpPr/>
            <p:nvPr/>
          </p:nvSpPr>
          <p:spPr>
            <a:xfrm>
              <a:off x="2735025" y="2095925"/>
              <a:ext cx="13950" cy="5175"/>
            </a:xfrm>
            <a:custGeom>
              <a:avLst/>
              <a:gdLst/>
              <a:ahLst/>
              <a:cxnLst/>
              <a:rect l="l" t="t" r="r" b="b"/>
              <a:pathLst>
                <a:path w="558" h="207" extrusionOk="0">
                  <a:moveTo>
                    <a:pt x="352" y="1"/>
                  </a:moveTo>
                  <a:cubicBezTo>
                    <a:pt x="213" y="1"/>
                    <a:pt x="81" y="27"/>
                    <a:pt x="1" y="186"/>
                  </a:cubicBezTo>
                  <a:cubicBezTo>
                    <a:pt x="82" y="194"/>
                    <a:pt x="161" y="207"/>
                    <a:pt x="235" y="207"/>
                  </a:cubicBezTo>
                  <a:cubicBezTo>
                    <a:pt x="359" y="207"/>
                    <a:pt x="470" y="170"/>
                    <a:pt x="558" y="7"/>
                  </a:cubicBezTo>
                  <a:cubicBezTo>
                    <a:pt x="492" y="7"/>
                    <a:pt x="421" y="1"/>
                    <a:pt x="352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4"/>
            <p:cNvSpPr/>
            <p:nvPr/>
          </p:nvSpPr>
          <p:spPr>
            <a:xfrm>
              <a:off x="2732050" y="2070950"/>
              <a:ext cx="13450" cy="4775"/>
            </a:xfrm>
            <a:custGeom>
              <a:avLst/>
              <a:gdLst/>
              <a:ahLst/>
              <a:cxnLst/>
              <a:rect l="l" t="t" r="r" b="b"/>
              <a:pathLst>
                <a:path w="538" h="191" extrusionOk="0">
                  <a:moveTo>
                    <a:pt x="363" y="0"/>
                  </a:moveTo>
                  <a:cubicBezTo>
                    <a:pt x="221" y="0"/>
                    <a:pt x="85" y="35"/>
                    <a:pt x="1" y="191"/>
                  </a:cubicBezTo>
                  <a:cubicBezTo>
                    <a:pt x="200" y="191"/>
                    <a:pt x="398" y="171"/>
                    <a:pt x="538" y="12"/>
                  </a:cubicBezTo>
                  <a:cubicBezTo>
                    <a:pt x="480" y="6"/>
                    <a:pt x="421" y="0"/>
                    <a:pt x="363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4"/>
            <p:cNvSpPr/>
            <p:nvPr/>
          </p:nvSpPr>
          <p:spPr>
            <a:xfrm>
              <a:off x="2905125" y="2045375"/>
              <a:ext cx="13450" cy="4625"/>
            </a:xfrm>
            <a:custGeom>
              <a:avLst/>
              <a:gdLst/>
              <a:ahLst/>
              <a:cxnLst/>
              <a:rect l="l" t="t" r="r" b="b"/>
              <a:pathLst>
                <a:path w="538" h="185" extrusionOk="0">
                  <a:moveTo>
                    <a:pt x="537" y="0"/>
                  </a:moveTo>
                  <a:cubicBezTo>
                    <a:pt x="338" y="20"/>
                    <a:pt x="139" y="0"/>
                    <a:pt x="0" y="159"/>
                  </a:cubicBezTo>
                  <a:cubicBezTo>
                    <a:pt x="76" y="173"/>
                    <a:pt x="149" y="184"/>
                    <a:pt x="217" y="184"/>
                  </a:cubicBezTo>
                  <a:cubicBezTo>
                    <a:pt x="347" y="184"/>
                    <a:pt x="459" y="143"/>
                    <a:pt x="537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4"/>
            <p:cNvSpPr/>
            <p:nvPr/>
          </p:nvSpPr>
          <p:spPr>
            <a:xfrm>
              <a:off x="2882250" y="1567450"/>
              <a:ext cx="14925" cy="6425"/>
            </a:xfrm>
            <a:custGeom>
              <a:avLst/>
              <a:gdLst/>
              <a:ahLst/>
              <a:cxnLst/>
              <a:rect l="l" t="t" r="r" b="b"/>
              <a:pathLst>
                <a:path w="597" h="257" extrusionOk="0">
                  <a:moveTo>
                    <a:pt x="557" y="0"/>
                  </a:moveTo>
                  <a:cubicBezTo>
                    <a:pt x="530" y="3"/>
                    <a:pt x="504" y="4"/>
                    <a:pt x="477" y="4"/>
                  </a:cubicBezTo>
                  <a:cubicBezTo>
                    <a:pt x="426" y="4"/>
                    <a:pt x="375" y="1"/>
                    <a:pt x="326" y="1"/>
                  </a:cubicBezTo>
                  <a:cubicBezTo>
                    <a:pt x="208" y="1"/>
                    <a:pt x="97" y="19"/>
                    <a:pt x="0" y="140"/>
                  </a:cubicBezTo>
                  <a:cubicBezTo>
                    <a:pt x="80" y="159"/>
                    <a:pt x="139" y="199"/>
                    <a:pt x="199" y="219"/>
                  </a:cubicBezTo>
                  <a:cubicBezTo>
                    <a:pt x="261" y="244"/>
                    <a:pt x="318" y="257"/>
                    <a:pt x="370" y="257"/>
                  </a:cubicBezTo>
                  <a:cubicBezTo>
                    <a:pt x="485" y="257"/>
                    <a:pt x="569" y="191"/>
                    <a:pt x="597" y="40"/>
                  </a:cubicBezTo>
                  <a:lnTo>
                    <a:pt x="557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4"/>
            <p:cNvSpPr/>
            <p:nvPr/>
          </p:nvSpPr>
          <p:spPr>
            <a:xfrm>
              <a:off x="2213350" y="1975750"/>
              <a:ext cx="6000" cy="12950"/>
            </a:xfrm>
            <a:custGeom>
              <a:avLst/>
              <a:gdLst/>
              <a:ahLst/>
              <a:cxnLst/>
              <a:rect l="l" t="t" r="r" b="b"/>
              <a:pathLst>
                <a:path w="240" h="518" extrusionOk="0">
                  <a:moveTo>
                    <a:pt x="239" y="0"/>
                  </a:moveTo>
                  <a:cubicBezTo>
                    <a:pt x="0" y="179"/>
                    <a:pt x="0" y="338"/>
                    <a:pt x="239" y="517"/>
                  </a:cubicBezTo>
                  <a:lnTo>
                    <a:pt x="239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4"/>
            <p:cNvSpPr/>
            <p:nvPr/>
          </p:nvSpPr>
          <p:spPr>
            <a:xfrm>
              <a:off x="2436650" y="1624000"/>
              <a:ext cx="12950" cy="4650"/>
            </a:xfrm>
            <a:custGeom>
              <a:avLst/>
              <a:gdLst/>
              <a:ahLst/>
              <a:cxnLst/>
              <a:rect l="l" t="t" r="r" b="b"/>
              <a:pathLst>
                <a:path w="518" h="186" extrusionOk="0">
                  <a:moveTo>
                    <a:pt x="315" y="1"/>
                  </a:moveTo>
                  <a:cubicBezTo>
                    <a:pt x="191" y="1"/>
                    <a:pt x="78" y="42"/>
                    <a:pt x="0" y="185"/>
                  </a:cubicBezTo>
                  <a:cubicBezTo>
                    <a:pt x="199" y="185"/>
                    <a:pt x="378" y="145"/>
                    <a:pt x="518" y="26"/>
                  </a:cubicBezTo>
                  <a:cubicBezTo>
                    <a:pt x="449" y="12"/>
                    <a:pt x="380" y="1"/>
                    <a:pt x="315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4"/>
            <p:cNvSpPr/>
            <p:nvPr/>
          </p:nvSpPr>
          <p:spPr>
            <a:xfrm>
              <a:off x="2088025" y="1741500"/>
              <a:ext cx="9975" cy="10175"/>
            </a:xfrm>
            <a:custGeom>
              <a:avLst/>
              <a:gdLst/>
              <a:ahLst/>
              <a:cxnLst/>
              <a:rect l="l" t="t" r="r" b="b"/>
              <a:pathLst>
                <a:path w="399" h="407" extrusionOk="0">
                  <a:moveTo>
                    <a:pt x="398" y="1"/>
                  </a:moveTo>
                  <a:cubicBezTo>
                    <a:pt x="239" y="100"/>
                    <a:pt x="1" y="140"/>
                    <a:pt x="279" y="359"/>
                  </a:cubicBezTo>
                  <a:cubicBezTo>
                    <a:pt x="279" y="359"/>
                    <a:pt x="279" y="399"/>
                    <a:pt x="319" y="399"/>
                  </a:cubicBezTo>
                  <a:cubicBezTo>
                    <a:pt x="324" y="404"/>
                    <a:pt x="330" y="406"/>
                    <a:pt x="337" y="406"/>
                  </a:cubicBezTo>
                  <a:cubicBezTo>
                    <a:pt x="357" y="406"/>
                    <a:pt x="383" y="384"/>
                    <a:pt x="398" y="339"/>
                  </a:cubicBezTo>
                  <a:lnTo>
                    <a:pt x="398" y="1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4"/>
            <p:cNvSpPr/>
            <p:nvPr/>
          </p:nvSpPr>
          <p:spPr>
            <a:xfrm>
              <a:off x="2495825" y="1684800"/>
              <a:ext cx="14450" cy="4725"/>
            </a:xfrm>
            <a:custGeom>
              <a:avLst/>
              <a:gdLst/>
              <a:ahLst/>
              <a:cxnLst/>
              <a:rect l="l" t="t" r="r" b="b"/>
              <a:pathLst>
                <a:path w="578" h="189" extrusionOk="0">
                  <a:moveTo>
                    <a:pt x="385" y="0"/>
                  </a:moveTo>
                  <a:cubicBezTo>
                    <a:pt x="248" y="0"/>
                    <a:pt x="124" y="43"/>
                    <a:pt x="1" y="180"/>
                  </a:cubicBezTo>
                  <a:cubicBezTo>
                    <a:pt x="55" y="185"/>
                    <a:pt x="109" y="189"/>
                    <a:pt x="161" y="189"/>
                  </a:cubicBezTo>
                  <a:cubicBezTo>
                    <a:pt x="316" y="189"/>
                    <a:pt x="458" y="155"/>
                    <a:pt x="577" y="21"/>
                  </a:cubicBezTo>
                  <a:cubicBezTo>
                    <a:pt x="510" y="9"/>
                    <a:pt x="446" y="0"/>
                    <a:pt x="38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4"/>
            <p:cNvSpPr/>
            <p:nvPr/>
          </p:nvSpPr>
          <p:spPr>
            <a:xfrm>
              <a:off x="2495825" y="1641925"/>
              <a:ext cx="14450" cy="3725"/>
            </a:xfrm>
            <a:custGeom>
              <a:avLst/>
              <a:gdLst/>
              <a:ahLst/>
              <a:cxnLst/>
              <a:rect l="l" t="t" r="r" b="b"/>
              <a:pathLst>
                <a:path w="578" h="149" extrusionOk="0">
                  <a:moveTo>
                    <a:pt x="370" y="1"/>
                  </a:moveTo>
                  <a:cubicBezTo>
                    <a:pt x="239" y="1"/>
                    <a:pt x="120" y="18"/>
                    <a:pt x="1" y="125"/>
                  </a:cubicBezTo>
                  <a:cubicBezTo>
                    <a:pt x="85" y="133"/>
                    <a:pt x="173" y="149"/>
                    <a:pt x="258" y="149"/>
                  </a:cubicBezTo>
                  <a:cubicBezTo>
                    <a:pt x="374" y="149"/>
                    <a:pt x="486" y="120"/>
                    <a:pt x="577" y="5"/>
                  </a:cubicBezTo>
                  <a:cubicBezTo>
                    <a:pt x="504" y="5"/>
                    <a:pt x="436" y="1"/>
                    <a:pt x="37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4"/>
            <p:cNvSpPr/>
            <p:nvPr/>
          </p:nvSpPr>
          <p:spPr>
            <a:xfrm>
              <a:off x="2478425" y="2175175"/>
              <a:ext cx="13950" cy="5000"/>
            </a:xfrm>
            <a:custGeom>
              <a:avLst/>
              <a:gdLst/>
              <a:ahLst/>
              <a:cxnLst/>
              <a:rect l="l" t="t" r="r" b="b"/>
              <a:pathLst>
                <a:path w="558" h="200" extrusionOk="0">
                  <a:moveTo>
                    <a:pt x="557" y="0"/>
                  </a:moveTo>
                  <a:cubicBezTo>
                    <a:pt x="378" y="0"/>
                    <a:pt x="179" y="60"/>
                    <a:pt x="0" y="179"/>
                  </a:cubicBezTo>
                  <a:cubicBezTo>
                    <a:pt x="74" y="187"/>
                    <a:pt x="154" y="199"/>
                    <a:pt x="230" y="199"/>
                  </a:cubicBezTo>
                  <a:cubicBezTo>
                    <a:pt x="360" y="199"/>
                    <a:pt x="482" y="163"/>
                    <a:pt x="557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4"/>
            <p:cNvSpPr/>
            <p:nvPr/>
          </p:nvSpPr>
          <p:spPr>
            <a:xfrm>
              <a:off x="2349625" y="1919050"/>
              <a:ext cx="5000" cy="12950"/>
            </a:xfrm>
            <a:custGeom>
              <a:avLst/>
              <a:gdLst/>
              <a:ahLst/>
              <a:cxnLst/>
              <a:rect l="l" t="t" r="r" b="b"/>
              <a:pathLst>
                <a:path w="200" h="518" extrusionOk="0">
                  <a:moveTo>
                    <a:pt x="0" y="0"/>
                  </a:moveTo>
                  <a:lnTo>
                    <a:pt x="0" y="518"/>
                  </a:lnTo>
                  <a:lnTo>
                    <a:pt x="179" y="518"/>
                  </a:lnTo>
                  <a:cubicBezTo>
                    <a:pt x="179" y="358"/>
                    <a:pt x="199" y="160"/>
                    <a:pt x="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4"/>
            <p:cNvSpPr/>
            <p:nvPr/>
          </p:nvSpPr>
          <p:spPr>
            <a:xfrm>
              <a:off x="2374975" y="1740025"/>
              <a:ext cx="8475" cy="14425"/>
            </a:xfrm>
            <a:custGeom>
              <a:avLst/>
              <a:gdLst/>
              <a:ahLst/>
              <a:cxnLst/>
              <a:rect l="l" t="t" r="r" b="b"/>
              <a:pathLst>
                <a:path w="339" h="577" extrusionOk="0">
                  <a:moveTo>
                    <a:pt x="160" y="0"/>
                  </a:moveTo>
                  <a:cubicBezTo>
                    <a:pt x="1" y="179"/>
                    <a:pt x="1" y="378"/>
                    <a:pt x="60" y="577"/>
                  </a:cubicBezTo>
                  <a:lnTo>
                    <a:pt x="200" y="577"/>
                  </a:lnTo>
                  <a:cubicBezTo>
                    <a:pt x="339" y="418"/>
                    <a:pt x="299" y="259"/>
                    <a:pt x="219" y="80"/>
                  </a:cubicBezTo>
                  <a:lnTo>
                    <a:pt x="160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4"/>
            <p:cNvSpPr/>
            <p:nvPr/>
          </p:nvSpPr>
          <p:spPr>
            <a:xfrm>
              <a:off x="2423725" y="1628325"/>
              <a:ext cx="12950" cy="5275"/>
            </a:xfrm>
            <a:custGeom>
              <a:avLst/>
              <a:gdLst/>
              <a:ahLst/>
              <a:cxnLst/>
              <a:rect l="l" t="t" r="r" b="b"/>
              <a:pathLst>
                <a:path w="518" h="211" extrusionOk="0">
                  <a:moveTo>
                    <a:pt x="347" y="1"/>
                  </a:moveTo>
                  <a:cubicBezTo>
                    <a:pt x="210" y="1"/>
                    <a:pt x="85" y="35"/>
                    <a:pt x="0" y="191"/>
                  </a:cubicBezTo>
                  <a:cubicBezTo>
                    <a:pt x="45" y="205"/>
                    <a:pt x="89" y="211"/>
                    <a:pt x="131" y="211"/>
                  </a:cubicBezTo>
                  <a:cubicBezTo>
                    <a:pt x="278" y="211"/>
                    <a:pt x="409" y="135"/>
                    <a:pt x="517" y="12"/>
                  </a:cubicBezTo>
                  <a:cubicBezTo>
                    <a:pt x="460" y="6"/>
                    <a:pt x="402" y="1"/>
                    <a:pt x="34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4"/>
            <p:cNvSpPr/>
            <p:nvPr/>
          </p:nvSpPr>
          <p:spPr>
            <a:xfrm>
              <a:off x="2237225" y="1762400"/>
              <a:ext cx="5000" cy="12950"/>
            </a:xfrm>
            <a:custGeom>
              <a:avLst/>
              <a:gdLst/>
              <a:ahLst/>
              <a:cxnLst/>
              <a:rect l="l" t="t" r="r" b="b"/>
              <a:pathLst>
                <a:path w="200" h="518" extrusionOk="0">
                  <a:moveTo>
                    <a:pt x="140" y="0"/>
                  </a:moveTo>
                  <a:lnTo>
                    <a:pt x="140" y="0"/>
                  </a:lnTo>
                  <a:cubicBezTo>
                    <a:pt x="100" y="20"/>
                    <a:pt x="40" y="20"/>
                    <a:pt x="20" y="40"/>
                  </a:cubicBezTo>
                  <a:lnTo>
                    <a:pt x="20" y="120"/>
                  </a:lnTo>
                  <a:lnTo>
                    <a:pt x="0" y="199"/>
                  </a:lnTo>
                  <a:cubicBezTo>
                    <a:pt x="0" y="299"/>
                    <a:pt x="20" y="418"/>
                    <a:pt x="40" y="517"/>
                  </a:cubicBezTo>
                  <a:cubicBezTo>
                    <a:pt x="199" y="378"/>
                    <a:pt x="140" y="179"/>
                    <a:pt x="14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4"/>
            <p:cNvSpPr/>
            <p:nvPr/>
          </p:nvSpPr>
          <p:spPr>
            <a:xfrm>
              <a:off x="2705700" y="2080175"/>
              <a:ext cx="13950" cy="5500"/>
            </a:xfrm>
            <a:custGeom>
              <a:avLst/>
              <a:gdLst/>
              <a:ahLst/>
              <a:cxnLst/>
              <a:rect l="l" t="t" r="r" b="b"/>
              <a:pathLst>
                <a:path w="558" h="220" extrusionOk="0">
                  <a:moveTo>
                    <a:pt x="324" y="0"/>
                  </a:moveTo>
                  <a:cubicBezTo>
                    <a:pt x="199" y="0"/>
                    <a:pt x="88" y="37"/>
                    <a:pt x="0" y="200"/>
                  </a:cubicBezTo>
                  <a:cubicBezTo>
                    <a:pt x="199" y="180"/>
                    <a:pt x="398" y="219"/>
                    <a:pt x="557" y="21"/>
                  </a:cubicBezTo>
                  <a:cubicBezTo>
                    <a:pt x="476" y="13"/>
                    <a:pt x="397" y="0"/>
                    <a:pt x="324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4"/>
            <p:cNvSpPr/>
            <p:nvPr/>
          </p:nvSpPr>
          <p:spPr>
            <a:xfrm>
              <a:off x="2719125" y="2075550"/>
              <a:ext cx="12950" cy="5150"/>
            </a:xfrm>
            <a:custGeom>
              <a:avLst/>
              <a:gdLst/>
              <a:ahLst/>
              <a:cxnLst/>
              <a:rect l="l" t="t" r="r" b="b"/>
              <a:pathLst>
                <a:path w="518" h="206" extrusionOk="0">
                  <a:moveTo>
                    <a:pt x="328" y="1"/>
                  </a:moveTo>
                  <a:cubicBezTo>
                    <a:pt x="192" y="1"/>
                    <a:pt x="68" y="29"/>
                    <a:pt x="0" y="206"/>
                  </a:cubicBezTo>
                  <a:cubicBezTo>
                    <a:pt x="199" y="206"/>
                    <a:pt x="378" y="186"/>
                    <a:pt x="518" y="7"/>
                  </a:cubicBezTo>
                  <a:cubicBezTo>
                    <a:pt x="455" y="7"/>
                    <a:pt x="390" y="1"/>
                    <a:pt x="32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4"/>
            <p:cNvSpPr/>
            <p:nvPr/>
          </p:nvSpPr>
          <p:spPr>
            <a:xfrm>
              <a:off x="2727075" y="1598250"/>
              <a:ext cx="13450" cy="4325"/>
            </a:xfrm>
            <a:custGeom>
              <a:avLst/>
              <a:gdLst/>
              <a:ahLst/>
              <a:cxnLst/>
              <a:rect l="l" t="t" r="r" b="b"/>
              <a:pathLst>
                <a:path w="538" h="173" extrusionOk="0">
                  <a:moveTo>
                    <a:pt x="430" y="1"/>
                  </a:moveTo>
                  <a:cubicBezTo>
                    <a:pt x="268" y="1"/>
                    <a:pt x="115" y="14"/>
                    <a:pt x="1" y="161"/>
                  </a:cubicBezTo>
                  <a:cubicBezTo>
                    <a:pt x="61" y="167"/>
                    <a:pt x="122" y="173"/>
                    <a:pt x="183" y="173"/>
                  </a:cubicBezTo>
                  <a:cubicBezTo>
                    <a:pt x="322" y="173"/>
                    <a:pt x="454" y="141"/>
                    <a:pt x="538" y="2"/>
                  </a:cubicBezTo>
                  <a:cubicBezTo>
                    <a:pt x="502" y="2"/>
                    <a:pt x="465" y="1"/>
                    <a:pt x="43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4"/>
            <p:cNvSpPr/>
            <p:nvPr/>
          </p:nvSpPr>
          <p:spPr>
            <a:xfrm>
              <a:off x="2539100" y="1633100"/>
              <a:ext cx="14450" cy="3800"/>
            </a:xfrm>
            <a:custGeom>
              <a:avLst/>
              <a:gdLst/>
              <a:ahLst/>
              <a:cxnLst/>
              <a:rect l="l" t="t" r="r" b="b"/>
              <a:pathLst>
                <a:path w="578" h="152" extrusionOk="0">
                  <a:moveTo>
                    <a:pt x="577" y="0"/>
                  </a:moveTo>
                  <a:cubicBezTo>
                    <a:pt x="378" y="0"/>
                    <a:pt x="179" y="0"/>
                    <a:pt x="0" y="119"/>
                  </a:cubicBezTo>
                  <a:cubicBezTo>
                    <a:pt x="81" y="136"/>
                    <a:pt x="166" y="152"/>
                    <a:pt x="248" y="152"/>
                  </a:cubicBezTo>
                  <a:cubicBezTo>
                    <a:pt x="368" y="152"/>
                    <a:pt x="483" y="118"/>
                    <a:pt x="577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4"/>
            <p:cNvSpPr/>
            <p:nvPr/>
          </p:nvSpPr>
          <p:spPr>
            <a:xfrm>
              <a:off x="2614675" y="2132875"/>
              <a:ext cx="12475" cy="3150"/>
            </a:xfrm>
            <a:custGeom>
              <a:avLst/>
              <a:gdLst/>
              <a:ahLst/>
              <a:cxnLst/>
              <a:rect l="l" t="t" r="r" b="b"/>
              <a:pathLst>
                <a:path w="499" h="126" extrusionOk="0">
                  <a:moveTo>
                    <a:pt x="379" y="0"/>
                  </a:moveTo>
                  <a:cubicBezTo>
                    <a:pt x="242" y="0"/>
                    <a:pt x="109" y="12"/>
                    <a:pt x="1" y="121"/>
                  </a:cubicBezTo>
                  <a:cubicBezTo>
                    <a:pt x="54" y="121"/>
                    <a:pt x="109" y="125"/>
                    <a:pt x="165" y="125"/>
                  </a:cubicBezTo>
                  <a:cubicBezTo>
                    <a:pt x="277" y="125"/>
                    <a:pt x="392" y="107"/>
                    <a:pt x="498" y="1"/>
                  </a:cubicBezTo>
                  <a:cubicBezTo>
                    <a:pt x="458" y="1"/>
                    <a:pt x="419" y="0"/>
                    <a:pt x="37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4"/>
            <p:cNvSpPr/>
            <p:nvPr/>
          </p:nvSpPr>
          <p:spPr>
            <a:xfrm>
              <a:off x="2631100" y="2126925"/>
              <a:ext cx="13950" cy="5050"/>
            </a:xfrm>
            <a:custGeom>
              <a:avLst/>
              <a:gdLst/>
              <a:ahLst/>
              <a:cxnLst/>
              <a:rect l="l" t="t" r="r" b="b"/>
              <a:pathLst>
                <a:path w="558" h="202" extrusionOk="0">
                  <a:moveTo>
                    <a:pt x="557" y="1"/>
                  </a:moveTo>
                  <a:lnTo>
                    <a:pt x="557" y="1"/>
                  </a:lnTo>
                  <a:cubicBezTo>
                    <a:pt x="358" y="20"/>
                    <a:pt x="140" y="1"/>
                    <a:pt x="0" y="200"/>
                  </a:cubicBezTo>
                  <a:cubicBezTo>
                    <a:pt x="50" y="200"/>
                    <a:pt x="101" y="202"/>
                    <a:pt x="152" y="202"/>
                  </a:cubicBezTo>
                  <a:cubicBezTo>
                    <a:pt x="304" y="202"/>
                    <a:pt x="453" y="180"/>
                    <a:pt x="55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4"/>
            <p:cNvSpPr/>
            <p:nvPr/>
          </p:nvSpPr>
          <p:spPr>
            <a:xfrm>
              <a:off x="2570925" y="1637475"/>
              <a:ext cx="14950" cy="4600"/>
            </a:xfrm>
            <a:custGeom>
              <a:avLst/>
              <a:gdLst/>
              <a:ahLst/>
              <a:cxnLst/>
              <a:rect l="l" t="t" r="r" b="b"/>
              <a:pathLst>
                <a:path w="598" h="184" extrusionOk="0">
                  <a:moveTo>
                    <a:pt x="323" y="0"/>
                  </a:moveTo>
                  <a:cubicBezTo>
                    <a:pt x="204" y="0"/>
                    <a:pt x="92" y="29"/>
                    <a:pt x="0" y="143"/>
                  </a:cubicBezTo>
                  <a:cubicBezTo>
                    <a:pt x="179" y="143"/>
                    <a:pt x="339" y="143"/>
                    <a:pt x="498" y="183"/>
                  </a:cubicBezTo>
                  <a:cubicBezTo>
                    <a:pt x="518" y="123"/>
                    <a:pt x="577" y="64"/>
                    <a:pt x="597" y="24"/>
                  </a:cubicBezTo>
                  <a:cubicBezTo>
                    <a:pt x="504" y="16"/>
                    <a:pt x="412" y="0"/>
                    <a:pt x="323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4"/>
            <p:cNvSpPr/>
            <p:nvPr/>
          </p:nvSpPr>
          <p:spPr>
            <a:xfrm>
              <a:off x="3075200" y="1528350"/>
              <a:ext cx="12950" cy="4300"/>
            </a:xfrm>
            <a:custGeom>
              <a:avLst/>
              <a:gdLst/>
              <a:ahLst/>
              <a:cxnLst/>
              <a:rect l="l" t="t" r="r" b="b"/>
              <a:pathLst>
                <a:path w="518" h="172" extrusionOk="0">
                  <a:moveTo>
                    <a:pt x="340" y="1"/>
                  </a:moveTo>
                  <a:cubicBezTo>
                    <a:pt x="206" y="1"/>
                    <a:pt x="84" y="33"/>
                    <a:pt x="1" y="172"/>
                  </a:cubicBezTo>
                  <a:lnTo>
                    <a:pt x="498" y="172"/>
                  </a:lnTo>
                  <a:cubicBezTo>
                    <a:pt x="498" y="112"/>
                    <a:pt x="498" y="72"/>
                    <a:pt x="518" y="13"/>
                  </a:cubicBezTo>
                  <a:cubicBezTo>
                    <a:pt x="458" y="7"/>
                    <a:pt x="398" y="1"/>
                    <a:pt x="34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4"/>
            <p:cNvSpPr/>
            <p:nvPr/>
          </p:nvSpPr>
          <p:spPr>
            <a:xfrm>
              <a:off x="2414775" y="1632925"/>
              <a:ext cx="8975" cy="3475"/>
            </a:xfrm>
            <a:custGeom>
              <a:avLst/>
              <a:gdLst/>
              <a:ahLst/>
              <a:cxnLst/>
              <a:rect l="l" t="t" r="r" b="b"/>
              <a:pathLst>
                <a:path w="359" h="139" extrusionOk="0">
                  <a:moveTo>
                    <a:pt x="271" y="0"/>
                  </a:moveTo>
                  <a:cubicBezTo>
                    <a:pt x="168" y="0"/>
                    <a:pt x="78" y="33"/>
                    <a:pt x="0" y="126"/>
                  </a:cubicBezTo>
                  <a:cubicBezTo>
                    <a:pt x="34" y="135"/>
                    <a:pt x="65" y="139"/>
                    <a:pt x="94" y="139"/>
                  </a:cubicBezTo>
                  <a:cubicBezTo>
                    <a:pt x="202" y="139"/>
                    <a:pt x="280" y="85"/>
                    <a:pt x="358" y="7"/>
                  </a:cubicBezTo>
                  <a:cubicBezTo>
                    <a:pt x="328" y="3"/>
                    <a:pt x="299" y="0"/>
                    <a:pt x="27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4"/>
            <p:cNvSpPr/>
            <p:nvPr/>
          </p:nvSpPr>
          <p:spPr>
            <a:xfrm>
              <a:off x="2396375" y="2083175"/>
              <a:ext cx="5475" cy="5475"/>
            </a:xfrm>
            <a:custGeom>
              <a:avLst/>
              <a:gdLst/>
              <a:ahLst/>
              <a:cxnLst/>
              <a:rect l="l" t="t" r="r" b="b"/>
              <a:pathLst>
                <a:path w="219" h="219" extrusionOk="0">
                  <a:moveTo>
                    <a:pt x="139" y="0"/>
                  </a:moveTo>
                  <a:cubicBezTo>
                    <a:pt x="119" y="20"/>
                    <a:pt x="80" y="40"/>
                    <a:pt x="20" y="80"/>
                  </a:cubicBezTo>
                  <a:cubicBezTo>
                    <a:pt x="0" y="119"/>
                    <a:pt x="20" y="179"/>
                    <a:pt x="40" y="219"/>
                  </a:cubicBezTo>
                  <a:lnTo>
                    <a:pt x="219" y="219"/>
                  </a:lnTo>
                  <a:cubicBezTo>
                    <a:pt x="199" y="139"/>
                    <a:pt x="179" y="60"/>
                    <a:pt x="13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4"/>
            <p:cNvSpPr/>
            <p:nvPr/>
          </p:nvSpPr>
          <p:spPr>
            <a:xfrm>
              <a:off x="2409800" y="2119475"/>
              <a:ext cx="5000" cy="7975"/>
            </a:xfrm>
            <a:custGeom>
              <a:avLst/>
              <a:gdLst/>
              <a:ahLst/>
              <a:cxnLst/>
              <a:rect l="l" t="t" r="r" b="b"/>
              <a:pathLst>
                <a:path w="200" h="319" extrusionOk="0">
                  <a:moveTo>
                    <a:pt x="0" y="0"/>
                  </a:moveTo>
                  <a:cubicBezTo>
                    <a:pt x="0" y="120"/>
                    <a:pt x="80" y="239"/>
                    <a:pt x="199" y="318"/>
                  </a:cubicBezTo>
                  <a:cubicBezTo>
                    <a:pt x="179" y="159"/>
                    <a:pt x="159" y="40"/>
                    <a:pt x="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4"/>
            <p:cNvSpPr/>
            <p:nvPr/>
          </p:nvSpPr>
          <p:spPr>
            <a:xfrm>
              <a:off x="3043875" y="1997625"/>
              <a:ext cx="9475" cy="3675"/>
            </a:xfrm>
            <a:custGeom>
              <a:avLst/>
              <a:gdLst/>
              <a:ahLst/>
              <a:cxnLst/>
              <a:rect l="l" t="t" r="r" b="b"/>
              <a:pathLst>
                <a:path w="379" h="147" extrusionOk="0">
                  <a:moveTo>
                    <a:pt x="378" y="0"/>
                  </a:moveTo>
                  <a:cubicBezTo>
                    <a:pt x="239" y="0"/>
                    <a:pt x="80" y="0"/>
                    <a:pt x="0" y="140"/>
                  </a:cubicBezTo>
                  <a:cubicBezTo>
                    <a:pt x="33" y="144"/>
                    <a:pt x="65" y="146"/>
                    <a:pt x="96" y="146"/>
                  </a:cubicBezTo>
                  <a:cubicBezTo>
                    <a:pt x="215" y="146"/>
                    <a:pt x="315" y="111"/>
                    <a:pt x="37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4"/>
            <p:cNvSpPr/>
            <p:nvPr/>
          </p:nvSpPr>
          <p:spPr>
            <a:xfrm>
              <a:off x="2974250" y="1991150"/>
              <a:ext cx="5000" cy="5500"/>
            </a:xfrm>
            <a:custGeom>
              <a:avLst/>
              <a:gdLst/>
              <a:ahLst/>
              <a:cxnLst/>
              <a:rect l="l" t="t" r="r" b="b"/>
              <a:pathLst>
                <a:path w="200" h="220" extrusionOk="0">
                  <a:moveTo>
                    <a:pt x="80" y="1"/>
                  </a:moveTo>
                  <a:lnTo>
                    <a:pt x="0" y="220"/>
                  </a:lnTo>
                  <a:cubicBezTo>
                    <a:pt x="100" y="220"/>
                    <a:pt x="179" y="200"/>
                    <a:pt x="199" y="100"/>
                  </a:cubicBezTo>
                  <a:cubicBezTo>
                    <a:pt x="159" y="80"/>
                    <a:pt x="140" y="21"/>
                    <a:pt x="8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4"/>
            <p:cNvSpPr/>
            <p:nvPr/>
          </p:nvSpPr>
          <p:spPr>
            <a:xfrm>
              <a:off x="3061275" y="1536325"/>
              <a:ext cx="6500" cy="4825"/>
            </a:xfrm>
            <a:custGeom>
              <a:avLst/>
              <a:gdLst/>
              <a:ahLst/>
              <a:cxnLst/>
              <a:rect l="l" t="t" r="r" b="b"/>
              <a:pathLst>
                <a:path w="260" h="193" extrusionOk="0">
                  <a:moveTo>
                    <a:pt x="100" y="0"/>
                  </a:moveTo>
                  <a:cubicBezTo>
                    <a:pt x="68" y="0"/>
                    <a:pt x="38" y="14"/>
                    <a:pt x="1" y="52"/>
                  </a:cubicBezTo>
                  <a:cubicBezTo>
                    <a:pt x="57" y="122"/>
                    <a:pt x="103" y="192"/>
                    <a:pt x="168" y="192"/>
                  </a:cubicBezTo>
                  <a:cubicBezTo>
                    <a:pt x="194" y="192"/>
                    <a:pt x="224" y="180"/>
                    <a:pt x="259" y="151"/>
                  </a:cubicBezTo>
                  <a:cubicBezTo>
                    <a:pt x="239" y="91"/>
                    <a:pt x="180" y="72"/>
                    <a:pt x="160" y="12"/>
                  </a:cubicBezTo>
                  <a:cubicBezTo>
                    <a:pt x="138" y="5"/>
                    <a:pt x="119" y="0"/>
                    <a:pt x="10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4"/>
            <p:cNvSpPr/>
            <p:nvPr/>
          </p:nvSpPr>
          <p:spPr>
            <a:xfrm>
              <a:off x="2604250" y="2136375"/>
              <a:ext cx="10450" cy="4175"/>
            </a:xfrm>
            <a:custGeom>
              <a:avLst/>
              <a:gdLst/>
              <a:ahLst/>
              <a:cxnLst/>
              <a:rect l="l" t="t" r="r" b="b"/>
              <a:pathLst>
                <a:path w="418" h="167" extrusionOk="0">
                  <a:moveTo>
                    <a:pt x="418" y="1"/>
                  </a:moveTo>
                  <a:cubicBezTo>
                    <a:pt x="259" y="1"/>
                    <a:pt x="120" y="40"/>
                    <a:pt x="0" y="160"/>
                  </a:cubicBezTo>
                  <a:cubicBezTo>
                    <a:pt x="32" y="164"/>
                    <a:pt x="64" y="166"/>
                    <a:pt x="95" y="166"/>
                  </a:cubicBezTo>
                  <a:cubicBezTo>
                    <a:pt x="221" y="166"/>
                    <a:pt x="338" y="128"/>
                    <a:pt x="41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4"/>
            <p:cNvSpPr/>
            <p:nvPr/>
          </p:nvSpPr>
          <p:spPr>
            <a:xfrm>
              <a:off x="2105925" y="1701225"/>
              <a:ext cx="7000" cy="10975"/>
            </a:xfrm>
            <a:custGeom>
              <a:avLst/>
              <a:gdLst/>
              <a:ahLst/>
              <a:cxnLst/>
              <a:rect l="l" t="t" r="r" b="b"/>
              <a:pathLst>
                <a:path w="280" h="439" extrusionOk="0">
                  <a:moveTo>
                    <a:pt x="160" y="0"/>
                  </a:moveTo>
                  <a:cubicBezTo>
                    <a:pt x="100" y="80"/>
                    <a:pt x="60" y="140"/>
                    <a:pt x="1" y="219"/>
                  </a:cubicBezTo>
                  <a:cubicBezTo>
                    <a:pt x="21" y="259"/>
                    <a:pt x="21" y="339"/>
                    <a:pt x="60" y="418"/>
                  </a:cubicBezTo>
                  <a:cubicBezTo>
                    <a:pt x="74" y="431"/>
                    <a:pt x="89" y="438"/>
                    <a:pt x="105" y="438"/>
                  </a:cubicBezTo>
                  <a:cubicBezTo>
                    <a:pt x="136" y="438"/>
                    <a:pt x="166" y="412"/>
                    <a:pt x="180" y="358"/>
                  </a:cubicBezTo>
                  <a:cubicBezTo>
                    <a:pt x="200" y="299"/>
                    <a:pt x="200" y="239"/>
                    <a:pt x="219" y="179"/>
                  </a:cubicBezTo>
                  <a:cubicBezTo>
                    <a:pt x="259" y="140"/>
                    <a:pt x="279" y="60"/>
                    <a:pt x="25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4"/>
            <p:cNvSpPr/>
            <p:nvPr/>
          </p:nvSpPr>
          <p:spPr>
            <a:xfrm>
              <a:off x="2097975" y="1728075"/>
              <a:ext cx="4500" cy="9975"/>
            </a:xfrm>
            <a:custGeom>
              <a:avLst/>
              <a:gdLst/>
              <a:ahLst/>
              <a:cxnLst/>
              <a:rect l="l" t="t" r="r" b="b"/>
              <a:pathLst>
                <a:path w="180" h="399" extrusionOk="0">
                  <a:moveTo>
                    <a:pt x="179" y="1"/>
                  </a:moveTo>
                  <a:cubicBezTo>
                    <a:pt x="0" y="100"/>
                    <a:pt x="0" y="259"/>
                    <a:pt x="20" y="398"/>
                  </a:cubicBezTo>
                  <a:cubicBezTo>
                    <a:pt x="80" y="398"/>
                    <a:pt x="120" y="379"/>
                    <a:pt x="179" y="339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4"/>
            <p:cNvSpPr/>
            <p:nvPr/>
          </p:nvSpPr>
          <p:spPr>
            <a:xfrm>
              <a:off x="2109900" y="1692775"/>
              <a:ext cx="7500" cy="10150"/>
            </a:xfrm>
            <a:custGeom>
              <a:avLst/>
              <a:gdLst/>
              <a:ahLst/>
              <a:cxnLst/>
              <a:rect l="l" t="t" r="r" b="b"/>
              <a:pathLst>
                <a:path w="300" h="406" extrusionOk="0">
                  <a:moveTo>
                    <a:pt x="160" y="0"/>
                  </a:moveTo>
                  <a:cubicBezTo>
                    <a:pt x="120" y="120"/>
                    <a:pt x="41" y="219"/>
                    <a:pt x="1" y="358"/>
                  </a:cubicBezTo>
                  <a:lnTo>
                    <a:pt x="41" y="398"/>
                  </a:lnTo>
                  <a:cubicBezTo>
                    <a:pt x="59" y="403"/>
                    <a:pt x="76" y="405"/>
                    <a:pt x="91" y="405"/>
                  </a:cubicBezTo>
                  <a:cubicBezTo>
                    <a:pt x="139" y="405"/>
                    <a:pt x="169" y="379"/>
                    <a:pt x="200" y="319"/>
                  </a:cubicBezTo>
                  <a:cubicBezTo>
                    <a:pt x="200" y="279"/>
                    <a:pt x="200" y="219"/>
                    <a:pt x="240" y="199"/>
                  </a:cubicBezTo>
                  <a:cubicBezTo>
                    <a:pt x="259" y="159"/>
                    <a:pt x="299" y="100"/>
                    <a:pt x="259" y="20"/>
                  </a:cubicBezTo>
                  <a:cubicBezTo>
                    <a:pt x="240" y="0"/>
                    <a:pt x="200" y="0"/>
                    <a:pt x="16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4"/>
            <p:cNvSpPr/>
            <p:nvPr/>
          </p:nvSpPr>
          <p:spPr>
            <a:xfrm>
              <a:off x="2113875" y="1685300"/>
              <a:ext cx="5000" cy="9175"/>
            </a:xfrm>
            <a:custGeom>
              <a:avLst/>
              <a:gdLst/>
              <a:ahLst/>
              <a:cxnLst/>
              <a:rect l="l" t="t" r="r" b="b"/>
              <a:pathLst>
                <a:path w="200" h="367" extrusionOk="0">
                  <a:moveTo>
                    <a:pt x="200" y="1"/>
                  </a:moveTo>
                  <a:cubicBezTo>
                    <a:pt x="81" y="61"/>
                    <a:pt x="41" y="180"/>
                    <a:pt x="1" y="299"/>
                  </a:cubicBezTo>
                  <a:lnTo>
                    <a:pt x="61" y="359"/>
                  </a:lnTo>
                  <a:cubicBezTo>
                    <a:pt x="79" y="364"/>
                    <a:pt x="96" y="366"/>
                    <a:pt x="111" y="366"/>
                  </a:cubicBezTo>
                  <a:cubicBezTo>
                    <a:pt x="158" y="366"/>
                    <a:pt x="185" y="340"/>
                    <a:pt x="200" y="279"/>
                  </a:cubicBezTo>
                  <a:lnTo>
                    <a:pt x="200" y="1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4"/>
            <p:cNvSpPr/>
            <p:nvPr/>
          </p:nvSpPr>
          <p:spPr>
            <a:xfrm>
              <a:off x="2249650" y="1754425"/>
              <a:ext cx="5000" cy="10475"/>
            </a:xfrm>
            <a:custGeom>
              <a:avLst/>
              <a:gdLst/>
              <a:ahLst/>
              <a:cxnLst/>
              <a:rect l="l" t="t" r="r" b="b"/>
              <a:pathLst>
                <a:path w="200" h="419" extrusionOk="0">
                  <a:moveTo>
                    <a:pt x="180" y="1"/>
                  </a:moveTo>
                  <a:lnTo>
                    <a:pt x="180" y="1"/>
                  </a:lnTo>
                  <a:cubicBezTo>
                    <a:pt x="1" y="100"/>
                    <a:pt x="1" y="240"/>
                    <a:pt x="21" y="419"/>
                  </a:cubicBezTo>
                  <a:cubicBezTo>
                    <a:pt x="140" y="299"/>
                    <a:pt x="200" y="180"/>
                    <a:pt x="18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4"/>
            <p:cNvSpPr/>
            <p:nvPr/>
          </p:nvSpPr>
          <p:spPr>
            <a:xfrm>
              <a:off x="2240700" y="1784775"/>
              <a:ext cx="4500" cy="9975"/>
            </a:xfrm>
            <a:custGeom>
              <a:avLst/>
              <a:gdLst/>
              <a:ahLst/>
              <a:cxnLst/>
              <a:rect l="l" t="t" r="r" b="b"/>
              <a:pathLst>
                <a:path w="180" h="399" extrusionOk="0">
                  <a:moveTo>
                    <a:pt x="180" y="0"/>
                  </a:moveTo>
                  <a:lnTo>
                    <a:pt x="180" y="0"/>
                  </a:lnTo>
                  <a:cubicBezTo>
                    <a:pt x="1" y="100"/>
                    <a:pt x="1" y="259"/>
                    <a:pt x="40" y="398"/>
                  </a:cubicBezTo>
                  <a:cubicBezTo>
                    <a:pt x="160" y="299"/>
                    <a:pt x="180" y="160"/>
                    <a:pt x="18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4"/>
            <p:cNvSpPr/>
            <p:nvPr/>
          </p:nvSpPr>
          <p:spPr>
            <a:xfrm>
              <a:off x="2245175" y="1772350"/>
              <a:ext cx="4500" cy="9475"/>
            </a:xfrm>
            <a:custGeom>
              <a:avLst/>
              <a:gdLst/>
              <a:ahLst/>
              <a:cxnLst/>
              <a:rect l="l" t="t" r="r" b="b"/>
              <a:pathLst>
                <a:path w="180" h="379" extrusionOk="0">
                  <a:moveTo>
                    <a:pt x="160" y="0"/>
                  </a:moveTo>
                  <a:lnTo>
                    <a:pt x="160" y="0"/>
                  </a:lnTo>
                  <a:cubicBezTo>
                    <a:pt x="21" y="80"/>
                    <a:pt x="1" y="219"/>
                    <a:pt x="21" y="378"/>
                  </a:cubicBezTo>
                  <a:cubicBezTo>
                    <a:pt x="120" y="259"/>
                    <a:pt x="180" y="119"/>
                    <a:pt x="16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4"/>
            <p:cNvSpPr/>
            <p:nvPr/>
          </p:nvSpPr>
          <p:spPr>
            <a:xfrm>
              <a:off x="2228275" y="1844450"/>
              <a:ext cx="3500" cy="10475"/>
            </a:xfrm>
            <a:custGeom>
              <a:avLst/>
              <a:gdLst/>
              <a:ahLst/>
              <a:cxnLst/>
              <a:rect l="l" t="t" r="r" b="b"/>
              <a:pathLst>
                <a:path w="140" h="419" extrusionOk="0">
                  <a:moveTo>
                    <a:pt x="0" y="1"/>
                  </a:moveTo>
                  <a:lnTo>
                    <a:pt x="0" y="418"/>
                  </a:lnTo>
                  <a:cubicBezTo>
                    <a:pt x="140" y="279"/>
                    <a:pt x="140" y="160"/>
                    <a:pt x="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4"/>
            <p:cNvSpPr/>
            <p:nvPr/>
          </p:nvSpPr>
          <p:spPr>
            <a:xfrm>
              <a:off x="2219325" y="1831025"/>
              <a:ext cx="4000" cy="10475"/>
            </a:xfrm>
            <a:custGeom>
              <a:avLst/>
              <a:gdLst/>
              <a:ahLst/>
              <a:cxnLst/>
              <a:rect l="l" t="t" r="r" b="b"/>
              <a:pathLst>
                <a:path w="160" h="419" extrusionOk="0">
                  <a:moveTo>
                    <a:pt x="139" y="0"/>
                  </a:moveTo>
                  <a:lnTo>
                    <a:pt x="139" y="0"/>
                  </a:lnTo>
                  <a:cubicBezTo>
                    <a:pt x="20" y="100"/>
                    <a:pt x="0" y="239"/>
                    <a:pt x="40" y="418"/>
                  </a:cubicBezTo>
                  <a:cubicBezTo>
                    <a:pt x="159" y="279"/>
                    <a:pt x="159" y="140"/>
                    <a:pt x="13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4"/>
            <p:cNvSpPr/>
            <p:nvPr/>
          </p:nvSpPr>
          <p:spPr>
            <a:xfrm>
              <a:off x="1928375" y="1649500"/>
              <a:ext cx="4025" cy="2525"/>
            </a:xfrm>
            <a:custGeom>
              <a:avLst/>
              <a:gdLst/>
              <a:ahLst/>
              <a:cxnLst/>
              <a:rect l="l" t="t" r="r" b="b"/>
              <a:pathLst>
                <a:path w="161" h="101" extrusionOk="0">
                  <a:moveTo>
                    <a:pt x="1" y="1"/>
                  </a:moveTo>
                  <a:cubicBezTo>
                    <a:pt x="23" y="65"/>
                    <a:pt x="50" y="101"/>
                    <a:pt x="80" y="101"/>
                  </a:cubicBezTo>
                  <a:cubicBezTo>
                    <a:pt x="105" y="101"/>
                    <a:pt x="133" y="75"/>
                    <a:pt x="160" y="20"/>
                  </a:cubicBezTo>
                  <a:cubicBezTo>
                    <a:pt x="120" y="1"/>
                    <a:pt x="61" y="1"/>
                    <a:pt x="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4"/>
            <p:cNvSpPr/>
            <p:nvPr/>
          </p:nvSpPr>
          <p:spPr>
            <a:xfrm>
              <a:off x="2521200" y="2163125"/>
              <a:ext cx="6475" cy="3600"/>
            </a:xfrm>
            <a:custGeom>
              <a:avLst/>
              <a:gdLst/>
              <a:ahLst/>
              <a:cxnLst/>
              <a:rect l="l" t="t" r="r" b="b"/>
              <a:pathLst>
                <a:path w="259" h="144" extrusionOk="0">
                  <a:moveTo>
                    <a:pt x="221" y="1"/>
                  </a:moveTo>
                  <a:cubicBezTo>
                    <a:pt x="139" y="1"/>
                    <a:pt x="69" y="57"/>
                    <a:pt x="0" y="144"/>
                  </a:cubicBezTo>
                  <a:cubicBezTo>
                    <a:pt x="100" y="144"/>
                    <a:pt x="199" y="84"/>
                    <a:pt x="259" y="5"/>
                  </a:cubicBezTo>
                  <a:cubicBezTo>
                    <a:pt x="246" y="2"/>
                    <a:pt x="233" y="1"/>
                    <a:pt x="22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4"/>
            <p:cNvSpPr/>
            <p:nvPr/>
          </p:nvSpPr>
          <p:spPr>
            <a:xfrm>
              <a:off x="2284475" y="1636000"/>
              <a:ext cx="4500" cy="5075"/>
            </a:xfrm>
            <a:custGeom>
              <a:avLst/>
              <a:gdLst/>
              <a:ahLst/>
              <a:cxnLst/>
              <a:rect l="l" t="t" r="r" b="b"/>
              <a:pathLst>
                <a:path w="180" h="203" extrusionOk="0">
                  <a:moveTo>
                    <a:pt x="91" y="1"/>
                  </a:moveTo>
                  <a:cubicBezTo>
                    <a:pt x="65" y="1"/>
                    <a:pt x="37" y="16"/>
                    <a:pt x="0" y="43"/>
                  </a:cubicBezTo>
                  <a:lnTo>
                    <a:pt x="0" y="202"/>
                  </a:lnTo>
                  <a:lnTo>
                    <a:pt x="179" y="202"/>
                  </a:lnTo>
                  <a:lnTo>
                    <a:pt x="179" y="63"/>
                  </a:lnTo>
                  <a:cubicBezTo>
                    <a:pt x="147" y="20"/>
                    <a:pt x="121" y="1"/>
                    <a:pt x="9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4"/>
            <p:cNvSpPr/>
            <p:nvPr/>
          </p:nvSpPr>
          <p:spPr>
            <a:xfrm>
              <a:off x="2346625" y="1935950"/>
              <a:ext cx="3025" cy="5500"/>
            </a:xfrm>
            <a:custGeom>
              <a:avLst/>
              <a:gdLst/>
              <a:ahLst/>
              <a:cxnLst/>
              <a:rect l="l" t="t" r="r" b="b"/>
              <a:pathLst>
                <a:path w="121" h="220" extrusionOk="0">
                  <a:moveTo>
                    <a:pt x="100" y="1"/>
                  </a:moveTo>
                  <a:lnTo>
                    <a:pt x="100" y="1"/>
                  </a:lnTo>
                  <a:cubicBezTo>
                    <a:pt x="1" y="60"/>
                    <a:pt x="1" y="140"/>
                    <a:pt x="120" y="220"/>
                  </a:cubicBezTo>
                  <a:cubicBezTo>
                    <a:pt x="100" y="140"/>
                    <a:pt x="100" y="80"/>
                    <a:pt x="10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4"/>
            <p:cNvSpPr/>
            <p:nvPr/>
          </p:nvSpPr>
          <p:spPr>
            <a:xfrm>
              <a:off x="2475425" y="1693275"/>
              <a:ext cx="4025" cy="4500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160" y="0"/>
                  </a:moveTo>
                  <a:cubicBezTo>
                    <a:pt x="120" y="0"/>
                    <a:pt x="61" y="0"/>
                    <a:pt x="1" y="40"/>
                  </a:cubicBezTo>
                  <a:cubicBezTo>
                    <a:pt x="41" y="80"/>
                    <a:pt x="120" y="139"/>
                    <a:pt x="160" y="179"/>
                  </a:cubicBezTo>
                  <a:lnTo>
                    <a:pt x="160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4"/>
            <p:cNvSpPr/>
            <p:nvPr/>
          </p:nvSpPr>
          <p:spPr>
            <a:xfrm>
              <a:off x="2497825" y="2174250"/>
              <a:ext cx="3500" cy="3425"/>
            </a:xfrm>
            <a:custGeom>
              <a:avLst/>
              <a:gdLst/>
              <a:ahLst/>
              <a:cxnLst/>
              <a:rect l="l" t="t" r="r" b="b"/>
              <a:pathLst>
                <a:path w="140" h="137" extrusionOk="0">
                  <a:moveTo>
                    <a:pt x="98" y="0"/>
                  </a:moveTo>
                  <a:cubicBezTo>
                    <a:pt x="64" y="0"/>
                    <a:pt x="28" y="23"/>
                    <a:pt x="0" y="37"/>
                  </a:cubicBezTo>
                  <a:cubicBezTo>
                    <a:pt x="20" y="57"/>
                    <a:pt x="40" y="117"/>
                    <a:pt x="60" y="137"/>
                  </a:cubicBezTo>
                  <a:cubicBezTo>
                    <a:pt x="100" y="97"/>
                    <a:pt x="119" y="57"/>
                    <a:pt x="139" y="17"/>
                  </a:cubicBezTo>
                  <a:cubicBezTo>
                    <a:pt x="127" y="5"/>
                    <a:pt x="113" y="0"/>
                    <a:pt x="9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4"/>
            <p:cNvSpPr/>
            <p:nvPr/>
          </p:nvSpPr>
          <p:spPr>
            <a:xfrm>
              <a:off x="2491850" y="2172750"/>
              <a:ext cx="6000" cy="2450"/>
            </a:xfrm>
            <a:custGeom>
              <a:avLst/>
              <a:gdLst/>
              <a:ahLst/>
              <a:cxnLst/>
              <a:rect l="l" t="t" r="r" b="b"/>
              <a:pathLst>
                <a:path w="240" h="98" extrusionOk="0">
                  <a:moveTo>
                    <a:pt x="124" y="0"/>
                  </a:moveTo>
                  <a:cubicBezTo>
                    <a:pt x="83" y="0"/>
                    <a:pt x="42" y="35"/>
                    <a:pt x="0" y="97"/>
                  </a:cubicBezTo>
                  <a:lnTo>
                    <a:pt x="239" y="97"/>
                  </a:lnTo>
                  <a:cubicBezTo>
                    <a:pt x="201" y="30"/>
                    <a:pt x="163" y="0"/>
                    <a:pt x="124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4"/>
            <p:cNvSpPr/>
            <p:nvPr/>
          </p:nvSpPr>
          <p:spPr>
            <a:xfrm>
              <a:off x="2449575" y="2184125"/>
              <a:ext cx="4500" cy="2450"/>
            </a:xfrm>
            <a:custGeom>
              <a:avLst/>
              <a:gdLst/>
              <a:ahLst/>
              <a:cxnLst/>
              <a:rect l="l" t="t" r="r" b="b"/>
              <a:pathLst>
                <a:path w="180" h="98" extrusionOk="0">
                  <a:moveTo>
                    <a:pt x="1" y="0"/>
                  </a:moveTo>
                  <a:cubicBezTo>
                    <a:pt x="32" y="62"/>
                    <a:pt x="68" y="97"/>
                    <a:pt x="101" y="97"/>
                  </a:cubicBezTo>
                  <a:cubicBezTo>
                    <a:pt x="132" y="97"/>
                    <a:pt x="160" y="67"/>
                    <a:pt x="18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4"/>
            <p:cNvSpPr/>
            <p:nvPr/>
          </p:nvSpPr>
          <p:spPr>
            <a:xfrm>
              <a:off x="2455050" y="1650500"/>
              <a:ext cx="3500" cy="4000"/>
            </a:xfrm>
            <a:custGeom>
              <a:avLst/>
              <a:gdLst/>
              <a:ahLst/>
              <a:cxnLst/>
              <a:rect l="l" t="t" r="r" b="b"/>
              <a:pathLst>
                <a:path w="140" h="160" extrusionOk="0">
                  <a:moveTo>
                    <a:pt x="140" y="0"/>
                  </a:moveTo>
                  <a:cubicBezTo>
                    <a:pt x="0" y="60"/>
                    <a:pt x="0" y="100"/>
                    <a:pt x="140" y="159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4"/>
            <p:cNvSpPr/>
            <p:nvPr/>
          </p:nvSpPr>
          <p:spPr>
            <a:xfrm>
              <a:off x="2749450" y="2067750"/>
              <a:ext cx="5500" cy="3000"/>
            </a:xfrm>
            <a:custGeom>
              <a:avLst/>
              <a:gdLst/>
              <a:ahLst/>
              <a:cxnLst/>
              <a:rect l="l" t="t" r="r" b="b"/>
              <a:pathLst>
                <a:path w="220" h="120" extrusionOk="0">
                  <a:moveTo>
                    <a:pt x="220" y="0"/>
                  </a:moveTo>
                  <a:cubicBezTo>
                    <a:pt x="120" y="0"/>
                    <a:pt x="41" y="40"/>
                    <a:pt x="1" y="120"/>
                  </a:cubicBezTo>
                  <a:cubicBezTo>
                    <a:pt x="100" y="120"/>
                    <a:pt x="160" y="80"/>
                    <a:pt x="22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4"/>
            <p:cNvSpPr/>
            <p:nvPr/>
          </p:nvSpPr>
          <p:spPr>
            <a:xfrm>
              <a:off x="2783775" y="1494350"/>
              <a:ext cx="5000" cy="3500"/>
            </a:xfrm>
            <a:custGeom>
              <a:avLst/>
              <a:gdLst/>
              <a:ahLst/>
              <a:cxnLst/>
              <a:rect l="l" t="t" r="r" b="b"/>
              <a:pathLst>
                <a:path w="200" h="140" extrusionOk="0">
                  <a:moveTo>
                    <a:pt x="199" y="0"/>
                  </a:moveTo>
                  <a:cubicBezTo>
                    <a:pt x="80" y="0"/>
                    <a:pt x="40" y="60"/>
                    <a:pt x="0" y="139"/>
                  </a:cubicBezTo>
                  <a:cubicBezTo>
                    <a:pt x="100" y="139"/>
                    <a:pt x="160" y="80"/>
                    <a:pt x="19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4"/>
            <p:cNvSpPr/>
            <p:nvPr/>
          </p:nvSpPr>
          <p:spPr>
            <a:xfrm>
              <a:off x="2788750" y="1489375"/>
              <a:ext cx="4000" cy="5425"/>
            </a:xfrm>
            <a:custGeom>
              <a:avLst/>
              <a:gdLst/>
              <a:ahLst/>
              <a:cxnLst/>
              <a:rect l="l" t="t" r="r" b="b"/>
              <a:pathLst>
                <a:path w="160" h="217" extrusionOk="0">
                  <a:moveTo>
                    <a:pt x="0" y="0"/>
                  </a:moveTo>
                  <a:cubicBezTo>
                    <a:pt x="0" y="60"/>
                    <a:pt x="0" y="139"/>
                    <a:pt x="20" y="199"/>
                  </a:cubicBezTo>
                  <a:cubicBezTo>
                    <a:pt x="33" y="211"/>
                    <a:pt x="47" y="216"/>
                    <a:pt x="62" y="216"/>
                  </a:cubicBezTo>
                  <a:cubicBezTo>
                    <a:pt x="95" y="216"/>
                    <a:pt x="132" y="193"/>
                    <a:pt x="159" y="17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4"/>
            <p:cNvSpPr/>
            <p:nvPr/>
          </p:nvSpPr>
          <p:spPr>
            <a:xfrm>
              <a:off x="2799200" y="2079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4"/>
            <p:cNvSpPr/>
            <p:nvPr/>
          </p:nvSpPr>
          <p:spPr>
            <a:xfrm>
              <a:off x="1354975" y="1575400"/>
              <a:ext cx="160175" cy="39075"/>
            </a:xfrm>
            <a:custGeom>
              <a:avLst/>
              <a:gdLst/>
              <a:ahLst/>
              <a:cxnLst/>
              <a:rect l="l" t="t" r="r" b="b"/>
              <a:pathLst>
                <a:path w="6407" h="1563" extrusionOk="0">
                  <a:moveTo>
                    <a:pt x="2467" y="1"/>
                  </a:moveTo>
                  <a:cubicBezTo>
                    <a:pt x="2408" y="20"/>
                    <a:pt x="2368" y="40"/>
                    <a:pt x="2348" y="120"/>
                  </a:cubicBezTo>
                  <a:cubicBezTo>
                    <a:pt x="2308" y="219"/>
                    <a:pt x="2348" y="319"/>
                    <a:pt x="2448" y="379"/>
                  </a:cubicBezTo>
                  <a:cubicBezTo>
                    <a:pt x="2547" y="438"/>
                    <a:pt x="2686" y="478"/>
                    <a:pt x="2746" y="677"/>
                  </a:cubicBezTo>
                  <a:cubicBezTo>
                    <a:pt x="2673" y="680"/>
                    <a:pt x="2600" y="681"/>
                    <a:pt x="2527" y="681"/>
                  </a:cubicBezTo>
                  <a:cubicBezTo>
                    <a:pt x="1833" y="681"/>
                    <a:pt x="1159" y="553"/>
                    <a:pt x="480" y="553"/>
                  </a:cubicBezTo>
                  <a:cubicBezTo>
                    <a:pt x="320" y="553"/>
                    <a:pt x="161" y="560"/>
                    <a:pt x="1" y="577"/>
                  </a:cubicBezTo>
                  <a:cubicBezTo>
                    <a:pt x="100" y="717"/>
                    <a:pt x="220" y="717"/>
                    <a:pt x="379" y="737"/>
                  </a:cubicBezTo>
                  <a:cubicBezTo>
                    <a:pt x="677" y="836"/>
                    <a:pt x="697" y="1214"/>
                    <a:pt x="936" y="1373"/>
                  </a:cubicBezTo>
                  <a:cubicBezTo>
                    <a:pt x="1811" y="1502"/>
                    <a:pt x="2681" y="1562"/>
                    <a:pt x="3552" y="1562"/>
                  </a:cubicBezTo>
                  <a:cubicBezTo>
                    <a:pt x="4422" y="1562"/>
                    <a:pt x="5292" y="1502"/>
                    <a:pt x="6167" y="1393"/>
                  </a:cubicBezTo>
                  <a:cubicBezTo>
                    <a:pt x="6406" y="1234"/>
                    <a:pt x="6406" y="1035"/>
                    <a:pt x="6346" y="816"/>
                  </a:cubicBezTo>
                  <a:lnTo>
                    <a:pt x="6227" y="697"/>
                  </a:lnTo>
                  <a:cubicBezTo>
                    <a:pt x="6167" y="697"/>
                    <a:pt x="6108" y="697"/>
                    <a:pt x="6088" y="717"/>
                  </a:cubicBezTo>
                  <a:cubicBezTo>
                    <a:pt x="5501" y="332"/>
                    <a:pt x="4847" y="217"/>
                    <a:pt x="4140" y="217"/>
                  </a:cubicBezTo>
                  <a:cubicBezTo>
                    <a:pt x="4080" y="217"/>
                    <a:pt x="4020" y="218"/>
                    <a:pt x="3959" y="219"/>
                  </a:cubicBezTo>
                  <a:cubicBezTo>
                    <a:pt x="3641" y="219"/>
                    <a:pt x="3343" y="199"/>
                    <a:pt x="3004" y="199"/>
                  </a:cubicBezTo>
                  <a:cubicBezTo>
                    <a:pt x="2786" y="199"/>
                    <a:pt x="2607" y="180"/>
                    <a:pt x="246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4"/>
            <p:cNvSpPr/>
            <p:nvPr/>
          </p:nvSpPr>
          <p:spPr>
            <a:xfrm>
              <a:off x="1466875" y="1378400"/>
              <a:ext cx="158675" cy="27950"/>
            </a:xfrm>
            <a:custGeom>
              <a:avLst/>
              <a:gdLst/>
              <a:ahLst/>
              <a:cxnLst/>
              <a:rect l="l" t="t" r="r" b="b"/>
              <a:pathLst>
                <a:path w="6347" h="1118" extrusionOk="0">
                  <a:moveTo>
                    <a:pt x="2938" y="0"/>
                  </a:moveTo>
                  <a:cubicBezTo>
                    <a:pt x="2855" y="0"/>
                    <a:pt x="2778" y="40"/>
                    <a:pt x="2706" y="122"/>
                  </a:cubicBezTo>
                  <a:cubicBezTo>
                    <a:pt x="2676" y="142"/>
                    <a:pt x="2646" y="152"/>
                    <a:pt x="2614" y="152"/>
                  </a:cubicBezTo>
                  <a:cubicBezTo>
                    <a:pt x="2582" y="152"/>
                    <a:pt x="2547" y="142"/>
                    <a:pt x="2507" y="122"/>
                  </a:cubicBezTo>
                  <a:cubicBezTo>
                    <a:pt x="2507" y="102"/>
                    <a:pt x="2487" y="102"/>
                    <a:pt x="2467" y="63"/>
                  </a:cubicBezTo>
                  <a:cubicBezTo>
                    <a:pt x="2462" y="58"/>
                    <a:pt x="2455" y="55"/>
                    <a:pt x="2446" y="55"/>
                  </a:cubicBezTo>
                  <a:cubicBezTo>
                    <a:pt x="2420" y="55"/>
                    <a:pt x="2383" y="78"/>
                    <a:pt x="2368" y="122"/>
                  </a:cubicBezTo>
                  <a:cubicBezTo>
                    <a:pt x="2328" y="142"/>
                    <a:pt x="2288" y="152"/>
                    <a:pt x="2251" y="152"/>
                  </a:cubicBezTo>
                  <a:cubicBezTo>
                    <a:pt x="2214" y="152"/>
                    <a:pt x="2179" y="142"/>
                    <a:pt x="2149" y="122"/>
                  </a:cubicBezTo>
                  <a:cubicBezTo>
                    <a:pt x="2149" y="102"/>
                    <a:pt x="2109" y="102"/>
                    <a:pt x="2089" y="63"/>
                  </a:cubicBezTo>
                  <a:cubicBezTo>
                    <a:pt x="2079" y="58"/>
                    <a:pt x="2069" y="55"/>
                    <a:pt x="2059" y="55"/>
                  </a:cubicBezTo>
                  <a:cubicBezTo>
                    <a:pt x="2030" y="55"/>
                    <a:pt x="2000" y="78"/>
                    <a:pt x="1970" y="122"/>
                  </a:cubicBezTo>
                  <a:cubicBezTo>
                    <a:pt x="1940" y="132"/>
                    <a:pt x="1920" y="137"/>
                    <a:pt x="1903" y="137"/>
                  </a:cubicBezTo>
                  <a:cubicBezTo>
                    <a:pt x="1885" y="137"/>
                    <a:pt x="1870" y="132"/>
                    <a:pt x="1851" y="122"/>
                  </a:cubicBezTo>
                  <a:cubicBezTo>
                    <a:pt x="1793" y="145"/>
                    <a:pt x="1742" y="168"/>
                    <a:pt x="1694" y="168"/>
                  </a:cubicBezTo>
                  <a:cubicBezTo>
                    <a:pt x="1659" y="168"/>
                    <a:pt x="1626" y="156"/>
                    <a:pt x="1592" y="122"/>
                  </a:cubicBezTo>
                  <a:lnTo>
                    <a:pt x="1612" y="122"/>
                  </a:lnTo>
                  <a:cubicBezTo>
                    <a:pt x="1452" y="24"/>
                    <a:pt x="1283" y="2"/>
                    <a:pt x="1111" y="2"/>
                  </a:cubicBezTo>
                  <a:cubicBezTo>
                    <a:pt x="967" y="2"/>
                    <a:pt x="821" y="17"/>
                    <a:pt x="674" y="17"/>
                  </a:cubicBezTo>
                  <a:cubicBezTo>
                    <a:pt x="602" y="17"/>
                    <a:pt x="530" y="14"/>
                    <a:pt x="458" y="3"/>
                  </a:cubicBezTo>
                  <a:cubicBezTo>
                    <a:pt x="60" y="23"/>
                    <a:pt x="259" y="500"/>
                    <a:pt x="1" y="640"/>
                  </a:cubicBezTo>
                  <a:cubicBezTo>
                    <a:pt x="180" y="747"/>
                    <a:pt x="366" y="769"/>
                    <a:pt x="559" y="769"/>
                  </a:cubicBezTo>
                  <a:cubicBezTo>
                    <a:pt x="688" y="769"/>
                    <a:pt x="820" y="759"/>
                    <a:pt x="955" y="759"/>
                  </a:cubicBezTo>
                  <a:cubicBezTo>
                    <a:pt x="995" y="719"/>
                    <a:pt x="1055" y="699"/>
                    <a:pt x="1095" y="640"/>
                  </a:cubicBezTo>
                  <a:cubicBezTo>
                    <a:pt x="1139" y="620"/>
                    <a:pt x="1178" y="611"/>
                    <a:pt x="1213" y="611"/>
                  </a:cubicBezTo>
                  <a:cubicBezTo>
                    <a:pt x="1323" y="611"/>
                    <a:pt x="1398" y="694"/>
                    <a:pt x="1473" y="799"/>
                  </a:cubicBezTo>
                  <a:cubicBezTo>
                    <a:pt x="1552" y="839"/>
                    <a:pt x="1592" y="898"/>
                    <a:pt x="1672" y="938"/>
                  </a:cubicBezTo>
                  <a:lnTo>
                    <a:pt x="1652" y="938"/>
                  </a:lnTo>
                  <a:cubicBezTo>
                    <a:pt x="3144" y="998"/>
                    <a:pt x="4655" y="1057"/>
                    <a:pt x="6147" y="1117"/>
                  </a:cubicBezTo>
                  <a:cubicBezTo>
                    <a:pt x="6227" y="1018"/>
                    <a:pt x="6227" y="898"/>
                    <a:pt x="6267" y="759"/>
                  </a:cubicBezTo>
                  <a:cubicBezTo>
                    <a:pt x="6326" y="719"/>
                    <a:pt x="6326" y="640"/>
                    <a:pt x="6346" y="600"/>
                  </a:cubicBezTo>
                  <a:cubicBezTo>
                    <a:pt x="6245" y="454"/>
                    <a:pt x="6125" y="422"/>
                    <a:pt x="5996" y="422"/>
                  </a:cubicBezTo>
                  <a:cubicBezTo>
                    <a:pt x="5897" y="422"/>
                    <a:pt x="5794" y="441"/>
                    <a:pt x="5690" y="441"/>
                  </a:cubicBezTo>
                  <a:cubicBezTo>
                    <a:pt x="5598" y="447"/>
                    <a:pt x="5507" y="450"/>
                    <a:pt x="5415" y="450"/>
                  </a:cubicBezTo>
                  <a:cubicBezTo>
                    <a:pt x="4655" y="450"/>
                    <a:pt x="3911" y="245"/>
                    <a:pt x="3183" y="102"/>
                  </a:cubicBezTo>
                  <a:cubicBezTo>
                    <a:pt x="3097" y="35"/>
                    <a:pt x="3015" y="0"/>
                    <a:pt x="293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4"/>
            <p:cNvSpPr/>
            <p:nvPr/>
          </p:nvSpPr>
          <p:spPr>
            <a:xfrm>
              <a:off x="1343050" y="1370375"/>
              <a:ext cx="135775" cy="26175"/>
            </a:xfrm>
            <a:custGeom>
              <a:avLst/>
              <a:gdLst/>
              <a:ahLst/>
              <a:cxnLst/>
              <a:rect l="l" t="t" r="r" b="b"/>
              <a:pathLst>
                <a:path w="5431" h="1047" extrusionOk="0">
                  <a:moveTo>
                    <a:pt x="694" y="1"/>
                  </a:moveTo>
                  <a:cubicBezTo>
                    <a:pt x="463" y="1"/>
                    <a:pt x="229" y="26"/>
                    <a:pt x="0" y="65"/>
                  </a:cubicBezTo>
                  <a:cubicBezTo>
                    <a:pt x="179" y="264"/>
                    <a:pt x="259" y="483"/>
                    <a:pt x="159" y="762"/>
                  </a:cubicBezTo>
                  <a:cubicBezTo>
                    <a:pt x="597" y="782"/>
                    <a:pt x="1074" y="821"/>
                    <a:pt x="1532" y="861"/>
                  </a:cubicBezTo>
                  <a:cubicBezTo>
                    <a:pt x="2288" y="967"/>
                    <a:pt x="3053" y="1047"/>
                    <a:pt x="3815" y="1047"/>
                  </a:cubicBezTo>
                  <a:cubicBezTo>
                    <a:pt x="4195" y="1047"/>
                    <a:pt x="4576" y="1027"/>
                    <a:pt x="4954" y="980"/>
                  </a:cubicBezTo>
                  <a:cubicBezTo>
                    <a:pt x="5431" y="881"/>
                    <a:pt x="5431" y="881"/>
                    <a:pt x="5212" y="364"/>
                  </a:cubicBezTo>
                  <a:cubicBezTo>
                    <a:pt x="5179" y="231"/>
                    <a:pt x="5121" y="178"/>
                    <a:pt x="5045" y="178"/>
                  </a:cubicBezTo>
                  <a:cubicBezTo>
                    <a:pt x="4985" y="178"/>
                    <a:pt x="4914" y="211"/>
                    <a:pt x="4834" y="264"/>
                  </a:cubicBezTo>
                  <a:cubicBezTo>
                    <a:pt x="4735" y="264"/>
                    <a:pt x="4615" y="284"/>
                    <a:pt x="4516" y="284"/>
                  </a:cubicBezTo>
                  <a:cubicBezTo>
                    <a:pt x="4479" y="321"/>
                    <a:pt x="4438" y="337"/>
                    <a:pt x="4396" y="337"/>
                  </a:cubicBezTo>
                  <a:cubicBezTo>
                    <a:pt x="4348" y="337"/>
                    <a:pt x="4300" y="316"/>
                    <a:pt x="4257" y="284"/>
                  </a:cubicBezTo>
                  <a:cubicBezTo>
                    <a:pt x="4247" y="294"/>
                    <a:pt x="4237" y="299"/>
                    <a:pt x="4223" y="299"/>
                  </a:cubicBezTo>
                  <a:cubicBezTo>
                    <a:pt x="4208" y="299"/>
                    <a:pt x="4188" y="294"/>
                    <a:pt x="4158" y="284"/>
                  </a:cubicBezTo>
                  <a:lnTo>
                    <a:pt x="3481" y="284"/>
                  </a:lnTo>
                  <a:cubicBezTo>
                    <a:pt x="3382" y="334"/>
                    <a:pt x="3283" y="359"/>
                    <a:pt x="3183" y="359"/>
                  </a:cubicBezTo>
                  <a:cubicBezTo>
                    <a:pt x="3084" y="359"/>
                    <a:pt x="2984" y="334"/>
                    <a:pt x="2885" y="284"/>
                  </a:cubicBezTo>
                  <a:cubicBezTo>
                    <a:pt x="2868" y="292"/>
                    <a:pt x="2848" y="297"/>
                    <a:pt x="2829" y="297"/>
                  </a:cubicBezTo>
                  <a:cubicBezTo>
                    <a:pt x="2802" y="297"/>
                    <a:pt x="2777" y="288"/>
                    <a:pt x="2765" y="264"/>
                  </a:cubicBezTo>
                  <a:cubicBezTo>
                    <a:pt x="2586" y="145"/>
                    <a:pt x="2368" y="205"/>
                    <a:pt x="2169" y="105"/>
                  </a:cubicBezTo>
                  <a:cubicBezTo>
                    <a:pt x="2109" y="135"/>
                    <a:pt x="2039" y="150"/>
                    <a:pt x="1970" y="150"/>
                  </a:cubicBezTo>
                  <a:cubicBezTo>
                    <a:pt x="1900" y="150"/>
                    <a:pt x="1830" y="135"/>
                    <a:pt x="1771" y="105"/>
                  </a:cubicBezTo>
                  <a:cubicBezTo>
                    <a:pt x="1731" y="135"/>
                    <a:pt x="1686" y="150"/>
                    <a:pt x="1639" y="150"/>
                  </a:cubicBezTo>
                  <a:cubicBezTo>
                    <a:pt x="1592" y="150"/>
                    <a:pt x="1542" y="135"/>
                    <a:pt x="1492" y="105"/>
                  </a:cubicBezTo>
                  <a:cubicBezTo>
                    <a:pt x="1474" y="123"/>
                    <a:pt x="1452" y="133"/>
                    <a:pt x="1432" y="133"/>
                  </a:cubicBezTo>
                  <a:cubicBezTo>
                    <a:pt x="1407" y="133"/>
                    <a:pt x="1384" y="118"/>
                    <a:pt x="1373" y="85"/>
                  </a:cubicBezTo>
                  <a:cubicBezTo>
                    <a:pt x="1154" y="26"/>
                    <a:pt x="925" y="1"/>
                    <a:pt x="694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4"/>
            <p:cNvSpPr/>
            <p:nvPr/>
          </p:nvSpPr>
          <p:spPr>
            <a:xfrm>
              <a:off x="1519100" y="1558400"/>
              <a:ext cx="174575" cy="42150"/>
            </a:xfrm>
            <a:custGeom>
              <a:avLst/>
              <a:gdLst/>
              <a:ahLst/>
              <a:cxnLst/>
              <a:rect l="l" t="t" r="r" b="b"/>
              <a:pathLst>
                <a:path w="6983" h="1686" extrusionOk="0">
                  <a:moveTo>
                    <a:pt x="3259" y="0"/>
                  </a:moveTo>
                  <a:cubicBezTo>
                    <a:pt x="3005" y="0"/>
                    <a:pt x="3141" y="236"/>
                    <a:pt x="3104" y="402"/>
                  </a:cubicBezTo>
                  <a:cubicBezTo>
                    <a:pt x="3070" y="537"/>
                    <a:pt x="3150" y="742"/>
                    <a:pt x="2959" y="742"/>
                  </a:cubicBezTo>
                  <a:cubicBezTo>
                    <a:pt x="2924" y="742"/>
                    <a:pt x="2880" y="736"/>
                    <a:pt x="2825" y="720"/>
                  </a:cubicBezTo>
                  <a:cubicBezTo>
                    <a:pt x="2765" y="720"/>
                    <a:pt x="2698" y="709"/>
                    <a:pt x="2638" y="709"/>
                  </a:cubicBezTo>
                  <a:cubicBezTo>
                    <a:pt x="2558" y="709"/>
                    <a:pt x="2490" y="729"/>
                    <a:pt x="2467" y="820"/>
                  </a:cubicBezTo>
                  <a:cubicBezTo>
                    <a:pt x="2427" y="919"/>
                    <a:pt x="2686" y="1059"/>
                    <a:pt x="2487" y="1178"/>
                  </a:cubicBezTo>
                  <a:cubicBezTo>
                    <a:pt x="2444" y="1199"/>
                    <a:pt x="2406" y="1209"/>
                    <a:pt x="2371" y="1209"/>
                  </a:cubicBezTo>
                  <a:cubicBezTo>
                    <a:pt x="2246" y="1209"/>
                    <a:pt x="2171" y="1084"/>
                    <a:pt x="2109" y="959"/>
                  </a:cubicBezTo>
                  <a:cubicBezTo>
                    <a:pt x="2057" y="829"/>
                    <a:pt x="1979" y="750"/>
                    <a:pt x="1881" y="750"/>
                  </a:cubicBezTo>
                  <a:cubicBezTo>
                    <a:pt x="1830" y="750"/>
                    <a:pt x="1773" y="772"/>
                    <a:pt x="1711" y="820"/>
                  </a:cubicBezTo>
                  <a:cubicBezTo>
                    <a:pt x="1592" y="959"/>
                    <a:pt x="1830" y="1078"/>
                    <a:pt x="1771" y="1218"/>
                  </a:cubicBezTo>
                  <a:lnTo>
                    <a:pt x="219" y="1218"/>
                  </a:lnTo>
                  <a:cubicBezTo>
                    <a:pt x="140" y="1218"/>
                    <a:pt x="100" y="1257"/>
                    <a:pt x="20" y="1257"/>
                  </a:cubicBezTo>
                  <a:cubicBezTo>
                    <a:pt x="0" y="1317"/>
                    <a:pt x="20" y="1397"/>
                    <a:pt x="80" y="1476"/>
                  </a:cubicBezTo>
                  <a:cubicBezTo>
                    <a:pt x="120" y="1516"/>
                    <a:pt x="219" y="1556"/>
                    <a:pt x="299" y="1576"/>
                  </a:cubicBezTo>
                  <a:cubicBezTo>
                    <a:pt x="378" y="1596"/>
                    <a:pt x="438" y="1616"/>
                    <a:pt x="537" y="1616"/>
                  </a:cubicBezTo>
                  <a:lnTo>
                    <a:pt x="816" y="1616"/>
                  </a:lnTo>
                  <a:cubicBezTo>
                    <a:pt x="1234" y="1616"/>
                    <a:pt x="1671" y="1616"/>
                    <a:pt x="2089" y="1655"/>
                  </a:cubicBezTo>
                  <a:cubicBezTo>
                    <a:pt x="2394" y="1662"/>
                    <a:pt x="2703" y="1664"/>
                    <a:pt x="3015" y="1664"/>
                  </a:cubicBezTo>
                  <a:cubicBezTo>
                    <a:pt x="3638" y="1664"/>
                    <a:pt x="4271" y="1655"/>
                    <a:pt x="4894" y="1655"/>
                  </a:cubicBezTo>
                  <a:cubicBezTo>
                    <a:pt x="4968" y="1649"/>
                    <a:pt x="5042" y="1646"/>
                    <a:pt x="5116" y="1646"/>
                  </a:cubicBezTo>
                  <a:cubicBezTo>
                    <a:pt x="5408" y="1646"/>
                    <a:pt x="5702" y="1685"/>
                    <a:pt x="5992" y="1685"/>
                  </a:cubicBezTo>
                  <a:cubicBezTo>
                    <a:pt x="6324" y="1685"/>
                    <a:pt x="6650" y="1635"/>
                    <a:pt x="6963" y="1417"/>
                  </a:cubicBezTo>
                  <a:cubicBezTo>
                    <a:pt x="6963" y="1297"/>
                    <a:pt x="6983" y="1198"/>
                    <a:pt x="6983" y="1078"/>
                  </a:cubicBezTo>
                  <a:cubicBezTo>
                    <a:pt x="6983" y="1019"/>
                    <a:pt x="6963" y="999"/>
                    <a:pt x="6963" y="959"/>
                  </a:cubicBezTo>
                  <a:cubicBezTo>
                    <a:pt x="6765" y="739"/>
                    <a:pt x="6524" y="671"/>
                    <a:pt x="6282" y="671"/>
                  </a:cubicBezTo>
                  <a:cubicBezTo>
                    <a:pt x="6085" y="671"/>
                    <a:pt x="5887" y="716"/>
                    <a:pt x="5709" y="760"/>
                  </a:cubicBezTo>
                  <a:cubicBezTo>
                    <a:pt x="5635" y="777"/>
                    <a:pt x="5585" y="784"/>
                    <a:pt x="5552" y="784"/>
                  </a:cubicBezTo>
                  <a:cubicBezTo>
                    <a:pt x="5364" y="784"/>
                    <a:pt x="5754" y="555"/>
                    <a:pt x="5653" y="555"/>
                  </a:cubicBezTo>
                  <a:cubicBezTo>
                    <a:pt x="5643" y="555"/>
                    <a:pt x="5629" y="557"/>
                    <a:pt x="5610" y="561"/>
                  </a:cubicBezTo>
                  <a:cubicBezTo>
                    <a:pt x="5491" y="577"/>
                    <a:pt x="5371" y="583"/>
                    <a:pt x="5250" y="583"/>
                  </a:cubicBezTo>
                  <a:cubicBezTo>
                    <a:pt x="4958" y="583"/>
                    <a:pt x="4660" y="550"/>
                    <a:pt x="4360" y="550"/>
                  </a:cubicBezTo>
                  <a:cubicBezTo>
                    <a:pt x="4016" y="550"/>
                    <a:pt x="3669" y="593"/>
                    <a:pt x="3322" y="780"/>
                  </a:cubicBezTo>
                  <a:lnTo>
                    <a:pt x="3322" y="4"/>
                  </a:lnTo>
                  <a:cubicBezTo>
                    <a:pt x="3299" y="1"/>
                    <a:pt x="3278" y="0"/>
                    <a:pt x="325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4"/>
            <p:cNvSpPr/>
            <p:nvPr/>
          </p:nvSpPr>
          <p:spPr>
            <a:xfrm>
              <a:off x="1765775" y="1403325"/>
              <a:ext cx="132800" cy="24400"/>
            </a:xfrm>
            <a:custGeom>
              <a:avLst/>
              <a:gdLst/>
              <a:ahLst/>
              <a:cxnLst/>
              <a:rect l="l" t="t" r="r" b="b"/>
              <a:pathLst>
                <a:path w="5312" h="976" extrusionOk="0">
                  <a:moveTo>
                    <a:pt x="438" y="1"/>
                  </a:moveTo>
                  <a:cubicBezTo>
                    <a:pt x="438" y="140"/>
                    <a:pt x="279" y="299"/>
                    <a:pt x="20" y="359"/>
                  </a:cubicBezTo>
                  <a:cubicBezTo>
                    <a:pt x="0" y="379"/>
                    <a:pt x="0" y="458"/>
                    <a:pt x="60" y="518"/>
                  </a:cubicBezTo>
                  <a:cubicBezTo>
                    <a:pt x="119" y="558"/>
                    <a:pt x="199" y="637"/>
                    <a:pt x="279" y="637"/>
                  </a:cubicBezTo>
                  <a:cubicBezTo>
                    <a:pt x="1711" y="757"/>
                    <a:pt x="3143" y="876"/>
                    <a:pt x="4575" y="975"/>
                  </a:cubicBezTo>
                  <a:cubicBezTo>
                    <a:pt x="4635" y="956"/>
                    <a:pt x="4655" y="916"/>
                    <a:pt x="4655" y="836"/>
                  </a:cubicBezTo>
                  <a:cubicBezTo>
                    <a:pt x="4689" y="785"/>
                    <a:pt x="4727" y="770"/>
                    <a:pt x="4765" y="770"/>
                  </a:cubicBezTo>
                  <a:cubicBezTo>
                    <a:pt x="4816" y="770"/>
                    <a:pt x="4868" y="796"/>
                    <a:pt x="4914" y="796"/>
                  </a:cubicBezTo>
                  <a:cubicBezTo>
                    <a:pt x="5073" y="757"/>
                    <a:pt x="5311" y="796"/>
                    <a:pt x="5272" y="498"/>
                  </a:cubicBezTo>
                  <a:cubicBezTo>
                    <a:pt x="5009" y="396"/>
                    <a:pt x="4725" y="294"/>
                    <a:pt x="4435" y="294"/>
                  </a:cubicBezTo>
                  <a:cubicBezTo>
                    <a:pt x="4330" y="294"/>
                    <a:pt x="4224" y="307"/>
                    <a:pt x="4118" y="339"/>
                  </a:cubicBezTo>
                  <a:cubicBezTo>
                    <a:pt x="4054" y="364"/>
                    <a:pt x="3992" y="374"/>
                    <a:pt x="3931" y="374"/>
                  </a:cubicBezTo>
                  <a:cubicBezTo>
                    <a:pt x="3802" y="374"/>
                    <a:pt x="3676" y="332"/>
                    <a:pt x="3541" y="319"/>
                  </a:cubicBezTo>
                  <a:cubicBezTo>
                    <a:pt x="2526" y="140"/>
                    <a:pt x="1472" y="21"/>
                    <a:pt x="43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4"/>
            <p:cNvSpPr/>
            <p:nvPr/>
          </p:nvSpPr>
          <p:spPr>
            <a:xfrm>
              <a:off x="1416650" y="1449075"/>
              <a:ext cx="95500" cy="110925"/>
            </a:xfrm>
            <a:custGeom>
              <a:avLst/>
              <a:gdLst/>
              <a:ahLst/>
              <a:cxnLst/>
              <a:rect l="l" t="t" r="r" b="b"/>
              <a:pathLst>
                <a:path w="3820" h="4437" extrusionOk="0">
                  <a:moveTo>
                    <a:pt x="3561" y="1"/>
                  </a:moveTo>
                  <a:cubicBezTo>
                    <a:pt x="3521" y="1"/>
                    <a:pt x="3482" y="1"/>
                    <a:pt x="3462" y="60"/>
                  </a:cubicBezTo>
                  <a:cubicBezTo>
                    <a:pt x="2527" y="299"/>
                    <a:pt x="1592" y="319"/>
                    <a:pt x="677" y="399"/>
                  </a:cubicBezTo>
                  <a:cubicBezTo>
                    <a:pt x="557" y="458"/>
                    <a:pt x="423" y="458"/>
                    <a:pt x="301" y="458"/>
                  </a:cubicBezTo>
                  <a:cubicBezTo>
                    <a:pt x="179" y="458"/>
                    <a:pt x="70" y="458"/>
                    <a:pt x="0" y="518"/>
                  </a:cubicBezTo>
                  <a:cubicBezTo>
                    <a:pt x="0" y="657"/>
                    <a:pt x="25" y="737"/>
                    <a:pt x="120" y="737"/>
                  </a:cubicBezTo>
                  <a:cubicBezTo>
                    <a:pt x="147" y="737"/>
                    <a:pt x="180" y="730"/>
                    <a:pt x="219" y="717"/>
                  </a:cubicBezTo>
                  <a:cubicBezTo>
                    <a:pt x="305" y="714"/>
                    <a:pt x="390" y="714"/>
                    <a:pt x="475" y="714"/>
                  </a:cubicBezTo>
                  <a:cubicBezTo>
                    <a:pt x="769" y="714"/>
                    <a:pt x="1062" y="725"/>
                    <a:pt x="1353" y="725"/>
                  </a:cubicBezTo>
                  <a:cubicBezTo>
                    <a:pt x="1667" y="725"/>
                    <a:pt x="1980" y="712"/>
                    <a:pt x="2288" y="657"/>
                  </a:cubicBezTo>
                  <a:cubicBezTo>
                    <a:pt x="2647" y="586"/>
                    <a:pt x="2901" y="543"/>
                    <a:pt x="3079" y="543"/>
                  </a:cubicBezTo>
                  <a:cubicBezTo>
                    <a:pt x="3552" y="543"/>
                    <a:pt x="3496" y="852"/>
                    <a:pt x="3482" y="1791"/>
                  </a:cubicBezTo>
                  <a:cubicBezTo>
                    <a:pt x="3482" y="1851"/>
                    <a:pt x="3462" y="1910"/>
                    <a:pt x="3462" y="1970"/>
                  </a:cubicBezTo>
                  <a:cubicBezTo>
                    <a:pt x="3502" y="2786"/>
                    <a:pt x="3283" y="3641"/>
                    <a:pt x="3621" y="4437"/>
                  </a:cubicBezTo>
                  <a:cubicBezTo>
                    <a:pt x="3820" y="4099"/>
                    <a:pt x="3760" y="3780"/>
                    <a:pt x="3681" y="3442"/>
                  </a:cubicBezTo>
                  <a:cubicBezTo>
                    <a:pt x="3820" y="2467"/>
                    <a:pt x="3800" y="1473"/>
                    <a:pt x="3820" y="498"/>
                  </a:cubicBezTo>
                  <a:cubicBezTo>
                    <a:pt x="3820" y="299"/>
                    <a:pt x="3700" y="180"/>
                    <a:pt x="3601" y="60"/>
                  </a:cubicBezTo>
                  <a:cubicBezTo>
                    <a:pt x="3601" y="21"/>
                    <a:pt x="3581" y="21"/>
                    <a:pt x="356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4"/>
            <p:cNvSpPr/>
            <p:nvPr/>
          </p:nvSpPr>
          <p:spPr>
            <a:xfrm>
              <a:off x="1650875" y="1392400"/>
              <a:ext cx="111925" cy="22500"/>
            </a:xfrm>
            <a:custGeom>
              <a:avLst/>
              <a:gdLst/>
              <a:ahLst/>
              <a:cxnLst/>
              <a:rect l="l" t="t" r="r" b="b"/>
              <a:pathLst>
                <a:path w="4477" h="900" extrusionOk="0">
                  <a:moveTo>
                    <a:pt x="1314" y="0"/>
                  </a:moveTo>
                  <a:cubicBezTo>
                    <a:pt x="1274" y="0"/>
                    <a:pt x="1254" y="0"/>
                    <a:pt x="1194" y="60"/>
                  </a:cubicBezTo>
                  <a:cubicBezTo>
                    <a:pt x="1155" y="60"/>
                    <a:pt x="1075" y="40"/>
                    <a:pt x="1015" y="40"/>
                  </a:cubicBezTo>
                  <a:cubicBezTo>
                    <a:pt x="797" y="40"/>
                    <a:pt x="558" y="60"/>
                    <a:pt x="319" y="60"/>
                  </a:cubicBezTo>
                  <a:cubicBezTo>
                    <a:pt x="220" y="259"/>
                    <a:pt x="41" y="398"/>
                    <a:pt x="1" y="557"/>
                  </a:cubicBezTo>
                  <a:cubicBezTo>
                    <a:pt x="153" y="671"/>
                    <a:pt x="319" y="699"/>
                    <a:pt x="492" y="699"/>
                  </a:cubicBezTo>
                  <a:cubicBezTo>
                    <a:pt x="655" y="699"/>
                    <a:pt x="824" y="674"/>
                    <a:pt x="995" y="674"/>
                  </a:cubicBezTo>
                  <a:cubicBezTo>
                    <a:pt x="1021" y="674"/>
                    <a:pt x="1048" y="675"/>
                    <a:pt x="1075" y="676"/>
                  </a:cubicBezTo>
                  <a:cubicBezTo>
                    <a:pt x="1095" y="676"/>
                    <a:pt x="1115" y="656"/>
                    <a:pt x="1135" y="637"/>
                  </a:cubicBezTo>
                  <a:cubicBezTo>
                    <a:pt x="1115" y="577"/>
                    <a:pt x="1115" y="557"/>
                    <a:pt x="1115" y="537"/>
                  </a:cubicBezTo>
                  <a:cubicBezTo>
                    <a:pt x="1095" y="477"/>
                    <a:pt x="1075" y="418"/>
                    <a:pt x="1015" y="378"/>
                  </a:cubicBezTo>
                  <a:cubicBezTo>
                    <a:pt x="995" y="318"/>
                    <a:pt x="936" y="298"/>
                    <a:pt x="896" y="279"/>
                  </a:cubicBezTo>
                  <a:cubicBezTo>
                    <a:pt x="896" y="227"/>
                    <a:pt x="874" y="209"/>
                    <a:pt x="858" y="203"/>
                  </a:cubicBezTo>
                  <a:lnTo>
                    <a:pt x="858" y="203"/>
                  </a:lnTo>
                  <a:cubicBezTo>
                    <a:pt x="867" y="203"/>
                    <a:pt x="879" y="202"/>
                    <a:pt x="896" y="199"/>
                  </a:cubicBezTo>
                  <a:cubicBezTo>
                    <a:pt x="896" y="199"/>
                    <a:pt x="936" y="298"/>
                    <a:pt x="995" y="318"/>
                  </a:cubicBezTo>
                  <a:cubicBezTo>
                    <a:pt x="1075" y="398"/>
                    <a:pt x="1115" y="477"/>
                    <a:pt x="1135" y="557"/>
                  </a:cubicBezTo>
                  <a:cubicBezTo>
                    <a:pt x="1135" y="597"/>
                    <a:pt x="1175" y="656"/>
                    <a:pt x="1214" y="696"/>
                  </a:cubicBezTo>
                  <a:cubicBezTo>
                    <a:pt x="2109" y="848"/>
                    <a:pt x="2989" y="900"/>
                    <a:pt x="3880" y="900"/>
                  </a:cubicBezTo>
                  <a:cubicBezTo>
                    <a:pt x="4039" y="900"/>
                    <a:pt x="4198" y="898"/>
                    <a:pt x="4357" y="895"/>
                  </a:cubicBezTo>
                  <a:cubicBezTo>
                    <a:pt x="4477" y="656"/>
                    <a:pt x="4298" y="537"/>
                    <a:pt x="4178" y="378"/>
                  </a:cubicBezTo>
                  <a:cubicBezTo>
                    <a:pt x="3979" y="239"/>
                    <a:pt x="3721" y="259"/>
                    <a:pt x="3482" y="199"/>
                  </a:cubicBezTo>
                  <a:cubicBezTo>
                    <a:pt x="3393" y="139"/>
                    <a:pt x="3303" y="109"/>
                    <a:pt x="3216" y="109"/>
                  </a:cubicBezTo>
                  <a:cubicBezTo>
                    <a:pt x="3129" y="109"/>
                    <a:pt x="3044" y="139"/>
                    <a:pt x="2965" y="199"/>
                  </a:cubicBezTo>
                  <a:lnTo>
                    <a:pt x="2786" y="199"/>
                  </a:lnTo>
                  <a:cubicBezTo>
                    <a:pt x="2633" y="129"/>
                    <a:pt x="2477" y="110"/>
                    <a:pt x="2323" y="110"/>
                  </a:cubicBezTo>
                  <a:cubicBezTo>
                    <a:pt x="2140" y="110"/>
                    <a:pt x="1959" y="136"/>
                    <a:pt x="1782" y="136"/>
                  </a:cubicBezTo>
                  <a:cubicBezTo>
                    <a:pt x="1642" y="136"/>
                    <a:pt x="1505" y="119"/>
                    <a:pt x="1373" y="60"/>
                  </a:cubicBezTo>
                  <a:lnTo>
                    <a:pt x="1314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4"/>
            <p:cNvSpPr/>
            <p:nvPr/>
          </p:nvSpPr>
          <p:spPr>
            <a:xfrm>
              <a:off x="1879650" y="1415750"/>
              <a:ext cx="130825" cy="22425"/>
            </a:xfrm>
            <a:custGeom>
              <a:avLst/>
              <a:gdLst/>
              <a:ahLst/>
              <a:cxnLst/>
              <a:rect l="l" t="t" r="r" b="b"/>
              <a:pathLst>
                <a:path w="5233" h="897" extrusionOk="0">
                  <a:moveTo>
                    <a:pt x="717" y="1"/>
                  </a:moveTo>
                  <a:cubicBezTo>
                    <a:pt x="631" y="143"/>
                    <a:pt x="506" y="163"/>
                    <a:pt x="375" y="163"/>
                  </a:cubicBezTo>
                  <a:cubicBezTo>
                    <a:pt x="323" y="163"/>
                    <a:pt x="270" y="160"/>
                    <a:pt x="219" y="160"/>
                  </a:cubicBezTo>
                  <a:cubicBezTo>
                    <a:pt x="120" y="160"/>
                    <a:pt x="60" y="240"/>
                    <a:pt x="0" y="339"/>
                  </a:cubicBezTo>
                  <a:lnTo>
                    <a:pt x="0" y="478"/>
                  </a:lnTo>
                  <a:cubicBezTo>
                    <a:pt x="745" y="614"/>
                    <a:pt x="1490" y="706"/>
                    <a:pt x="2222" y="706"/>
                  </a:cubicBezTo>
                  <a:cubicBezTo>
                    <a:pt x="2351" y="706"/>
                    <a:pt x="2479" y="703"/>
                    <a:pt x="2606" y="697"/>
                  </a:cubicBezTo>
                  <a:cubicBezTo>
                    <a:pt x="3382" y="797"/>
                    <a:pt x="4158" y="697"/>
                    <a:pt x="4894" y="896"/>
                  </a:cubicBezTo>
                  <a:cubicBezTo>
                    <a:pt x="5232" y="439"/>
                    <a:pt x="5153" y="240"/>
                    <a:pt x="4576" y="240"/>
                  </a:cubicBezTo>
                  <a:cubicBezTo>
                    <a:pt x="4367" y="240"/>
                    <a:pt x="4158" y="260"/>
                    <a:pt x="3952" y="260"/>
                  </a:cubicBezTo>
                  <a:cubicBezTo>
                    <a:pt x="3745" y="260"/>
                    <a:pt x="3541" y="240"/>
                    <a:pt x="3342" y="160"/>
                  </a:cubicBezTo>
                  <a:cubicBezTo>
                    <a:pt x="2828" y="32"/>
                    <a:pt x="2314" y="20"/>
                    <a:pt x="1801" y="20"/>
                  </a:cubicBezTo>
                  <a:cubicBezTo>
                    <a:pt x="1684" y="20"/>
                    <a:pt x="1567" y="20"/>
                    <a:pt x="1451" y="20"/>
                  </a:cubicBezTo>
                  <a:cubicBezTo>
                    <a:pt x="1206" y="20"/>
                    <a:pt x="961" y="18"/>
                    <a:pt x="71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4"/>
            <p:cNvSpPr/>
            <p:nvPr/>
          </p:nvSpPr>
          <p:spPr>
            <a:xfrm>
              <a:off x="1804050" y="1585350"/>
              <a:ext cx="86075" cy="22450"/>
            </a:xfrm>
            <a:custGeom>
              <a:avLst/>
              <a:gdLst/>
              <a:ahLst/>
              <a:cxnLst/>
              <a:rect l="l" t="t" r="r" b="b"/>
              <a:pathLst>
                <a:path w="3443" h="898" extrusionOk="0">
                  <a:moveTo>
                    <a:pt x="120" y="0"/>
                  </a:moveTo>
                  <a:cubicBezTo>
                    <a:pt x="21" y="100"/>
                    <a:pt x="1" y="219"/>
                    <a:pt x="60" y="319"/>
                  </a:cubicBezTo>
                  <a:cubicBezTo>
                    <a:pt x="120" y="438"/>
                    <a:pt x="220" y="518"/>
                    <a:pt x="319" y="597"/>
                  </a:cubicBezTo>
                  <a:cubicBezTo>
                    <a:pt x="637" y="796"/>
                    <a:pt x="1035" y="736"/>
                    <a:pt x="1393" y="836"/>
                  </a:cubicBezTo>
                  <a:cubicBezTo>
                    <a:pt x="1685" y="889"/>
                    <a:pt x="1968" y="898"/>
                    <a:pt x="2260" y="898"/>
                  </a:cubicBezTo>
                  <a:cubicBezTo>
                    <a:pt x="2406" y="898"/>
                    <a:pt x="2554" y="896"/>
                    <a:pt x="2706" y="896"/>
                  </a:cubicBezTo>
                  <a:cubicBezTo>
                    <a:pt x="2826" y="896"/>
                    <a:pt x="2985" y="856"/>
                    <a:pt x="3104" y="816"/>
                  </a:cubicBezTo>
                  <a:cubicBezTo>
                    <a:pt x="3184" y="796"/>
                    <a:pt x="3243" y="717"/>
                    <a:pt x="3303" y="637"/>
                  </a:cubicBezTo>
                  <a:cubicBezTo>
                    <a:pt x="3442" y="498"/>
                    <a:pt x="2686" y="518"/>
                    <a:pt x="3223" y="299"/>
                  </a:cubicBezTo>
                  <a:cubicBezTo>
                    <a:pt x="3343" y="199"/>
                    <a:pt x="3383" y="100"/>
                    <a:pt x="3223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4"/>
            <p:cNvSpPr/>
            <p:nvPr/>
          </p:nvSpPr>
          <p:spPr>
            <a:xfrm>
              <a:off x="1880150" y="1600400"/>
              <a:ext cx="144250" cy="23275"/>
            </a:xfrm>
            <a:custGeom>
              <a:avLst/>
              <a:gdLst/>
              <a:ahLst/>
              <a:cxnLst/>
              <a:rect l="l" t="t" r="r" b="b"/>
              <a:pathLst>
                <a:path w="5770" h="931" extrusionOk="0">
                  <a:moveTo>
                    <a:pt x="3999" y="0"/>
                  </a:moveTo>
                  <a:cubicBezTo>
                    <a:pt x="3939" y="0"/>
                    <a:pt x="3879" y="25"/>
                    <a:pt x="3820" y="75"/>
                  </a:cubicBezTo>
                  <a:cubicBezTo>
                    <a:pt x="3541" y="75"/>
                    <a:pt x="3243" y="95"/>
                    <a:pt x="2964" y="95"/>
                  </a:cubicBezTo>
                  <a:cubicBezTo>
                    <a:pt x="2049" y="75"/>
                    <a:pt x="1154" y="75"/>
                    <a:pt x="239" y="35"/>
                  </a:cubicBezTo>
                  <a:cubicBezTo>
                    <a:pt x="160" y="75"/>
                    <a:pt x="80" y="75"/>
                    <a:pt x="0" y="95"/>
                  </a:cubicBezTo>
                  <a:cubicBezTo>
                    <a:pt x="0" y="313"/>
                    <a:pt x="160" y="373"/>
                    <a:pt x="299" y="393"/>
                  </a:cubicBezTo>
                  <a:cubicBezTo>
                    <a:pt x="677" y="453"/>
                    <a:pt x="1094" y="353"/>
                    <a:pt x="1393" y="711"/>
                  </a:cubicBezTo>
                  <a:lnTo>
                    <a:pt x="1751" y="711"/>
                  </a:lnTo>
                  <a:cubicBezTo>
                    <a:pt x="1831" y="652"/>
                    <a:pt x="1850" y="612"/>
                    <a:pt x="1850" y="512"/>
                  </a:cubicBezTo>
                  <a:cubicBezTo>
                    <a:pt x="1850" y="493"/>
                    <a:pt x="1831" y="433"/>
                    <a:pt x="1831" y="433"/>
                  </a:cubicBezTo>
                  <a:lnTo>
                    <a:pt x="1870" y="433"/>
                  </a:lnTo>
                  <a:cubicBezTo>
                    <a:pt x="1930" y="433"/>
                    <a:pt x="2029" y="433"/>
                    <a:pt x="2089" y="413"/>
                  </a:cubicBezTo>
                  <a:cubicBezTo>
                    <a:pt x="2149" y="413"/>
                    <a:pt x="2228" y="393"/>
                    <a:pt x="2268" y="393"/>
                  </a:cubicBezTo>
                  <a:cubicBezTo>
                    <a:pt x="2301" y="380"/>
                    <a:pt x="2332" y="375"/>
                    <a:pt x="2362" y="375"/>
                  </a:cubicBezTo>
                  <a:cubicBezTo>
                    <a:pt x="2423" y="375"/>
                    <a:pt x="2480" y="393"/>
                    <a:pt x="2547" y="393"/>
                  </a:cubicBezTo>
                  <a:cubicBezTo>
                    <a:pt x="2626" y="413"/>
                    <a:pt x="2726" y="453"/>
                    <a:pt x="2785" y="493"/>
                  </a:cubicBezTo>
                  <a:cubicBezTo>
                    <a:pt x="2845" y="512"/>
                    <a:pt x="2925" y="532"/>
                    <a:pt x="2964" y="552"/>
                  </a:cubicBezTo>
                  <a:cubicBezTo>
                    <a:pt x="3143" y="592"/>
                    <a:pt x="3283" y="632"/>
                    <a:pt x="3462" y="632"/>
                  </a:cubicBezTo>
                  <a:cubicBezTo>
                    <a:pt x="3541" y="612"/>
                    <a:pt x="3621" y="592"/>
                    <a:pt x="3661" y="532"/>
                  </a:cubicBezTo>
                  <a:cubicBezTo>
                    <a:pt x="3712" y="507"/>
                    <a:pt x="3770" y="499"/>
                    <a:pt x="3831" y="499"/>
                  </a:cubicBezTo>
                  <a:cubicBezTo>
                    <a:pt x="3913" y="499"/>
                    <a:pt x="3999" y="512"/>
                    <a:pt x="4078" y="512"/>
                  </a:cubicBezTo>
                  <a:cubicBezTo>
                    <a:pt x="4108" y="522"/>
                    <a:pt x="4143" y="527"/>
                    <a:pt x="4178" y="527"/>
                  </a:cubicBezTo>
                  <a:cubicBezTo>
                    <a:pt x="4213" y="527"/>
                    <a:pt x="4247" y="522"/>
                    <a:pt x="4277" y="512"/>
                  </a:cubicBezTo>
                  <a:cubicBezTo>
                    <a:pt x="4337" y="493"/>
                    <a:pt x="4417" y="493"/>
                    <a:pt x="4456" y="473"/>
                  </a:cubicBezTo>
                  <a:lnTo>
                    <a:pt x="4635" y="473"/>
                  </a:lnTo>
                  <a:cubicBezTo>
                    <a:pt x="4715" y="493"/>
                    <a:pt x="4755" y="493"/>
                    <a:pt x="4814" y="493"/>
                  </a:cubicBezTo>
                  <a:lnTo>
                    <a:pt x="4874" y="512"/>
                  </a:lnTo>
                  <a:lnTo>
                    <a:pt x="4854" y="592"/>
                  </a:lnTo>
                  <a:cubicBezTo>
                    <a:pt x="4974" y="791"/>
                    <a:pt x="5212" y="831"/>
                    <a:pt x="5371" y="930"/>
                  </a:cubicBezTo>
                  <a:cubicBezTo>
                    <a:pt x="5451" y="890"/>
                    <a:pt x="5471" y="791"/>
                    <a:pt x="5471" y="691"/>
                  </a:cubicBezTo>
                  <a:cubicBezTo>
                    <a:pt x="5471" y="612"/>
                    <a:pt x="5451" y="572"/>
                    <a:pt x="5411" y="512"/>
                  </a:cubicBezTo>
                  <a:cubicBezTo>
                    <a:pt x="5422" y="475"/>
                    <a:pt x="5436" y="462"/>
                    <a:pt x="5451" y="462"/>
                  </a:cubicBezTo>
                  <a:cubicBezTo>
                    <a:pt x="5484" y="462"/>
                    <a:pt x="5523" y="524"/>
                    <a:pt x="5552" y="524"/>
                  </a:cubicBezTo>
                  <a:cubicBezTo>
                    <a:pt x="5559" y="524"/>
                    <a:pt x="5565" y="521"/>
                    <a:pt x="5570" y="512"/>
                  </a:cubicBezTo>
                  <a:cubicBezTo>
                    <a:pt x="5670" y="493"/>
                    <a:pt x="5769" y="433"/>
                    <a:pt x="5769" y="313"/>
                  </a:cubicBezTo>
                  <a:cubicBezTo>
                    <a:pt x="5741" y="242"/>
                    <a:pt x="5692" y="182"/>
                    <a:pt x="5623" y="182"/>
                  </a:cubicBezTo>
                  <a:cubicBezTo>
                    <a:pt x="5596" y="182"/>
                    <a:pt x="5565" y="191"/>
                    <a:pt x="5531" y="214"/>
                  </a:cubicBezTo>
                  <a:cubicBezTo>
                    <a:pt x="5309" y="98"/>
                    <a:pt x="5071" y="77"/>
                    <a:pt x="4827" y="77"/>
                  </a:cubicBezTo>
                  <a:cubicBezTo>
                    <a:pt x="4690" y="77"/>
                    <a:pt x="4551" y="84"/>
                    <a:pt x="4413" y="84"/>
                  </a:cubicBezTo>
                  <a:cubicBezTo>
                    <a:pt x="4334" y="84"/>
                    <a:pt x="4256" y="82"/>
                    <a:pt x="4178" y="75"/>
                  </a:cubicBezTo>
                  <a:cubicBezTo>
                    <a:pt x="4118" y="25"/>
                    <a:pt x="4059" y="0"/>
                    <a:pt x="399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4"/>
            <p:cNvSpPr/>
            <p:nvPr/>
          </p:nvSpPr>
          <p:spPr>
            <a:xfrm>
              <a:off x="1307250" y="1419675"/>
              <a:ext cx="100475" cy="17225"/>
            </a:xfrm>
            <a:custGeom>
              <a:avLst/>
              <a:gdLst/>
              <a:ahLst/>
              <a:cxnLst/>
              <a:rect l="l" t="t" r="r" b="b"/>
              <a:pathLst>
                <a:path w="4019" h="689" extrusionOk="0">
                  <a:moveTo>
                    <a:pt x="397" y="1"/>
                  </a:moveTo>
                  <a:cubicBezTo>
                    <a:pt x="249" y="1"/>
                    <a:pt x="91" y="99"/>
                    <a:pt x="0" y="282"/>
                  </a:cubicBezTo>
                  <a:cubicBezTo>
                    <a:pt x="597" y="361"/>
                    <a:pt x="1194" y="381"/>
                    <a:pt x="1770" y="540"/>
                  </a:cubicBezTo>
                  <a:cubicBezTo>
                    <a:pt x="2226" y="658"/>
                    <a:pt x="2693" y="689"/>
                    <a:pt x="3162" y="689"/>
                  </a:cubicBezTo>
                  <a:cubicBezTo>
                    <a:pt x="3328" y="689"/>
                    <a:pt x="3494" y="685"/>
                    <a:pt x="3660" y="679"/>
                  </a:cubicBezTo>
                  <a:cubicBezTo>
                    <a:pt x="3680" y="381"/>
                    <a:pt x="3461" y="481"/>
                    <a:pt x="3282" y="441"/>
                  </a:cubicBezTo>
                  <a:lnTo>
                    <a:pt x="3051" y="441"/>
                  </a:lnTo>
                  <a:cubicBezTo>
                    <a:pt x="3110" y="435"/>
                    <a:pt x="3171" y="431"/>
                    <a:pt x="3234" y="431"/>
                  </a:cubicBezTo>
                  <a:cubicBezTo>
                    <a:pt x="3283" y="431"/>
                    <a:pt x="3333" y="434"/>
                    <a:pt x="3382" y="441"/>
                  </a:cubicBezTo>
                  <a:cubicBezTo>
                    <a:pt x="3496" y="441"/>
                    <a:pt x="3621" y="473"/>
                    <a:pt x="3737" y="473"/>
                  </a:cubicBezTo>
                  <a:cubicBezTo>
                    <a:pt x="3843" y="473"/>
                    <a:pt x="3942" y="446"/>
                    <a:pt x="4018" y="341"/>
                  </a:cubicBezTo>
                  <a:cubicBezTo>
                    <a:pt x="2865" y="63"/>
                    <a:pt x="1631" y="162"/>
                    <a:pt x="438" y="3"/>
                  </a:cubicBezTo>
                  <a:cubicBezTo>
                    <a:pt x="424" y="1"/>
                    <a:pt x="411" y="1"/>
                    <a:pt x="39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4"/>
            <p:cNvSpPr/>
            <p:nvPr/>
          </p:nvSpPr>
          <p:spPr>
            <a:xfrm>
              <a:off x="1645425" y="1464000"/>
              <a:ext cx="79075" cy="48775"/>
            </a:xfrm>
            <a:custGeom>
              <a:avLst/>
              <a:gdLst/>
              <a:ahLst/>
              <a:cxnLst/>
              <a:rect l="l" t="t" r="r" b="b"/>
              <a:pathLst>
                <a:path w="3163" h="1951" extrusionOk="0">
                  <a:moveTo>
                    <a:pt x="915" y="1"/>
                  </a:moveTo>
                  <a:cubicBezTo>
                    <a:pt x="836" y="145"/>
                    <a:pt x="740" y="238"/>
                    <a:pt x="615" y="238"/>
                  </a:cubicBezTo>
                  <a:cubicBezTo>
                    <a:pt x="550" y="238"/>
                    <a:pt x="479" y="214"/>
                    <a:pt x="398" y="160"/>
                  </a:cubicBezTo>
                  <a:lnTo>
                    <a:pt x="298" y="160"/>
                  </a:lnTo>
                  <a:cubicBezTo>
                    <a:pt x="199" y="180"/>
                    <a:pt x="119" y="200"/>
                    <a:pt x="40" y="279"/>
                  </a:cubicBezTo>
                  <a:cubicBezTo>
                    <a:pt x="20" y="299"/>
                    <a:pt x="20" y="319"/>
                    <a:pt x="0" y="359"/>
                  </a:cubicBezTo>
                  <a:cubicBezTo>
                    <a:pt x="183" y="485"/>
                    <a:pt x="386" y="538"/>
                    <a:pt x="582" y="538"/>
                  </a:cubicBezTo>
                  <a:cubicBezTo>
                    <a:pt x="727" y="538"/>
                    <a:pt x="868" y="509"/>
                    <a:pt x="995" y="458"/>
                  </a:cubicBezTo>
                  <a:cubicBezTo>
                    <a:pt x="1302" y="325"/>
                    <a:pt x="1604" y="281"/>
                    <a:pt x="1906" y="281"/>
                  </a:cubicBezTo>
                  <a:cubicBezTo>
                    <a:pt x="2191" y="281"/>
                    <a:pt x="2476" y="320"/>
                    <a:pt x="2765" y="359"/>
                  </a:cubicBezTo>
                  <a:cubicBezTo>
                    <a:pt x="2904" y="816"/>
                    <a:pt x="2725" y="1274"/>
                    <a:pt x="2666" y="1711"/>
                  </a:cubicBezTo>
                  <a:cubicBezTo>
                    <a:pt x="2705" y="1791"/>
                    <a:pt x="2725" y="1890"/>
                    <a:pt x="2865" y="1950"/>
                  </a:cubicBezTo>
                  <a:cubicBezTo>
                    <a:pt x="3064" y="1473"/>
                    <a:pt x="2964" y="955"/>
                    <a:pt x="3163" y="498"/>
                  </a:cubicBezTo>
                  <a:cubicBezTo>
                    <a:pt x="3064" y="379"/>
                    <a:pt x="3163" y="160"/>
                    <a:pt x="3004" y="20"/>
                  </a:cubicBezTo>
                  <a:cubicBezTo>
                    <a:pt x="2586" y="20"/>
                    <a:pt x="2168" y="1"/>
                    <a:pt x="1731" y="1"/>
                  </a:cubicBezTo>
                  <a:cubicBezTo>
                    <a:pt x="1558" y="1"/>
                    <a:pt x="1377" y="98"/>
                    <a:pt x="1193" y="98"/>
                  </a:cubicBezTo>
                  <a:cubicBezTo>
                    <a:pt x="1101" y="98"/>
                    <a:pt x="1008" y="74"/>
                    <a:pt x="915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4"/>
            <p:cNvSpPr/>
            <p:nvPr/>
          </p:nvSpPr>
          <p:spPr>
            <a:xfrm>
              <a:off x="1406200" y="1462025"/>
              <a:ext cx="14950" cy="106450"/>
            </a:xfrm>
            <a:custGeom>
              <a:avLst/>
              <a:gdLst/>
              <a:ahLst/>
              <a:cxnLst/>
              <a:rect l="l" t="t" r="r" b="b"/>
              <a:pathLst>
                <a:path w="598" h="4258" extrusionOk="0">
                  <a:moveTo>
                    <a:pt x="299" y="0"/>
                  </a:moveTo>
                  <a:cubicBezTo>
                    <a:pt x="259" y="40"/>
                    <a:pt x="219" y="40"/>
                    <a:pt x="200" y="60"/>
                  </a:cubicBezTo>
                  <a:cubicBezTo>
                    <a:pt x="259" y="1174"/>
                    <a:pt x="219" y="2327"/>
                    <a:pt x="60" y="3441"/>
                  </a:cubicBezTo>
                  <a:cubicBezTo>
                    <a:pt x="40" y="3720"/>
                    <a:pt x="1" y="4018"/>
                    <a:pt x="200" y="4257"/>
                  </a:cubicBezTo>
                  <a:cubicBezTo>
                    <a:pt x="319" y="4237"/>
                    <a:pt x="339" y="4138"/>
                    <a:pt x="399" y="4058"/>
                  </a:cubicBezTo>
                  <a:cubicBezTo>
                    <a:pt x="438" y="2785"/>
                    <a:pt x="518" y="1492"/>
                    <a:pt x="597" y="239"/>
                  </a:cubicBezTo>
                  <a:cubicBezTo>
                    <a:pt x="518" y="159"/>
                    <a:pt x="458" y="99"/>
                    <a:pt x="399" y="60"/>
                  </a:cubicBezTo>
                  <a:cubicBezTo>
                    <a:pt x="339" y="60"/>
                    <a:pt x="319" y="40"/>
                    <a:pt x="29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4"/>
            <p:cNvSpPr/>
            <p:nvPr/>
          </p:nvSpPr>
          <p:spPr>
            <a:xfrm>
              <a:off x="1827425" y="1444500"/>
              <a:ext cx="76125" cy="23625"/>
            </a:xfrm>
            <a:custGeom>
              <a:avLst/>
              <a:gdLst/>
              <a:ahLst/>
              <a:cxnLst/>
              <a:rect l="l" t="t" r="r" b="b"/>
              <a:pathLst>
                <a:path w="3045" h="945" extrusionOk="0">
                  <a:moveTo>
                    <a:pt x="2844" y="1"/>
                  </a:moveTo>
                  <a:cubicBezTo>
                    <a:pt x="2788" y="1"/>
                    <a:pt x="2722" y="23"/>
                    <a:pt x="2646" y="64"/>
                  </a:cubicBezTo>
                  <a:cubicBezTo>
                    <a:pt x="2610" y="77"/>
                    <a:pt x="2566" y="126"/>
                    <a:pt x="2533" y="126"/>
                  </a:cubicBezTo>
                  <a:cubicBezTo>
                    <a:pt x="2512" y="126"/>
                    <a:pt x="2495" y="106"/>
                    <a:pt x="2487" y="45"/>
                  </a:cubicBezTo>
                  <a:cubicBezTo>
                    <a:pt x="1672" y="45"/>
                    <a:pt x="856" y="64"/>
                    <a:pt x="21" y="64"/>
                  </a:cubicBezTo>
                  <a:cubicBezTo>
                    <a:pt x="21" y="104"/>
                    <a:pt x="1" y="144"/>
                    <a:pt x="1" y="184"/>
                  </a:cubicBezTo>
                  <a:cubicBezTo>
                    <a:pt x="138" y="466"/>
                    <a:pt x="315" y="542"/>
                    <a:pt x="507" y="542"/>
                  </a:cubicBezTo>
                  <a:cubicBezTo>
                    <a:pt x="734" y="542"/>
                    <a:pt x="981" y="437"/>
                    <a:pt x="1208" y="437"/>
                  </a:cubicBezTo>
                  <a:cubicBezTo>
                    <a:pt x="1237" y="437"/>
                    <a:pt x="1266" y="439"/>
                    <a:pt x="1294" y="442"/>
                  </a:cubicBezTo>
                  <a:lnTo>
                    <a:pt x="2587" y="442"/>
                  </a:lnTo>
                  <a:cubicBezTo>
                    <a:pt x="2870" y="461"/>
                    <a:pt x="2581" y="944"/>
                    <a:pt x="2922" y="944"/>
                  </a:cubicBezTo>
                  <a:cubicBezTo>
                    <a:pt x="2941" y="944"/>
                    <a:pt x="2962" y="943"/>
                    <a:pt x="2985" y="940"/>
                  </a:cubicBezTo>
                  <a:cubicBezTo>
                    <a:pt x="3005" y="701"/>
                    <a:pt x="3044" y="482"/>
                    <a:pt x="3044" y="263"/>
                  </a:cubicBezTo>
                  <a:cubicBezTo>
                    <a:pt x="3018" y="81"/>
                    <a:pt x="2950" y="1"/>
                    <a:pt x="2844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4"/>
            <p:cNvSpPr/>
            <p:nvPr/>
          </p:nvSpPr>
          <p:spPr>
            <a:xfrm>
              <a:off x="1762775" y="1447525"/>
              <a:ext cx="97000" cy="12675"/>
            </a:xfrm>
            <a:custGeom>
              <a:avLst/>
              <a:gdLst/>
              <a:ahLst/>
              <a:cxnLst/>
              <a:rect l="l" t="t" r="r" b="b"/>
              <a:pathLst>
                <a:path w="3880" h="507" extrusionOk="0">
                  <a:moveTo>
                    <a:pt x="194" y="0"/>
                  </a:moveTo>
                  <a:cubicBezTo>
                    <a:pt x="65" y="0"/>
                    <a:pt x="1" y="122"/>
                    <a:pt x="1" y="282"/>
                  </a:cubicBezTo>
                  <a:cubicBezTo>
                    <a:pt x="569" y="448"/>
                    <a:pt x="1136" y="506"/>
                    <a:pt x="1704" y="506"/>
                  </a:cubicBezTo>
                  <a:cubicBezTo>
                    <a:pt x="2429" y="506"/>
                    <a:pt x="3155" y="411"/>
                    <a:pt x="3880" y="321"/>
                  </a:cubicBezTo>
                  <a:cubicBezTo>
                    <a:pt x="3797" y="294"/>
                    <a:pt x="3711" y="285"/>
                    <a:pt x="3624" y="285"/>
                  </a:cubicBezTo>
                  <a:cubicBezTo>
                    <a:pt x="3467" y="285"/>
                    <a:pt x="3306" y="313"/>
                    <a:pt x="3149" y="313"/>
                  </a:cubicBezTo>
                  <a:cubicBezTo>
                    <a:pt x="2950" y="313"/>
                    <a:pt x="2756" y="268"/>
                    <a:pt x="2587" y="63"/>
                  </a:cubicBezTo>
                  <a:cubicBezTo>
                    <a:pt x="2547" y="63"/>
                    <a:pt x="2487" y="63"/>
                    <a:pt x="2448" y="122"/>
                  </a:cubicBezTo>
                  <a:cubicBezTo>
                    <a:pt x="2275" y="199"/>
                    <a:pt x="2108" y="230"/>
                    <a:pt x="1940" y="230"/>
                  </a:cubicBezTo>
                  <a:cubicBezTo>
                    <a:pt x="1760" y="230"/>
                    <a:pt x="1579" y="194"/>
                    <a:pt x="1393" y="142"/>
                  </a:cubicBezTo>
                  <a:cubicBezTo>
                    <a:pt x="1055" y="43"/>
                    <a:pt x="677" y="142"/>
                    <a:pt x="299" y="23"/>
                  </a:cubicBezTo>
                  <a:cubicBezTo>
                    <a:pt x="260" y="7"/>
                    <a:pt x="225" y="0"/>
                    <a:pt x="194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4"/>
            <p:cNvSpPr/>
            <p:nvPr/>
          </p:nvSpPr>
          <p:spPr>
            <a:xfrm>
              <a:off x="1617575" y="1390375"/>
              <a:ext cx="45775" cy="16450"/>
            </a:xfrm>
            <a:custGeom>
              <a:avLst/>
              <a:gdLst/>
              <a:ahLst/>
              <a:cxnLst/>
              <a:rect l="l" t="t" r="r" b="b"/>
              <a:pathLst>
                <a:path w="1831" h="658" extrusionOk="0">
                  <a:moveTo>
                    <a:pt x="636" y="1"/>
                  </a:moveTo>
                  <a:cubicBezTo>
                    <a:pt x="524" y="1"/>
                    <a:pt x="411" y="22"/>
                    <a:pt x="298" y="81"/>
                  </a:cubicBezTo>
                  <a:cubicBezTo>
                    <a:pt x="219" y="81"/>
                    <a:pt x="159" y="121"/>
                    <a:pt x="100" y="121"/>
                  </a:cubicBezTo>
                  <a:cubicBezTo>
                    <a:pt x="0" y="340"/>
                    <a:pt x="159" y="479"/>
                    <a:pt x="259" y="638"/>
                  </a:cubicBezTo>
                  <a:cubicBezTo>
                    <a:pt x="617" y="638"/>
                    <a:pt x="935" y="658"/>
                    <a:pt x="1293" y="658"/>
                  </a:cubicBezTo>
                  <a:cubicBezTo>
                    <a:pt x="1830" y="578"/>
                    <a:pt x="1830" y="578"/>
                    <a:pt x="1651" y="141"/>
                  </a:cubicBezTo>
                  <a:lnTo>
                    <a:pt x="1651" y="141"/>
                  </a:lnTo>
                  <a:cubicBezTo>
                    <a:pt x="1608" y="149"/>
                    <a:pt x="1565" y="152"/>
                    <a:pt x="1522" y="152"/>
                  </a:cubicBezTo>
                  <a:cubicBezTo>
                    <a:pt x="1232" y="152"/>
                    <a:pt x="935" y="1"/>
                    <a:pt x="63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4"/>
            <p:cNvSpPr/>
            <p:nvPr/>
          </p:nvSpPr>
          <p:spPr>
            <a:xfrm>
              <a:off x="1428075" y="1428450"/>
              <a:ext cx="64200" cy="9900"/>
            </a:xfrm>
            <a:custGeom>
              <a:avLst/>
              <a:gdLst/>
              <a:ahLst/>
              <a:cxnLst/>
              <a:rect l="l" t="t" r="r" b="b"/>
              <a:pathLst>
                <a:path w="2568" h="396" extrusionOk="0">
                  <a:moveTo>
                    <a:pt x="620" y="0"/>
                  </a:moveTo>
                  <a:cubicBezTo>
                    <a:pt x="540" y="0"/>
                    <a:pt x="459" y="3"/>
                    <a:pt x="379" y="10"/>
                  </a:cubicBezTo>
                  <a:cubicBezTo>
                    <a:pt x="260" y="130"/>
                    <a:pt x="41" y="149"/>
                    <a:pt x="1" y="388"/>
                  </a:cubicBezTo>
                  <a:cubicBezTo>
                    <a:pt x="317" y="366"/>
                    <a:pt x="634" y="350"/>
                    <a:pt x="950" y="350"/>
                  </a:cubicBezTo>
                  <a:cubicBezTo>
                    <a:pt x="1211" y="350"/>
                    <a:pt x="1471" y="361"/>
                    <a:pt x="1732" y="388"/>
                  </a:cubicBezTo>
                  <a:cubicBezTo>
                    <a:pt x="1796" y="393"/>
                    <a:pt x="1860" y="396"/>
                    <a:pt x="1922" y="396"/>
                  </a:cubicBezTo>
                  <a:cubicBezTo>
                    <a:pt x="2110" y="396"/>
                    <a:pt x="2289" y="373"/>
                    <a:pt x="2468" y="328"/>
                  </a:cubicBezTo>
                  <a:cubicBezTo>
                    <a:pt x="2567" y="229"/>
                    <a:pt x="2567" y="130"/>
                    <a:pt x="2468" y="30"/>
                  </a:cubicBezTo>
                  <a:cubicBezTo>
                    <a:pt x="2288" y="71"/>
                    <a:pt x="2108" y="86"/>
                    <a:pt x="1928" y="86"/>
                  </a:cubicBezTo>
                  <a:cubicBezTo>
                    <a:pt x="1492" y="86"/>
                    <a:pt x="1056" y="0"/>
                    <a:pt x="62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"/>
            <p:cNvSpPr/>
            <p:nvPr/>
          </p:nvSpPr>
          <p:spPr>
            <a:xfrm>
              <a:off x="1897550" y="1496150"/>
              <a:ext cx="15950" cy="78775"/>
            </a:xfrm>
            <a:custGeom>
              <a:avLst/>
              <a:gdLst/>
              <a:ahLst/>
              <a:cxnLst/>
              <a:rect l="l" t="t" r="r" b="b"/>
              <a:pathLst>
                <a:path w="638" h="3151" extrusionOk="0">
                  <a:moveTo>
                    <a:pt x="101" y="0"/>
                  </a:moveTo>
                  <a:cubicBezTo>
                    <a:pt x="68" y="0"/>
                    <a:pt x="45" y="23"/>
                    <a:pt x="1" y="67"/>
                  </a:cubicBezTo>
                  <a:cubicBezTo>
                    <a:pt x="1" y="923"/>
                    <a:pt x="40" y="1778"/>
                    <a:pt x="40" y="2653"/>
                  </a:cubicBezTo>
                  <a:cubicBezTo>
                    <a:pt x="180" y="2793"/>
                    <a:pt x="180" y="2992"/>
                    <a:pt x="200" y="3151"/>
                  </a:cubicBezTo>
                  <a:cubicBezTo>
                    <a:pt x="637" y="3091"/>
                    <a:pt x="379" y="2852"/>
                    <a:pt x="379" y="2653"/>
                  </a:cubicBezTo>
                  <a:cubicBezTo>
                    <a:pt x="339" y="1778"/>
                    <a:pt x="259" y="923"/>
                    <a:pt x="180" y="67"/>
                  </a:cubicBezTo>
                  <a:lnTo>
                    <a:pt x="140" y="8"/>
                  </a:lnTo>
                  <a:cubicBezTo>
                    <a:pt x="125" y="3"/>
                    <a:pt x="113" y="0"/>
                    <a:pt x="10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4"/>
            <p:cNvSpPr/>
            <p:nvPr/>
          </p:nvSpPr>
          <p:spPr>
            <a:xfrm>
              <a:off x="1583250" y="1459525"/>
              <a:ext cx="45775" cy="14350"/>
            </a:xfrm>
            <a:custGeom>
              <a:avLst/>
              <a:gdLst/>
              <a:ahLst/>
              <a:cxnLst/>
              <a:rect l="l" t="t" r="r" b="b"/>
              <a:pathLst>
                <a:path w="1831" h="574" extrusionOk="0">
                  <a:moveTo>
                    <a:pt x="418" y="1"/>
                  </a:moveTo>
                  <a:cubicBezTo>
                    <a:pt x="219" y="40"/>
                    <a:pt x="0" y="60"/>
                    <a:pt x="0" y="299"/>
                  </a:cubicBezTo>
                  <a:cubicBezTo>
                    <a:pt x="0" y="478"/>
                    <a:pt x="124" y="500"/>
                    <a:pt x="261" y="500"/>
                  </a:cubicBezTo>
                  <a:cubicBezTo>
                    <a:pt x="306" y="500"/>
                    <a:pt x="354" y="498"/>
                    <a:pt x="398" y="498"/>
                  </a:cubicBezTo>
                  <a:cubicBezTo>
                    <a:pt x="691" y="498"/>
                    <a:pt x="995" y="573"/>
                    <a:pt x="1302" y="573"/>
                  </a:cubicBezTo>
                  <a:cubicBezTo>
                    <a:pt x="1412" y="573"/>
                    <a:pt x="1522" y="564"/>
                    <a:pt x="1632" y="538"/>
                  </a:cubicBezTo>
                  <a:cubicBezTo>
                    <a:pt x="1731" y="498"/>
                    <a:pt x="1811" y="438"/>
                    <a:pt x="1831" y="339"/>
                  </a:cubicBezTo>
                  <a:cubicBezTo>
                    <a:pt x="1751" y="211"/>
                    <a:pt x="1621" y="199"/>
                    <a:pt x="1490" y="199"/>
                  </a:cubicBezTo>
                  <a:cubicBezTo>
                    <a:pt x="1457" y="199"/>
                    <a:pt x="1425" y="199"/>
                    <a:pt x="1393" y="199"/>
                  </a:cubicBezTo>
                  <a:cubicBezTo>
                    <a:pt x="1303" y="199"/>
                    <a:pt x="1216" y="202"/>
                    <a:pt x="1132" y="202"/>
                  </a:cubicBezTo>
                  <a:cubicBezTo>
                    <a:pt x="877" y="202"/>
                    <a:pt x="642" y="180"/>
                    <a:pt x="41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4"/>
            <p:cNvSpPr/>
            <p:nvPr/>
          </p:nvSpPr>
          <p:spPr>
            <a:xfrm>
              <a:off x="1945800" y="1430250"/>
              <a:ext cx="57200" cy="8950"/>
            </a:xfrm>
            <a:custGeom>
              <a:avLst/>
              <a:gdLst/>
              <a:ahLst/>
              <a:cxnLst/>
              <a:rect l="l" t="t" r="r" b="b"/>
              <a:pathLst>
                <a:path w="2288" h="358" extrusionOk="0">
                  <a:moveTo>
                    <a:pt x="1164" y="0"/>
                  </a:moveTo>
                  <a:cubicBezTo>
                    <a:pt x="774" y="0"/>
                    <a:pt x="385" y="77"/>
                    <a:pt x="0" y="117"/>
                  </a:cubicBezTo>
                  <a:cubicBezTo>
                    <a:pt x="20" y="157"/>
                    <a:pt x="20" y="217"/>
                    <a:pt x="60" y="256"/>
                  </a:cubicBezTo>
                  <a:cubicBezTo>
                    <a:pt x="612" y="256"/>
                    <a:pt x="1164" y="357"/>
                    <a:pt x="1724" y="357"/>
                  </a:cubicBezTo>
                  <a:cubicBezTo>
                    <a:pt x="1911" y="357"/>
                    <a:pt x="2099" y="346"/>
                    <a:pt x="2288" y="316"/>
                  </a:cubicBezTo>
                  <a:cubicBezTo>
                    <a:pt x="1916" y="72"/>
                    <a:pt x="1540" y="0"/>
                    <a:pt x="1164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4"/>
            <p:cNvSpPr/>
            <p:nvPr/>
          </p:nvSpPr>
          <p:spPr>
            <a:xfrm>
              <a:off x="1272925" y="1446175"/>
              <a:ext cx="37325" cy="13125"/>
            </a:xfrm>
            <a:custGeom>
              <a:avLst/>
              <a:gdLst/>
              <a:ahLst/>
              <a:cxnLst/>
              <a:rect l="l" t="t" r="r" b="b"/>
              <a:pathLst>
                <a:path w="1493" h="525" extrusionOk="0">
                  <a:moveTo>
                    <a:pt x="1191" y="0"/>
                  </a:moveTo>
                  <a:cubicBezTo>
                    <a:pt x="823" y="0"/>
                    <a:pt x="212" y="234"/>
                    <a:pt x="0" y="495"/>
                  </a:cubicBezTo>
                  <a:cubicBezTo>
                    <a:pt x="60" y="495"/>
                    <a:pt x="100" y="515"/>
                    <a:pt x="160" y="515"/>
                  </a:cubicBezTo>
                  <a:cubicBezTo>
                    <a:pt x="195" y="513"/>
                    <a:pt x="232" y="512"/>
                    <a:pt x="268" y="512"/>
                  </a:cubicBezTo>
                  <a:cubicBezTo>
                    <a:pt x="414" y="512"/>
                    <a:pt x="565" y="525"/>
                    <a:pt x="717" y="525"/>
                  </a:cubicBezTo>
                  <a:cubicBezTo>
                    <a:pt x="906" y="525"/>
                    <a:pt x="1095" y="505"/>
                    <a:pt x="1274" y="415"/>
                  </a:cubicBezTo>
                  <a:cubicBezTo>
                    <a:pt x="1373" y="395"/>
                    <a:pt x="1492" y="316"/>
                    <a:pt x="1472" y="176"/>
                  </a:cubicBezTo>
                  <a:cubicBezTo>
                    <a:pt x="1472" y="117"/>
                    <a:pt x="1453" y="77"/>
                    <a:pt x="1393" y="37"/>
                  </a:cubicBezTo>
                  <a:cubicBezTo>
                    <a:pt x="1342" y="12"/>
                    <a:pt x="1273" y="0"/>
                    <a:pt x="119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4"/>
            <p:cNvSpPr/>
            <p:nvPr/>
          </p:nvSpPr>
          <p:spPr>
            <a:xfrm>
              <a:off x="1387800" y="1428200"/>
              <a:ext cx="49750" cy="9975"/>
            </a:xfrm>
            <a:custGeom>
              <a:avLst/>
              <a:gdLst/>
              <a:ahLst/>
              <a:cxnLst/>
              <a:rect l="l" t="t" r="r" b="b"/>
              <a:pathLst>
                <a:path w="1990" h="399" extrusionOk="0">
                  <a:moveTo>
                    <a:pt x="776" y="0"/>
                  </a:moveTo>
                  <a:cubicBezTo>
                    <a:pt x="558" y="0"/>
                    <a:pt x="299" y="20"/>
                    <a:pt x="60" y="20"/>
                  </a:cubicBezTo>
                  <a:cubicBezTo>
                    <a:pt x="1" y="60"/>
                    <a:pt x="1" y="120"/>
                    <a:pt x="60" y="159"/>
                  </a:cubicBezTo>
                  <a:cubicBezTo>
                    <a:pt x="200" y="199"/>
                    <a:pt x="359" y="219"/>
                    <a:pt x="438" y="338"/>
                  </a:cubicBezTo>
                  <a:cubicBezTo>
                    <a:pt x="836" y="358"/>
                    <a:pt x="1234" y="358"/>
                    <a:pt x="1632" y="398"/>
                  </a:cubicBezTo>
                  <a:cubicBezTo>
                    <a:pt x="1791" y="319"/>
                    <a:pt x="1950" y="219"/>
                    <a:pt x="1990" y="20"/>
                  </a:cubicBezTo>
                  <a:cubicBezTo>
                    <a:pt x="1592" y="0"/>
                    <a:pt x="1194" y="0"/>
                    <a:pt x="776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4"/>
            <p:cNvSpPr/>
            <p:nvPr/>
          </p:nvSpPr>
          <p:spPr>
            <a:xfrm>
              <a:off x="1363925" y="1449450"/>
              <a:ext cx="53750" cy="14075"/>
            </a:xfrm>
            <a:custGeom>
              <a:avLst/>
              <a:gdLst/>
              <a:ahLst/>
              <a:cxnLst/>
              <a:rect l="l" t="t" r="r" b="b"/>
              <a:pathLst>
                <a:path w="2150" h="563" extrusionOk="0">
                  <a:moveTo>
                    <a:pt x="400" y="0"/>
                  </a:moveTo>
                  <a:cubicBezTo>
                    <a:pt x="219" y="0"/>
                    <a:pt x="57" y="82"/>
                    <a:pt x="1" y="384"/>
                  </a:cubicBezTo>
                  <a:cubicBezTo>
                    <a:pt x="289" y="375"/>
                    <a:pt x="581" y="345"/>
                    <a:pt x="869" y="345"/>
                  </a:cubicBezTo>
                  <a:cubicBezTo>
                    <a:pt x="1219" y="345"/>
                    <a:pt x="1564" y="388"/>
                    <a:pt x="1891" y="563"/>
                  </a:cubicBezTo>
                  <a:lnTo>
                    <a:pt x="1930" y="563"/>
                  </a:lnTo>
                  <a:cubicBezTo>
                    <a:pt x="2010" y="463"/>
                    <a:pt x="2149" y="384"/>
                    <a:pt x="2090" y="244"/>
                  </a:cubicBezTo>
                  <a:cubicBezTo>
                    <a:pt x="1652" y="185"/>
                    <a:pt x="1234" y="205"/>
                    <a:pt x="816" y="85"/>
                  </a:cubicBezTo>
                  <a:cubicBezTo>
                    <a:pt x="694" y="50"/>
                    <a:pt x="541" y="0"/>
                    <a:pt x="40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4"/>
            <p:cNvSpPr/>
            <p:nvPr/>
          </p:nvSpPr>
          <p:spPr>
            <a:xfrm>
              <a:off x="1517100" y="1425200"/>
              <a:ext cx="32350" cy="11625"/>
            </a:xfrm>
            <a:custGeom>
              <a:avLst/>
              <a:gdLst/>
              <a:ahLst/>
              <a:cxnLst/>
              <a:rect l="l" t="t" r="r" b="b"/>
              <a:pathLst>
                <a:path w="1294" h="465" extrusionOk="0">
                  <a:moveTo>
                    <a:pt x="905" y="0"/>
                  </a:moveTo>
                  <a:cubicBezTo>
                    <a:pt x="697" y="0"/>
                    <a:pt x="495" y="141"/>
                    <a:pt x="277" y="141"/>
                  </a:cubicBezTo>
                  <a:cubicBezTo>
                    <a:pt x="232" y="141"/>
                    <a:pt x="187" y="135"/>
                    <a:pt x="140" y="120"/>
                  </a:cubicBezTo>
                  <a:cubicBezTo>
                    <a:pt x="41" y="240"/>
                    <a:pt x="1" y="359"/>
                    <a:pt x="100" y="458"/>
                  </a:cubicBezTo>
                  <a:cubicBezTo>
                    <a:pt x="192" y="418"/>
                    <a:pt x="284" y="405"/>
                    <a:pt x="376" y="405"/>
                  </a:cubicBezTo>
                  <a:cubicBezTo>
                    <a:pt x="568" y="405"/>
                    <a:pt x="758" y="464"/>
                    <a:pt x="941" y="464"/>
                  </a:cubicBezTo>
                  <a:cubicBezTo>
                    <a:pt x="973" y="464"/>
                    <a:pt x="1004" y="463"/>
                    <a:pt x="1035" y="458"/>
                  </a:cubicBezTo>
                  <a:cubicBezTo>
                    <a:pt x="1135" y="439"/>
                    <a:pt x="1254" y="439"/>
                    <a:pt x="1274" y="279"/>
                  </a:cubicBezTo>
                  <a:cubicBezTo>
                    <a:pt x="1294" y="120"/>
                    <a:pt x="1154" y="41"/>
                    <a:pt x="1035" y="21"/>
                  </a:cubicBezTo>
                  <a:cubicBezTo>
                    <a:pt x="991" y="6"/>
                    <a:pt x="948" y="0"/>
                    <a:pt x="90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4"/>
            <p:cNvSpPr/>
            <p:nvPr/>
          </p:nvSpPr>
          <p:spPr>
            <a:xfrm>
              <a:off x="1559375" y="1425900"/>
              <a:ext cx="28875" cy="11850"/>
            </a:xfrm>
            <a:custGeom>
              <a:avLst/>
              <a:gdLst/>
              <a:ahLst/>
              <a:cxnLst/>
              <a:rect l="l" t="t" r="r" b="b"/>
              <a:pathLst>
                <a:path w="1155" h="474" extrusionOk="0">
                  <a:moveTo>
                    <a:pt x="443" y="0"/>
                  </a:moveTo>
                  <a:cubicBezTo>
                    <a:pt x="307" y="0"/>
                    <a:pt x="174" y="28"/>
                    <a:pt x="40" y="72"/>
                  </a:cubicBezTo>
                  <a:cubicBezTo>
                    <a:pt x="1" y="72"/>
                    <a:pt x="1" y="291"/>
                    <a:pt x="40" y="311"/>
                  </a:cubicBezTo>
                  <a:cubicBezTo>
                    <a:pt x="199" y="423"/>
                    <a:pt x="352" y="473"/>
                    <a:pt x="518" y="473"/>
                  </a:cubicBezTo>
                  <a:cubicBezTo>
                    <a:pt x="707" y="473"/>
                    <a:pt x="911" y="408"/>
                    <a:pt x="1154" y="291"/>
                  </a:cubicBezTo>
                  <a:cubicBezTo>
                    <a:pt x="905" y="79"/>
                    <a:pt x="671" y="0"/>
                    <a:pt x="443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4"/>
            <p:cNvSpPr/>
            <p:nvPr/>
          </p:nvSpPr>
          <p:spPr>
            <a:xfrm>
              <a:off x="1969175" y="1550525"/>
              <a:ext cx="15425" cy="51750"/>
            </a:xfrm>
            <a:custGeom>
              <a:avLst/>
              <a:gdLst/>
              <a:ahLst/>
              <a:cxnLst/>
              <a:rect l="l" t="t" r="r" b="b"/>
              <a:pathLst>
                <a:path w="617" h="2070" extrusionOk="0">
                  <a:moveTo>
                    <a:pt x="120" y="1"/>
                  </a:moveTo>
                  <a:lnTo>
                    <a:pt x="120" y="1"/>
                  </a:lnTo>
                  <a:cubicBezTo>
                    <a:pt x="0" y="637"/>
                    <a:pt x="378" y="1274"/>
                    <a:pt x="259" y="1911"/>
                  </a:cubicBezTo>
                  <a:lnTo>
                    <a:pt x="259" y="1990"/>
                  </a:lnTo>
                  <a:lnTo>
                    <a:pt x="259" y="2070"/>
                  </a:lnTo>
                  <a:lnTo>
                    <a:pt x="617" y="2070"/>
                  </a:lnTo>
                  <a:cubicBezTo>
                    <a:pt x="478" y="1612"/>
                    <a:pt x="478" y="1135"/>
                    <a:pt x="458" y="677"/>
                  </a:cubicBezTo>
                  <a:cubicBezTo>
                    <a:pt x="199" y="518"/>
                    <a:pt x="597" y="80"/>
                    <a:pt x="12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4"/>
            <p:cNvSpPr/>
            <p:nvPr/>
          </p:nvSpPr>
          <p:spPr>
            <a:xfrm>
              <a:off x="1892075" y="1455550"/>
              <a:ext cx="9975" cy="42800"/>
            </a:xfrm>
            <a:custGeom>
              <a:avLst/>
              <a:gdLst/>
              <a:ahLst/>
              <a:cxnLst/>
              <a:rect l="l" t="t" r="r" b="b"/>
              <a:pathLst>
                <a:path w="399" h="1712" extrusionOk="0">
                  <a:moveTo>
                    <a:pt x="1" y="0"/>
                  </a:moveTo>
                  <a:lnTo>
                    <a:pt x="220" y="1711"/>
                  </a:lnTo>
                  <a:lnTo>
                    <a:pt x="399" y="1711"/>
                  </a:lnTo>
                  <a:lnTo>
                    <a:pt x="399" y="498"/>
                  </a:lnTo>
                  <a:cubicBezTo>
                    <a:pt x="180" y="378"/>
                    <a:pt x="299" y="20"/>
                    <a:pt x="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4"/>
            <p:cNvSpPr/>
            <p:nvPr/>
          </p:nvSpPr>
          <p:spPr>
            <a:xfrm>
              <a:off x="1320175" y="1447000"/>
              <a:ext cx="22400" cy="12175"/>
            </a:xfrm>
            <a:custGeom>
              <a:avLst/>
              <a:gdLst/>
              <a:ahLst/>
              <a:cxnLst/>
              <a:rect l="l" t="t" r="r" b="b"/>
              <a:pathLst>
                <a:path w="896" h="487" extrusionOk="0">
                  <a:moveTo>
                    <a:pt x="419" y="1"/>
                  </a:moveTo>
                  <a:cubicBezTo>
                    <a:pt x="295" y="1"/>
                    <a:pt x="170" y="105"/>
                    <a:pt x="0" y="303"/>
                  </a:cubicBezTo>
                  <a:cubicBezTo>
                    <a:pt x="120" y="362"/>
                    <a:pt x="219" y="442"/>
                    <a:pt x="358" y="482"/>
                  </a:cubicBezTo>
                  <a:cubicBezTo>
                    <a:pt x="383" y="479"/>
                    <a:pt x="408" y="478"/>
                    <a:pt x="433" y="478"/>
                  </a:cubicBezTo>
                  <a:cubicBezTo>
                    <a:pt x="507" y="478"/>
                    <a:pt x="580" y="487"/>
                    <a:pt x="649" y="487"/>
                  </a:cubicBezTo>
                  <a:cubicBezTo>
                    <a:pt x="741" y="487"/>
                    <a:pt x="826" y="472"/>
                    <a:pt x="895" y="402"/>
                  </a:cubicBezTo>
                  <a:cubicBezTo>
                    <a:pt x="696" y="130"/>
                    <a:pt x="558" y="1"/>
                    <a:pt x="41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4"/>
            <p:cNvSpPr/>
            <p:nvPr/>
          </p:nvSpPr>
          <p:spPr>
            <a:xfrm>
              <a:off x="1624025" y="1464000"/>
              <a:ext cx="31350" cy="13025"/>
            </a:xfrm>
            <a:custGeom>
              <a:avLst/>
              <a:gdLst/>
              <a:ahLst/>
              <a:cxnLst/>
              <a:rect l="l" t="t" r="r" b="b"/>
              <a:pathLst>
                <a:path w="1254" h="521" extrusionOk="0">
                  <a:moveTo>
                    <a:pt x="919" y="0"/>
                  </a:moveTo>
                  <a:cubicBezTo>
                    <a:pt x="696" y="0"/>
                    <a:pt x="476" y="162"/>
                    <a:pt x="249" y="162"/>
                  </a:cubicBezTo>
                  <a:cubicBezTo>
                    <a:pt x="233" y="162"/>
                    <a:pt x="216" y="162"/>
                    <a:pt x="200" y="160"/>
                  </a:cubicBezTo>
                  <a:lnTo>
                    <a:pt x="1" y="359"/>
                  </a:lnTo>
                  <a:cubicBezTo>
                    <a:pt x="112" y="478"/>
                    <a:pt x="226" y="521"/>
                    <a:pt x="341" y="521"/>
                  </a:cubicBezTo>
                  <a:cubicBezTo>
                    <a:pt x="514" y="521"/>
                    <a:pt x="689" y="423"/>
                    <a:pt x="856" y="339"/>
                  </a:cubicBezTo>
                  <a:lnTo>
                    <a:pt x="896" y="299"/>
                  </a:lnTo>
                  <a:cubicBezTo>
                    <a:pt x="995" y="219"/>
                    <a:pt x="1095" y="259"/>
                    <a:pt x="1174" y="180"/>
                  </a:cubicBezTo>
                  <a:lnTo>
                    <a:pt x="1254" y="160"/>
                  </a:lnTo>
                  <a:cubicBezTo>
                    <a:pt x="1141" y="40"/>
                    <a:pt x="1029" y="0"/>
                    <a:pt x="91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4"/>
            <p:cNvSpPr/>
            <p:nvPr/>
          </p:nvSpPr>
          <p:spPr>
            <a:xfrm>
              <a:off x="1754825" y="1400700"/>
              <a:ext cx="27250" cy="15825"/>
            </a:xfrm>
            <a:custGeom>
              <a:avLst/>
              <a:gdLst/>
              <a:ahLst/>
              <a:cxnLst/>
              <a:rect l="l" t="t" r="r" b="b"/>
              <a:pathLst>
                <a:path w="1090" h="633" extrusionOk="0">
                  <a:moveTo>
                    <a:pt x="663" y="0"/>
                  </a:moveTo>
                  <a:cubicBezTo>
                    <a:pt x="615" y="0"/>
                    <a:pt x="568" y="12"/>
                    <a:pt x="518" y="46"/>
                  </a:cubicBezTo>
                  <a:cubicBezTo>
                    <a:pt x="455" y="98"/>
                    <a:pt x="398" y="128"/>
                    <a:pt x="341" y="128"/>
                  </a:cubicBezTo>
                  <a:cubicBezTo>
                    <a:pt x="289" y="128"/>
                    <a:pt x="236" y="103"/>
                    <a:pt x="179" y="46"/>
                  </a:cubicBezTo>
                  <a:cubicBezTo>
                    <a:pt x="120" y="66"/>
                    <a:pt x="40" y="66"/>
                    <a:pt x="0" y="66"/>
                  </a:cubicBezTo>
                  <a:cubicBezTo>
                    <a:pt x="80" y="245"/>
                    <a:pt x="120" y="424"/>
                    <a:pt x="179" y="603"/>
                  </a:cubicBezTo>
                  <a:cubicBezTo>
                    <a:pt x="199" y="623"/>
                    <a:pt x="229" y="633"/>
                    <a:pt x="262" y="633"/>
                  </a:cubicBezTo>
                  <a:cubicBezTo>
                    <a:pt x="294" y="633"/>
                    <a:pt x="329" y="623"/>
                    <a:pt x="359" y="603"/>
                  </a:cubicBezTo>
                  <a:cubicBezTo>
                    <a:pt x="378" y="613"/>
                    <a:pt x="398" y="618"/>
                    <a:pt x="421" y="618"/>
                  </a:cubicBezTo>
                  <a:cubicBezTo>
                    <a:pt x="443" y="618"/>
                    <a:pt x="468" y="613"/>
                    <a:pt x="498" y="603"/>
                  </a:cubicBezTo>
                  <a:cubicBezTo>
                    <a:pt x="527" y="529"/>
                    <a:pt x="579" y="488"/>
                    <a:pt x="636" y="488"/>
                  </a:cubicBezTo>
                  <a:cubicBezTo>
                    <a:pt x="656" y="488"/>
                    <a:pt x="676" y="493"/>
                    <a:pt x="697" y="504"/>
                  </a:cubicBezTo>
                  <a:cubicBezTo>
                    <a:pt x="796" y="528"/>
                    <a:pt x="872" y="541"/>
                    <a:pt x="926" y="541"/>
                  </a:cubicBezTo>
                  <a:cubicBezTo>
                    <a:pt x="1090" y="541"/>
                    <a:pt x="1060" y="429"/>
                    <a:pt x="896" y="205"/>
                  </a:cubicBezTo>
                  <a:cubicBezTo>
                    <a:pt x="876" y="165"/>
                    <a:pt x="876" y="106"/>
                    <a:pt x="876" y="46"/>
                  </a:cubicBezTo>
                  <a:cubicBezTo>
                    <a:pt x="795" y="23"/>
                    <a:pt x="728" y="0"/>
                    <a:pt x="663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4"/>
            <p:cNvSpPr/>
            <p:nvPr/>
          </p:nvSpPr>
          <p:spPr>
            <a:xfrm>
              <a:off x="1769750" y="1580525"/>
              <a:ext cx="24875" cy="15350"/>
            </a:xfrm>
            <a:custGeom>
              <a:avLst/>
              <a:gdLst/>
              <a:ahLst/>
              <a:cxnLst/>
              <a:rect l="l" t="t" r="r" b="b"/>
              <a:pathLst>
                <a:path w="995" h="614" extrusionOk="0">
                  <a:moveTo>
                    <a:pt x="196" y="1"/>
                  </a:moveTo>
                  <a:cubicBezTo>
                    <a:pt x="124" y="1"/>
                    <a:pt x="57" y="17"/>
                    <a:pt x="0" y="74"/>
                  </a:cubicBezTo>
                  <a:cubicBezTo>
                    <a:pt x="20" y="333"/>
                    <a:pt x="279" y="392"/>
                    <a:pt x="438" y="512"/>
                  </a:cubicBezTo>
                  <a:cubicBezTo>
                    <a:pt x="524" y="584"/>
                    <a:pt x="597" y="614"/>
                    <a:pt x="663" y="614"/>
                  </a:cubicBezTo>
                  <a:cubicBezTo>
                    <a:pt x="780" y="614"/>
                    <a:pt x="873" y="519"/>
                    <a:pt x="975" y="392"/>
                  </a:cubicBezTo>
                  <a:cubicBezTo>
                    <a:pt x="995" y="313"/>
                    <a:pt x="995" y="233"/>
                    <a:pt x="975" y="174"/>
                  </a:cubicBezTo>
                  <a:cubicBezTo>
                    <a:pt x="816" y="114"/>
                    <a:pt x="696" y="74"/>
                    <a:pt x="577" y="14"/>
                  </a:cubicBezTo>
                  <a:cubicBezTo>
                    <a:pt x="546" y="25"/>
                    <a:pt x="513" y="28"/>
                    <a:pt x="479" y="28"/>
                  </a:cubicBezTo>
                  <a:cubicBezTo>
                    <a:pt x="388" y="28"/>
                    <a:pt x="288" y="1"/>
                    <a:pt x="19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4"/>
            <p:cNvSpPr/>
            <p:nvPr/>
          </p:nvSpPr>
          <p:spPr>
            <a:xfrm>
              <a:off x="1489750" y="1427800"/>
              <a:ext cx="28875" cy="8875"/>
            </a:xfrm>
            <a:custGeom>
              <a:avLst/>
              <a:gdLst/>
              <a:ahLst/>
              <a:cxnLst/>
              <a:rect l="l" t="t" r="r" b="b"/>
              <a:pathLst>
                <a:path w="1155" h="355" extrusionOk="0">
                  <a:moveTo>
                    <a:pt x="354" y="1"/>
                  </a:moveTo>
                  <a:cubicBezTo>
                    <a:pt x="237" y="1"/>
                    <a:pt x="120" y="10"/>
                    <a:pt x="1" y="36"/>
                  </a:cubicBezTo>
                  <a:lnTo>
                    <a:pt x="1" y="354"/>
                  </a:lnTo>
                  <a:cubicBezTo>
                    <a:pt x="359" y="354"/>
                    <a:pt x="697" y="354"/>
                    <a:pt x="1055" y="335"/>
                  </a:cubicBezTo>
                  <a:cubicBezTo>
                    <a:pt x="1154" y="235"/>
                    <a:pt x="1135" y="136"/>
                    <a:pt x="1055" y="36"/>
                  </a:cubicBezTo>
                  <a:cubicBezTo>
                    <a:pt x="816" y="36"/>
                    <a:pt x="586" y="1"/>
                    <a:pt x="354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4"/>
            <p:cNvSpPr/>
            <p:nvPr/>
          </p:nvSpPr>
          <p:spPr>
            <a:xfrm>
              <a:off x="1686200" y="1423625"/>
              <a:ext cx="33825" cy="13550"/>
            </a:xfrm>
            <a:custGeom>
              <a:avLst/>
              <a:gdLst/>
              <a:ahLst/>
              <a:cxnLst/>
              <a:rect l="l" t="t" r="r" b="b"/>
              <a:pathLst>
                <a:path w="1353" h="542" extrusionOk="0">
                  <a:moveTo>
                    <a:pt x="592" y="1"/>
                  </a:moveTo>
                  <a:cubicBezTo>
                    <a:pt x="561" y="1"/>
                    <a:pt x="529" y="2"/>
                    <a:pt x="498" y="4"/>
                  </a:cubicBezTo>
                  <a:cubicBezTo>
                    <a:pt x="438" y="144"/>
                    <a:pt x="299" y="183"/>
                    <a:pt x="159" y="183"/>
                  </a:cubicBezTo>
                  <a:cubicBezTo>
                    <a:pt x="0" y="382"/>
                    <a:pt x="199" y="422"/>
                    <a:pt x="299" y="521"/>
                  </a:cubicBezTo>
                  <a:cubicBezTo>
                    <a:pt x="481" y="473"/>
                    <a:pt x="655" y="365"/>
                    <a:pt x="831" y="365"/>
                  </a:cubicBezTo>
                  <a:cubicBezTo>
                    <a:pt x="944" y="365"/>
                    <a:pt x="1057" y="409"/>
                    <a:pt x="1174" y="541"/>
                  </a:cubicBezTo>
                  <a:cubicBezTo>
                    <a:pt x="1293" y="442"/>
                    <a:pt x="1353" y="323"/>
                    <a:pt x="1234" y="203"/>
                  </a:cubicBezTo>
                  <a:cubicBezTo>
                    <a:pt x="1024" y="64"/>
                    <a:pt x="815" y="1"/>
                    <a:pt x="592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4"/>
            <p:cNvSpPr/>
            <p:nvPr/>
          </p:nvSpPr>
          <p:spPr>
            <a:xfrm>
              <a:off x="1655850" y="1424775"/>
              <a:ext cx="31375" cy="12400"/>
            </a:xfrm>
            <a:custGeom>
              <a:avLst/>
              <a:gdLst/>
              <a:ahLst/>
              <a:cxnLst/>
              <a:rect l="l" t="t" r="r" b="b"/>
              <a:pathLst>
                <a:path w="1255" h="496" extrusionOk="0">
                  <a:moveTo>
                    <a:pt x="719" y="0"/>
                  </a:moveTo>
                  <a:cubicBezTo>
                    <a:pt x="576" y="0"/>
                    <a:pt x="435" y="50"/>
                    <a:pt x="299" y="157"/>
                  </a:cubicBezTo>
                  <a:cubicBezTo>
                    <a:pt x="1" y="396"/>
                    <a:pt x="279" y="456"/>
                    <a:pt x="478" y="495"/>
                  </a:cubicBezTo>
                  <a:cubicBezTo>
                    <a:pt x="576" y="365"/>
                    <a:pt x="691" y="336"/>
                    <a:pt x="818" y="336"/>
                  </a:cubicBezTo>
                  <a:cubicBezTo>
                    <a:pt x="924" y="336"/>
                    <a:pt x="1037" y="356"/>
                    <a:pt x="1155" y="356"/>
                  </a:cubicBezTo>
                  <a:cubicBezTo>
                    <a:pt x="1254" y="277"/>
                    <a:pt x="1254" y="237"/>
                    <a:pt x="1174" y="157"/>
                  </a:cubicBezTo>
                  <a:cubicBezTo>
                    <a:pt x="1022" y="55"/>
                    <a:pt x="869" y="0"/>
                    <a:pt x="71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4"/>
            <p:cNvSpPr/>
            <p:nvPr/>
          </p:nvSpPr>
          <p:spPr>
            <a:xfrm>
              <a:off x="1503175" y="1535625"/>
              <a:ext cx="10475" cy="40800"/>
            </a:xfrm>
            <a:custGeom>
              <a:avLst/>
              <a:gdLst/>
              <a:ahLst/>
              <a:cxnLst/>
              <a:rect l="l" t="t" r="r" b="b"/>
              <a:pathLst>
                <a:path w="419" h="1632" extrusionOk="0">
                  <a:moveTo>
                    <a:pt x="200" y="0"/>
                  </a:moveTo>
                  <a:cubicBezTo>
                    <a:pt x="160" y="318"/>
                    <a:pt x="160" y="657"/>
                    <a:pt x="140" y="995"/>
                  </a:cubicBezTo>
                  <a:cubicBezTo>
                    <a:pt x="140" y="1174"/>
                    <a:pt x="1" y="1413"/>
                    <a:pt x="319" y="1631"/>
                  </a:cubicBezTo>
                  <a:cubicBezTo>
                    <a:pt x="418" y="1015"/>
                    <a:pt x="359" y="497"/>
                    <a:pt x="20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4"/>
            <p:cNvSpPr/>
            <p:nvPr/>
          </p:nvSpPr>
          <p:spPr>
            <a:xfrm>
              <a:off x="1246075" y="1445250"/>
              <a:ext cx="15725" cy="9350"/>
            </a:xfrm>
            <a:custGeom>
              <a:avLst/>
              <a:gdLst/>
              <a:ahLst/>
              <a:cxnLst/>
              <a:rect l="l" t="t" r="r" b="b"/>
              <a:pathLst>
                <a:path w="629" h="374" extrusionOk="0">
                  <a:moveTo>
                    <a:pt x="368" y="1"/>
                  </a:moveTo>
                  <a:cubicBezTo>
                    <a:pt x="280" y="1"/>
                    <a:pt x="180" y="30"/>
                    <a:pt x="100" y="74"/>
                  </a:cubicBezTo>
                  <a:cubicBezTo>
                    <a:pt x="80" y="114"/>
                    <a:pt x="20" y="154"/>
                    <a:pt x="0" y="213"/>
                  </a:cubicBezTo>
                  <a:lnTo>
                    <a:pt x="179" y="373"/>
                  </a:lnTo>
                  <a:cubicBezTo>
                    <a:pt x="199" y="370"/>
                    <a:pt x="220" y="370"/>
                    <a:pt x="241" y="370"/>
                  </a:cubicBezTo>
                  <a:cubicBezTo>
                    <a:pt x="290" y="370"/>
                    <a:pt x="342" y="373"/>
                    <a:pt x="391" y="373"/>
                  </a:cubicBezTo>
                  <a:cubicBezTo>
                    <a:pt x="522" y="373"/>
                    <a:pt x="629" y="347"/>
                    <a:pt x="577" y="154"/>
                  </a:cubicBezTo>
                  <a:cubicBezTo>
                    <a:pt x="566" y="44"/>
                    <a:pt x="477" y="1"/>
                    <a:pt x="36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4"/>
            <p:cNvSpPr/>
            <p:nvPr/>
          </p:nvSpPr>
          <p:spPr>
            <a:xfrm>
              <a:off x="1412675" y="1454550"/>
              <a:ext cx="20900" cy="9975"/>
            </a:xfrm>
            <a:custGeom>
              <a:avLst/>
              <a:gdLst/>
              <a:ahLst/>
              <a:cxnLst/>
              <a:rect l="l" t="t" r="r" b="b"/>
              <a:pathLst>
                <a:path w="836" h="399" extrusionOk="0">
                  <a:moveTo>
                    <a:pt x="159" y="1"/>
                  </a:moveTo>
                  <a:cubicBezTo>
                    <a:pt x="100" y="140"/>
                    <a:pt x="60" y="239"/>
                    <a:pt x="0" y="339"/>
                  </a:cubicBezTo>
                  <a:cubicBezTo>
                    <a:pt x="60" y="359"/>
                    <a:pt x="80" y="359"/>
                    <a:pt x="140" y="359"/>
                  </a:cubicBezTo>
                  <a:cubicBezTo>
                    <a:pt x="358" y="299"/>
                    <a:pt x="657" y="398"/>
                    <a:pt x="836" y="160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4"/>
            <p:cNvSpPr/>
            <p:nvPr/>
          </p:nvSpPr>
          <p:spPr>
            <a:xfrm>
              <a:off x="1902525" y="1562975"/>
              <a:ext cx="9475" cy="20125"/>
            </a:xfrm>
            <a:custGeom>
              <a:avLst/>
              <a:gdLst/>
              <a:ahLst/>
              <a:cxnLst/>
              <a:rect l="l" t="t" r="r" b="b"/>
              <a:pathLst>
                <a:path w="379" h="805" extrusionOk="0">
                  <a:moveTo>
                    <a:pt x="199" y="0"/>
                  </a:moveTo>
                  <a:lnTo>
                    <a:pt x="199" y="0"/>
                  </a:lnTo>
                  <a:cubicBezTo>
                    <a:pt x="160" y="179"/>
                    <a:pt x="239" y="378"/>
                    <a:pt x="40" y="498"/>
                  </a:cubicBezTo>
                  <a:cubicBezTo>
                    <a:pt x="1" y="617"/>
                    <a:pt x="1" y="736"/>
                    <a:pt x="160" y="796"/>
                  </a:cubicBezTo>
                  <a:cubicBezTo>
                    <a:pt x="178" y="802"/>
                    <a:pt x="195" y="805"/>
                    <a:pt x="210" y="805"/>
                  </a:cubicBezTo>
                  <a:cubicBezTo>
                    <a:pt x="296" y="805"/>
                    <a:pt x="342" y="718"/>
                    <a:pt x="359" y="617"/>
                  </a:cubicBezTo>
                  <a:cubicBezTo>
                    <a:pt x="379" y="398"/>
                    <a:pt x="379" y="179"/>
                    <a:pt x="19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4"/>
            <p:cNvSpPr/>
            <p:nvPr/>
          </p:nvSpPr>
          <p:spPr>
            <a:xfrm>
              <a:off x="1489750" y="1386775"/>
              <a:ext cx="13450" cy="12100"/>
            </a:xfrm>
            <a:custGeom>
              <a:avLst/>
              <a:gdLst/>
              <a:ahLst/>
              <a:cxnLst/>
              <a:rect l="l" t="t" r="r" b="b"/>
              <a:pathLst>
                <a:path w="538" h="484" extrusionOk="0">
                  <a:moveTo>
                    <a:pt x="177" y="0"/>
                  </a:moveTo>
                  <a:cubicBezTo>
                    <a:pt x="20" y="0"/>
                    <a:pt x="18" y="142"/>
                    <a:pt x="1" y="285"/>
                  </a:cubicBezTo>
                  <a:cubicBezTo>
                    <a:pt x="60" y="324"/>
                    <a:pt x="100" y="404"/>
                    <a:pt x="180" y="464"/>
                  </a:cubicBezTo>
                  <a:cubicBezTo>
                    <a:pt x="299" y="484"/>
                    <a:pt x="398" y="484"/>
                    <a:pt x="538" y="484"/>
                  </a:cubicBezTo>
                  <a:cubicBezTo>
                    <a:pt x="498" y="265"/>
                    <a:pt x="458" y="66"/>
                    <a:pt x="239" y="6"/>
                  </a:cubicBezTo>
                  <a:cubicBezTo>
                    <a:pt x="216" y="2"/>
                    <a:pt x="196" y="0"/>
                    <a:pt x="177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4"/>
            <p:cNvSpPr/>
            <p:nvPr/>
          </p:nvSpPr>
          <p:spPr>
            <a:xfrm>
              <a:off x="1798100" y="1449050"/>
              <a:ext cx="26375" cy="5900"/>
            </a:xfrm>
            <a:custGeom>
              <a:avLst/>
              <a:gdLst/>
              <a:ahLst/>
              <a:cxnLst/>
              <a:rect l="l" t="t" r="r" b="b"/>
              <a:pathLst>
                <a:path w="1055" h="236" extrusionOk="0">
                  <a:moveTo>
                    <a:pt x="680" y="1"/>
                  </a:moveTo>
                  <a:cubicBezTo>
                    <a:pt x="454" y="1"/>
                    <a:pt x="231" y="23"/>
                    <a:pt x="0" y="61"/>
                  </a:cubicBezTo>
                  <a:cubicBezTo>
                    <a:pt x="172" y="176"/>
                    <a:pt x="340" y="236"/>
                    <a:pt x="507" y="236"/>
                  </a:cubicBezTo>
                  <a:cubicBezTo>
                    <a:pt x="688" y="236"/>
                    <a:pt x="868" y="166"/>
                    <a:pt x="1054" y="22"/>
                  </a:cubicBezTo>
                  <a:cubicBezTo>
                    <a:pt x="928" y="8"/>
                    <a:pt x="803" y="1"/>
                    <a:pt x="68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4"/>
            <p:cNvSpPr/>
            <p:nvPr/>
          </p:nvSpPr>
          <p:spPr>
            <a:xfrm>
              <a:off x="1757300" y="1454550"/>
              <a:ext cx="12475" cy="22400"/>
            </a:xfrm>
            <a:custGeom>
              <a:avLst/>
              <a:gdLst/>
              <a:ahLst/>
              <a:cxnLst/>
              <a:rect l="l" t="t" r="r" b="b"/>
              <a:pathLst>
                <a:path w="499" h="896" extrusionOk="0">
                  <a:moveTo>
                    <a:pt x="240" y="1"/>
                  </a:moveTo>
                  <a:cubicBezTo>
                    <a:pt x="200" y="1"/>
                    <a:pt x="120" y="1"/>
                    <a:pt x="61" y="60"/>
                  </a:cubicBezTo>
                  <a:cubicBezTo>
                    <a:pt x="1" y="339"/>
                    <a:pt x="21" y="637"/>
                    <a:pt x="61" y="896"/>
                  </a:cubicBezTo>
                  <a:cubicBezTo>
                    <a:pt x="498" y="856"/>
                    <a:pt x="260" y="558"/>
                    <a:pt x="260" y="339"/>
                  </a:cubicBezTo>
                  <a:cubicBezTo>
                    <a:pt x="260" y="200"/>
                    <a:pt x="240" y="100"/>
                    <a:pt x="24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4"/>
            <p:cNvSpPr/>
            <p:nvPr/>
          </p:nvSpPr>
          <p:spPr>
            <a:xfrm>
              <a:off x="1793125" y="1585350"/>
              <a:ext cx="13450" cy="10650"/>
            </a:xfrm>
            <a:custGeom>
              <a:avLst/>
              <a:gdLst/>
              <a:ahLst/>
              <a:cxnLst/>
              <a:rect l="l" t="t" r="r" b="b"/>
              <a:pathLst>
                <a:path w="538" h="426" extrusionOk="0">
                  <a:moveTo>
                    <a:pt x="0" y="0"/>
                  </a:moveTo>
                  <a:lnTo>
                    <a:pt x="0" y="179"/>
                  </a:lnTo>
                  <a:cubicBezTo>
                    <a:pt x="40" y="199"/>
                    <a:pt x="40" y="239"/>
                    <a:pt x="60" y="279"/>
                  </a:cubicBezTo>
                  <a:cubicBezTo>
                    <a:pt x="100" y="339"/>
                    <a:pt x="159" y="398"/>
                    <a:pt x="239" y="418"/>
                  </a:cubicBezTo>
                  <a:cubicBezTo>
                    <a:pt x="266" y="423"/>
                    <a:pt x="292" y="425"/>
                    <a:pt x="316" y="425"/>
                  </a:cubicBezTo>
                  <a:cubicBezTo>
                    <a:pt x="402" y="425"/>
                    <a:pt x="476" y="396"/>
                    <a:pt x="537" y="319"/>
                  </a:cubicBezTo>
                  <a:lnTo>
                    <a:pt x="537" y="20"/>
                  </a:lnTo>
                  <a:cubicBezTo>
                    <a:pt x="358" y="20"/>
                    <a:pt x="179" y="0"/>
                    <a:pt x="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4"/>
            <p:cNvSpPr/>
            <p:nvPr/>
          </p:nvSpPr>
          <p:spPr>
            <a:xfrm>
              <a:off x="1884125" y="1585025"/>
              <a:ext cx="10475" cy="8300"/>
            </a:xfrm>
            <a:custGeom>
              <a:avLst/>
              <a:gdLst/>
              <a:ahLst/>
              <a:cxnLst/>
              <a:rect l="l" t="t" r="r" b="b"/>
              <a:pathLst>
                <a:path w="419" h="332" extrusionOk="0">
                  <a:moveTo>
                    <a:pt x="262" y="1"/>
                  </a:moveTo>
                  <a:cubicBezTo>
                    <a:pt x="178" y="1"/>
                    <a:pt x="73" y="33"/>
                    <a:pt x="1" y="33"/>
                  </a:cubicBezTo>
                  <a:lnTo>
                    <a:pt x="1" y="332"/>
                  </a:lnTo>
                  <a:cubicBezTo>
                    <a:pt x="180" y="332"/>
                    <a:pt x="418" y="332"/>
                    <a:pt x="398" y="133"/>
                  </a:cubicBezTo>
                  <a:cubicBezTo>
                    <a:pt x="398" y="28"/>
                    <a:pt x="339" y="1"/>
                    <a:pt x="262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4"/>
            <p:cNvSpPr/>
            <p:nvPr/>
          </p:nvSpPr>
          <p:spPr>
            <a:xfrm>
              <a:off x="1408700" y="1563475"/>
              <a:ext cx="8475" cy="15050"/>
            </a:xfrm>
            <a:custGeom>
              <a:avLst/>
              <a:gdLst/>
              <a:ahLst/>
              <a:cxnLst/>
              <a:rect l="l" t="t" r="r" b="b"/>
              <a:pathLst>
                <a:path w="339" h="602" extrusionOk="0">
                  <a:moveTo>
                    <a:pt x="299" y="0"/>
                  </a:moveTo>
                  <a:lnTo>
                    <a:pt x="100" y="199"/>
                  </a:lnTo>
                  <a:cubicBezTo>
                    <a:pt x="40" y="299"/>
                    <a:pt x="20" y="398"/>
                    <a:pt x="0" y="517"/>
                  </a:cubicBezTo>
                  <a:cubicBezTo>
                    <a:pt x="61" y="578"/>
                    <a:pt x="122" y="602"/>
                    <a:pt x="183" y="602"/>
                  </a:cubicBezTo>
                  <a:cubicBezTo>
                    <a:pt x="221" y="602"/>
                    <a:pt x="260" y="592"/>
                    <a:pt x="299" y="577"/>
                  </a:cubicBezTo>
                  <a:cubicBezTo>
                    <a:pt x="318" y="517"/>
                    <a:pt x="318" y="497"/>
                    <a:pt x="338" y="478"/>
                  </a:cubicBezTo>
                  <a:cubicBezTo>
                    <a:pt x="318" y="318"/>
                    <a:pt x="318" y="159"/>
                    <a:pt x="29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4"/>
            <p:cNvSpPr/>
            <p:nvPr/>
          </p:nvSpPr>
          <p:spPr>
            <a:xfrm>
              <a:off x="1611600" y="1393875"/>
              <a:ext cx="12450" cy="12950"/>
            </a:xfrm>
            <a:custGeom>
              <a:avLst/>
              <a:gdLst/>
              <a:ahLst/>
              <a:cxnLst/>
              <a:rect l="l" t="t" r="r" b="b"/>
              <a:pathLst>
                <a:path w="498" h="518" extrusionOk="0">
                  <a:moveTo>
                    <a:pt x="339" y="1"/>
                  </a:moveTo>
                  <a:cubicBezTo>
                    <a:pt x="0" y="180"/>
                    <a:pt x="299" y="339"/>
                    <a:pt x="339" y="518"/>
                  </a:cubicBezTo>
                  <a:lnTo>
                    <a:pt x="498" y="518"/>
                  </a:lnTo>
                  <a:cubicBezTo>
                    <a:pt x="458" y="339"/>
                    <a:pt x="378" y="180"/>
                    <a:pt x="33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4"/>
            <p:cNvSpPr/>
            <p:nvPr/>
          </p:nvSpPr>
          <p:spPr>
            <a:xfrm>
              <a:off x="1601150" y="1428700"/>
              <a:ext cx="12950" cy="6925"/>
            </a:xfrm>
            <a:custGeom>
              <a:avLst/>
              <a:gdLst/>
              <a:ahLst/>
              <a:cxnLst/>
              <a:rect l="l" t="t" r="r" b="b"/>
              <a:pathLst>
                <a:path w="518" h="277" extrusionOk="0">
                  <a:moveTo>
                    <a:pt x="40" y="0"/>
                  </a:moveTo>
                  <a:cubicBezTo>
                    <a:pt x="1" y="80"/>
                    <a:pt x="1" y="120"/>
                    <a:pt x="40" y="139"/>
                  </a:cubicBezTo>
                  <a:lnTo>
                    <a:pt x="200" y="219"/>
                  </a:lnTo>
                  <a:cubicBezTo>
                    <a:pt x="263" y="232"/>
                    <a:pt x="334" y="277"/>
                    <a:pt x="393" y="277"/>
                  </a:cubicBezTo>
                  <a:cubicBezTo>
                    <a:pt x="427" y="277"/>
                    <a:pt x="456" y="262"/>
                    <a:pt x="478" y="219"/>
                  </a:cubicBezTo>
                  <a:cubicBezTo>
                    <a:pt x="518" y="120"/>
                    <a:pt x="398" y="40"/>
                    <a:pt x="299" y="20"/>
                  </a:cubicBezTo>
                  <a:cubicBezTo>
                    <a:pt x="219" y="0"/>
                    <a:pt x="120" y="0"/>
                    <a:pt x="4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4"/>
            <p:cNvSpPr/>
            <p:nvPr/>
          </p:nvSpPr>
          <p:spPr>
            <a:xfrm>
              <a:off x="1593700" y="1426700"/>
              <a:ext cx="8475" cy="7625"/>
            </a:xfrm>
            <a:custGeom>
              <a:avLst/>
              <a:gdLst/>
              <a:ahLst/>
              <a:cxnLst/>
              <a:rect l="l" t="t" r="r" b="b"/>
              <a:pathLst>
                <a:path w="339" h="305" extrusionOk="0">
                  <a:moveTo>
                    <a:pt x="100" y="1"/>
                  </a:moveTo>
                  <a:cubicBezTo>
                    <a:pt x="0" y="21"/>
                    <a:pt x="20" y="120"/>
                    <a:pt x="80" y="200"/>
                  </a:cubicBezTo>
                  <a:cubicBezTo>
                    <a:pt x="116" y="248"/>
                    <a:pt x="167" y="304"/>
                    <a:pt x="225" y="304"/>
                  </a:cubicBezTo>
                  <a:cubicBezTo>
                    <a:pt x="261" y="304"/>
                    <a:pt x="300" y="281"/>
                    <a:pt x="338" y="219"/>
                  </a:cubicBezTo>
                  <a:lnTo>
                    <a:pt x="338" y="80"/>
                  </a:lnTo>
                  <a:cubicBezTo>
                    <a:pt x="279" y="60"/>
                    <a:pt x="179" y="1"/>
                    <a:pt x="10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4"/>
            <p:cNvSpPr/>
            <p:nvPr/>
          </p:nvSpPr>
          <p:spPr>
            <a:xfrm>
              <a:off x="1684700" y="1428700"/>
              <a:ext cx="8475" cy="8475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80" y="0"/>
                  </a:moveTo>
                  <a:cubicBezTo>
                    <a:pt x="140" y="20"/>
                    <a:pt x="60" y="20"/>
                    <a:pt x="20" y="20"/>
                  </a:cubicBezTo>
                  <a:cubicBezTo>
                    <a:pt x="1" y="80"/>
                    <a:pt x="1" y="139"/>
                    <a:pt x="1" y="199"/>
                  </a:cubicBezTo>
                  <a:cubicBezTo>
                    <a:pt x="100" y="338"/>
                    <a:pt x="219" y="338"/>
                    <a:pt x="339" y="338"/>
                  </a:cubicBezTo>
                  <a:cubicBezTo>
                    <a:pt x="299" y="219"/>
                    <a:pt x="239" y="120"/>
                    <a:pt x="18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4"/>
            <p:cNvSpPr/>
            <p:nvPr/>
          </p:nvSpPr>
          <p:spPr>
            <a:xfrm>
              <a:off x="1887100" y="1445600"/>
              <a:ext cx="6500" cy="4050"/>
            </a:xfrm>
            <a:custGeom>
              <a:avLst/>
              <a:gdLst/>
              <a:ahLst/>
              <a:cxnLst/>
              <a:rect l="l" t="t" r="r" b="b"/>
              <a:pathLst>
                <a:path w="260" h="162" extrusionOk="0">
                  <a:moveTo>
                    <a:pt x="100" y="1"/>
                  </a:moveTo>
                  <a:cubicBezTo>
                    <a:pt x="80" y="40"/>
                    <a:pt x="21" y="60"/>
                    <a:pt x="1" y="120"/>
                  </a:cubicBezTo>
                  <a:cubicBezTo>
                    <a:pt x="36" y="149"/>
                    <a:pt x="67" y="161"/>
                    <a:pt x="96" y="161"/>
                  </a:cubicBezTo>
                  <a:cubicBezTo>
                    <a:pt x="165" y="161"/>
                    <a:pt x="217" y="91"/>
                    <a:pt x="259" y="20"/>
                  </a:cubicBezTo>
                  <a:cubicBezTo>
                    <a:pt x="200" y="1"/>
                    <a:pt x="180" y="1"/>
                    <a:pt x="10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4"/>
            <p:cNvSpPr/>
            <p:nvPr/>
          </p:nvSpPr>
          <p:spPr>
            <a:xfrm>
              <a:off x="1511150" y="1589825"/>
              <a:ext cx="9950" cy="6000"/>
            </a:xfrm>
            <a:custGeom>
              <a:avLst/>
              <a:gdLst/>
              <a:ahLst/>
              <a:cxnLst/>
              <a:rect l="l" t="t" r="r" b="b"/>
              <a:pathLst>
                <a:path w="398" h="240" extrusionOk="0">
                  <a:moveTo>
                    <a:pt x="338" y="0"/>
                  </a:moveTo>
                  <a:cubicBezTo>
                    <a:pt x="199" y="0"/>
                    <a:pt x="80" y="0"/>
                    <a:pt x="0" y="120"/>
                  </a:cubicBezTo>
                  <a:lnTo>
                    <a:pt x="40" y="160"/>
                  </a:lnTo>
                  <a:cubicBezTo>
                    <a:pt x="99" y="219"/>
                    <a:pt x="139" y="239"/>
                    <a:pt x="219" y="239"/>
                  </a:cubicBezTo>
                  <a:cubicBezTo>
                    <a:pt x="298" y="239"/>
                    <a:pt x="338" y="199"/>
                    <a:pt x="398" y="140"/>
                  </a:cubicBezTo>
                  <a:cubicBezTo>
                    <a:pt x="378" y="100"/>
                    <a:pt x="378" y="40"/>
                    <a:pt x="33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4"/>
            <p:cNvSpPr/>
            <p:nvPr/>
          </p:nvSpPr>
          <p:spPr>
            <a:xfrm>
              <a:off x="1516100" y="1427200"/>
              <a:ext cx="5000" cy="9475"/>
            </a:xfrm>
            <a:custGeom>
              <a:avLst/>
              <a:gdLst/>
              <a:ahLst/>
              <a:cxnLst/>
              <a:rect l="l" t="t" r="r" b="b"/>
              <a:pathLst>
                <a:path w="200" h="379" extrusionOk="0">
                  <a:moveTo>
                    <a:pt x="120" y="1"/>
                  </a:moveTo>
                  <a:cubicBezTo>
                    <a:pt x="81" y="1"/>
                    <a:pt x="21" y="1"/>
                    <a:pt x="1" y="60"/>
                  </a:cubicBezTo>
                  <a:lnTo>
                    <a:pt x="1" y="80"/>
                  </a:lnTo>
                  <a:lnTo>
                    <a:pt x="1" y="378"/>
                  </a:lnTo>
                  <a:lnTo>
                    <a:pt x="180" y="378"/>
                  </a:lnTo>
                  <a:cubicBezTo>
                    <a:pt x="200" y="279"/>
                    <a:pt x="200" y="160"/>
                    <a:pt x="200" y="40"/>
                  </a:cubicBezTo>
                  <a:cubicBezTo>
                    <a:pt x="200" y="40"/>
                    <a:pt x="180" y="1"/>
                    <a:pt x="12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4"/>
            <p:cNvSpPr/>
            <p:nvPr/>
          </p:nvSpPr>
          <p:spPr>
            <a:xfrm>
              <a:off x="1676250" y="1405825"/>
              <a:ext cx="4000" cy="5575"/>
            </a:xfrm>
            <a:custGeom>
              <a:avLst/>
              <a:gdLst/>
              <a:ahLst/>
              <a:cxnLst/>
              <a:rect l="l" t="t" r="r" b="b"/>
              <a:pathLst>
                <a:path w="160" h="223" extrusionOk="0">
                  <a:moveTo>
                    <a:pt x="100" y="0"/>
                  </a:moveTo>
                  <a:cubicBezTo>
                    <a:pt x="80" y="0"/>
                    <a:pt x="60" y="0"/>
                    <a:pt x="0" y="40"/>
                  </a:cubicBezTo>
                  <a:lnTo>
                    <a:pt x="0" y="199"/>
                  </a:lnTo>
                  <a:cubicBezTo>
                    <a:pt x="35" y="211"/>
                    <a:pt x="76" y="222"/>
                    <a:pt x="108" y="222"/>
                  </a:cubicBezTo>
                  <a:cubicBezTo>
                    <a:pt x="132" y="222"/>
                    <a:pt x="151" y="216"/>
                    <a:pt x="160" y="199"/>
                  </a:cubicBezTo>
                  <a:lnTo>
                    <a:pt x="160" y="40"/>
                  </a:lnTo>
                  <a:cubicBezTo>
                    <a:pt x="160" y="20"/>
                    <a:pt x="140" y="20"/>
                    <a:pt x="10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"/>
            <p:cNvSpPr/>
            <p:nvPr/>
          </p:nvSpPr>
          <p:spPr>
            <a:xfrm>
              <a:off x="1758300" y="1415750"/>
              <a:ext cx="6000" cy="2275"/>
            </a:xfrm>
            <a:custGeom>
              <a:avLst/>
              <a:gdLst/>
              <a:ahLst/>
              <a:cxnLst/>
              <a:rect l="l" t="t" r="r" b="b"/>
              <a:pathLst>
                <a:path w="240" h="91" extrusionOk="0">
                  <a:moveTo>
                    <a:pt x="1" y="1"/>
                  </a:moveTo>
                  <a:cubicBezTo>
                    <a:pt x="40" y="61"/>
                    <a:pt x="80" y="90"/>
                    <a:pt x="120" y="90"/>
                  </a:cubicBezTo>
                  <a:cubicBezTo>
                    <a:pt x="160" y="90"/>
                    <a:pt x="200" y="61"/>
                    <a:pt x="23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"/>
            <p:cNvSpPr/>
            <p:nvPr/>
          </p:nvSpPr>
          <p:spPr>
            <a:xfrm>
              <a:off x="1489750" y="1393875"/>
              <a:ext cx="4500" cy="4500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1" y="1"/>
                  </a:moveTo>
                  <a:lnTo>
                    <a:pt x="1" y="140"/>
                  </a:lnTo>
                  <a:cubicBezTo>
                    <a:pt x="60" y="140"/>
                    <a:pt x="140" y="180"/>
                    <a:pt x="180" y="18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"/>
            <p:cNvSpPr/>
            <p:nvPr/>
          </p:nvSpPr>
          <p:spPr>
            <a:xfrm>
              <a:off x="1516100" y="1424725"/>
              <a:ext cx="4500" cy="4000"/>
            </a:xfrm>
            <a:custGeom>
              <a:avLst/>
              <a:gdLst/>
              <a:ahLst/>
              <a:cxnLst/>
              <a:rect l="l" t="t" r="r" b="b"/>
              <a:pathLst>
                <a:path w="180" h="160" extrusionOk="0">
                  <a:moveTo>
                    <a:pt x="1" y="0"/>
                  </a:moveTo>
                  <a:lnTo>
                    <a:pt x="1" y="80"/>
                  </a:lnTo>
                  <a:lnTo>
                    <a:pt x="1" y="159"/>
                  </a:lnTo>
                  <a:cubicBezTo>
                    <a:pt x="41" y="139"/>
                    <a:pt x="120" y="139"/>
                    <a:pt x="180" y="139"/>
                  </a:cubicBezTo>
                  <a:cubicBezTo>
                    <a:pt x="120" y="80"/>
                    <a:pt x="41" y="40"/>
                    <a:pt x="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"/>
            <p:cNvSpPr/>
            <p:nvPr/>
          </p:nvSpPr>
          <p:spPr>
            <a:xfrm>
              <a:off x="3025475" y="1562525"/>
              <a:ext cx="102975" cy="22375"/>
            </a:xfrm>
            <a:custGeom>
              <a:avLst/>
              <a:gdLst/>
              <a:ahLst/>
              <a:cxnLst/>
              <a:rect l="l" t="t" r="r" b="b"/>
              <a:pathLst>
                <a:path w="4119" h="895" extrusionOk="0">
                  <a:moveTo>
                    <a:pt x="3235" y="0"/>
                  </a:moveTo>
                  <a:cubicBezTo>
                    <a:pt x="2157" y="0"/>
                    <a:pt x="1081" y="269"/>
                    <a:pt x="20" y="356"/>
                  </a:cubicBezTo>
                  <a:cubicBezTo>
                    <a:pt x="20" y="416"/>
                    <a:pt x="80" y="456"/>
                    <a:pt x="120" y="476"/>
                  </a:cubicBezTo>
                  <a:cubicBezTo>
                    <a:pt x="319" y="635"/>
                    <a:pt x="40" y="615"/>
                    <a:pt x="40" y="695"/>
                  </a:cubicBezTo>
                  <a:cubicBezTo>
                    <a:pt x="0" y="754"/>
                    <a:pt x="0" y="814"/>
                    <a:pt x="40" y="894"/>
                  </a:cubicBezTo>
                  <a:cubicBezTo>
                    <a:pt x="75" y="894"/>
                    <a:pt x="110" y="895"/>
                    <a:pt x="145" y="895"/>
                  </a:cubicBezTo>
                  <a:cubicBezTo>
                    <a:pt x="1062" y="895"/>
                    <a:pt x="1944" y="650"/>
                    <a:pt x="2825" y="535"/>
                  </a:cubicBezTo>
                  <a:cubicBezTo>
                    <a:pt x="3006" y="393"/>
                    <a:pt x="3210" y="364"/>
                    <a:pt x="3419" y="364"/>
                  </a:cubicBezTo>
                  <a:cubicBezTo>
                    <a:pt x="3561" y="364"/>
                    <a:pt x="3705" y="377"/>
                    <a:pt x="3846" y="377"/>
                  </a:cubicBezTo>
                  <a:cubicBezTo>
                    <a:pt x="3931" y="377"/>
                    <a:pt x="4016" y="372"/>
                    <a:pt x="4098" y="356"/>
                  </a:cubicBezTo>
                  <a:cubicBezTo>
                    <a:pt x="4118" y="58"/>
                    <a:pt x="3899" y="58"/>
                    <a:pt x="3700" y="18"/>
                  </a:cubicBezTo>
                  <a:cubicBezTo>
                    <a:pt x="3545" y="6"/>
                    <a:pt x="3390" y="0"/>
                    <a:pt x="323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"/>
            <p:cNvSpPr/>
            <p:nvPr/>
          </p:nvSpPr>
          <p:spPr>
            <a:xfrm>
              <a:off x="3105050" y="1602125"/>
              <a:ext cx="25100" cy="69775"/>
            </a:xfrm>
            <a:custGeom>
              <a:avLst/>
              <a:gdLst/>
              <a:ahLst/>
              <a:cxnLst/>
              <a:rect l="l" t="t" r="r" b="b"/>
              <a:pathLst>
                <a:path w="1004" h="2791" extrusionOk="0">
                  <a:moveTo>
                    <a:pt x="905" y="0"/>
                  </a:moveTo>
                  <a:cubicBezTo>
                    <a:pt x="845" y="0"/>
                    <a:pt x="766" y="28"/>
                    <a:pt x="703" y="28"/>
                  </a:cubicBezTo>
                  <a:cubicBezTo>
                    <a:pt x="694" y="28"/>
                    <a:pt x="685" y="27"/>
                    <a:pt x="676" y="26"/>
                  </a:cubicBezTo>
                  <a:cubicBezTo>
                    <a:pt x="637" y="65"/>
                    <a:pt x="637" y="105"/>
                    <a:pt x="617" y="125"/>
                  </a:cubicBezTo>
                  <a:cubicBezTo>
                    <a:pt x="617" y="225"/>
                    <a:pt x="617" y="324"/>
                    <a:pt x="537" y="404"/>
                  </a:cubicBezTo>
                  <a:cubicBezTo>
                    <a:pt x="517" y="483"/>
                    <a:pt x="517" y="603"/>
                    <a:pt x="497" y="702"/>
                  </a:cubicBezTo>
                  <a:cubicBezTo>
                    <a:pt x="497" y="742"/>
                    <a:pt x="478" y="801"/>
                    <a:pt x="438" y="841"/>
                  </a:cubicBezTo>
                  <a:cubicBezTo>
                    <a:pt x="438" y="921"/>
                    <a:pt x="418" y="980"/>
                    <a:pt x="378" y="1060"/>
                  </a:cubicBezTo>
                  <a:cubicBezTo>
                    <a:pt x="338" y="1160"/>
                    <a:pt x="338" y="1239"/>
                    <a:pt x="318" y="1339"/>
                  </a:cubicBezTo>
                  <a:cubicBezTo>
                    <a:pt x="199" y="1597"/>
                    <a:pt x="318" y="1856"/>
                    <a:pt x="199" y="2114"/>
                  </a:cubicBezTo>
                  <a:lnTo>
                    <a:pt x="179" y="2194"/>
                  </a:lnTo>
                  <a:lnTo>
                    <a:pt x="179" y="2254"/>
                  </a:lnTo>
                  <a:cubicBezTo>
                    <a:pt x="80" y="2353"/>
                    <a:pt x="119" y="2512"/>
                    <a:pt x="20" y="2612"/>
                  </a:cubicBezTo>
                  <a:cubicBezTo>
                    <a:pt x="0" y="2651"/>
                    <a:pt x="0" y="2731"/>
                    <a:pt x="0" y="2791"/>
                  </a:cubicBezTo>
                  <a:cubicBezTo>
                    <a:pt x="438" y="2751"/>
                    <a:pt x="637" y="2453"/>
                    <a:pt x="577" y="2114"/>
                  </a:cubicBezTo>
                  <a:cubicBezTo>
                    <a:pt x="537" y="1836"/>
                    <a:pt x="637" y="1617"/>
                    <a:pt x="696" y="1358"/>
                  </a:cubicBezTo>
                  <a:cubicBezTo>
                    <a:pt x="796" y="961"/>
                    <a:pt x="935" y="543"/>
                    <a:pt x="995" y="125"/>
                  </a:cubicBezTo>
                  <a:cubicBezTo>
                    <a:pt x="1004" y="26"/>
                    <a:pt x="963" y="0"/>
                    <a:pt x="90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"/>
            <p:cNvSpPr/>
            <p:nvPr/>
          </p:nvSpPr>
          <p:spPr>
            <a:xfrm>
              <a:off x="3117475" y="1561475"/>
              <a:ext cx="17925" cy="9975"/>
            </a:xfrm>
            <a:custGeom>
              <a:avLst/>
              <a:gdLst/>
              <a:ahLst/>
              <a:cxnLst/>
              <a:rect l="l" t="t" r="r" b="b"/>
              <a:pathLst>
                <a:path w="717" h="399" extrusionOk="0">
                  <a:moveTo>
                    <a:pt x="259" y="1"/>
                  </a:moveTo>
                  <a:cubicBezTo>
                    <a:pt x="174" y="1"/>
                    <a:pt x="90" y="20"/>
                    <a:pt x="0" y="60"/>
                  </a:cubicBezTo>
                  <a:cubicBezTo>
                    <a:pt x="140" y="180"/>
                    <a:pt x="279" y="279"/>
                    <a:pt x="398" y="398"/>
                  </a:cubicBezTo>
                  <a:lnTo>
                    <a:pt x="697" y="398"/>
                  </a:lnTo>
                  <a:cubicBezTo>
                    <a:pt x="717" y="259"/>
                    <a:pt x="677" y="140"/>
                    <a:pt x="518" y="60"/>
                  </a:cubicBezTo>
                  <a:cubicBezTo>
                    <a:pt x="428" y="20"/>
                    <a:pt x="344" y="1"/>
                    <a:pt x="25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4"/>
            <p:cNvSpPr/>
            <p:nvPr/>
          </p:nvSpPr>
          <p:spPr>
            <a:xfrm>
              <a:off x="3116975" y="1589825"/>
              <a:ext cx="5500" cy="14350"/>
            </a:xfrm>
            <a:custGeom>
              <a:avLst/>
              <a:gdLst/>
              <a:ahLst/>
              <a:cxnLst/>
              <a:rect l="l" t="t" r="r" b="b"/>
              <a:pathLst>
                <a:path w="220" h="574" extrusionOk="0">
                  <a:moveTo>
                    <a:pt x="199" y="0"/>
                  </a:moveTo>
                  <a:cubicBezTo>
                    <a:pt x="1" y="140"/>
                    <a:pt x="40" y="319"/>
                    <a:pt x="60" y="518"/>
                  </a:cubicBezTo>
                  <a:cubicBezTo>
                    <a:pt x="60" y="518"/>
                    <a:pt x="100" y="538"/>
                    <a:pt x="140" y="557"/>
                  </a:cubicBezTo>
                  <a:cubicBezTo>
                    <a:pt x="145" y="569"/>
                    <a:pt x="152" y="573"/>
                    <a:pt x="160" y="573"/>
                  </a:cubicBezTo>
                  <a:cubicBezTo>
                    <a:pt x="180" y="573"/>
                    <a:pt x="205" y="541"/>
                    <a:pt x="219" y="498"/>
                  </a:cubicBezTo>
                  <a:cubicBezTo>
                    <a:pt x="219" y="319"/>
                    <a:pt x="199" y="160"/>
                    <a:pt x="19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4"/>
            <p:cNvSpPr/>
            <p:nvPr/>
          </p:nvSpPr>
          <p:spPr>
            <a:xfrm>
              <a:off x="3117975" y="1558700"/>
              <a:ext cx="13950" cy="4300"/>
            </a:xfrm>
            <a:custGeom>
              <a:avLst/>
              <a:gdLst/>
              <a:ahLst/>
              <a:cxnLst/>
              <a:rect l="l" t="t" r="r" b="b"/>
              <a:pathLst>
                <a:path w="558" h="172" extrusionOk="0">
                  <a:moveTo>
                    <a:pt x="378" y="0"/>
                  </a:moveTo>
                  <a:cubicBezTo>
                    <a:pt x="242" y="0"/>
                    <a:pt x="111" y="32"/>
                    <a:pt x="0" y="171"/>
                  </a:cubicBezTo>
                  <a:lnTo>
                    <a:pt x="518" y="171"/>
                  </a:lnTo>
                  <a:cubicBezTo>
                    <a:pt x="518" y="112"/>
                    <a:pt x="518" y="72"/>
                    <a:pt x="557" y="12"/>
                  </a:cubicBezTo>
                  <a:cubicBezTo>
                    <a:pt x="497" y="6"/>
                    <a:pt x="437" y="0"/>
                    <a:pt x="37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4"/>
            <p:cNvSpPr/>
            <p:nvPr/>
          </p:nvSpPr>
          <p:spPr>
            <a:xfrm>
              <a:off x="3205000" y="1533125"/>
              <a:ext cx="2500" cy="3500"/>
            </a:xfrm>
            <a:custGeom>
              <a:avLst/>
              <a:gdLst/>
              <a:ahLst/>
              <a:cxnLst/>
              <a:rect l="l" t="t" r="r" b="b"/>
              <a:pathLst>
                <a:path w="100" h="140" extrusionOk="0">
                  <a:moveTo>
                    <a:pt x="20" y="1"/>
                  </a:moveTo>
                  <a:lnTo>
                    <a:pt x="1" y="80"/>
                  </a:lnTo>
                  <a:lnTo>
                    <a:pt x="1" y="140"/>
                  </a:lnTo>
                  <a:cubicBezTo>
                    <a:pt x="80" y="120"/>
                    <a:pt x="100" y="80"/>
                    <a:pt x="2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"/>
            <p:cNvSpPr/>
            <p:nvPr/>
          </p:nvSpPr>
          <p:spPr>
            <a:xfrm>
              <a:off x="1436050" y="1259100"/>
              <a:ext cx="288950" cy="13900"/>
            </a:xfrm>
            <a:custGeom>
              <a:avLst/>
              <a:gdLst/>
              <a:ahLst/>
              <a:cxnLst/>
              <a:rect l="l" t="t" r="r" b="b"/>
              <a:pathLst>
                <a:path w="11558" h="556" extrusionOk="0">
                  <a:moveTo>
                    <a:pt x="1432" y="1"/>
                  </a:moveTo>
                  <a:cubicBezTo>
                    <a:pt x="1328" y="77"/>
                    <a:pt x="1215" y="102"/>
                    <a:pt x="1098" y="102"/>
                  </a:cubicBezTo>
                  <a:cubicBezTo>
                    <a:pt x="879" y="102"/>
                    <a:pt x="647" y="15"/>
                    <a:pt x="428" y="15"/>
                  </a:cubicBezTo>
                  <a:cubicBezTo>
                    <a:pt x="276" y="15"/>
                    <a:pt x="130" y="57"/>
                    <a:pt x="0" y="200"/>
                  </a:cubicBezTo>
                  <a:cubicBezTo>
                    <a:pt x="100" y="220"/>
                    <a:pt x="219" y="299"/>
                    <a:pt x="318" y="299"/>
                  </a:cubicBezTo>
                  <a:cubicBezTo>
                    <a:pt x="2447" y="359"/>
                    <a:pt x="4595" y="458"/>
                    <a:pt x="6704" y="458"/>
                  </a:cubicBezTo>
                  <a:cubicBezTo>
                    <a:pt x="7460" y="458"/>
                    <a:pt x="8216" y="498"/>
                    <a:pt x="8992" y="518"/>
                  </a:cubicBezTo>
                  <a:cubicBezTo>
                    <a:pt x="9383" y="528"/>
                    <a:pt x="9784" y="555"/>
                    <a:pt x="10185" y="555"/>
                  </a:cubicBezTo>
                  <a:cubicBezTo>
                    <a:pt x="10620" y="555"/>
                    <a:pt x="11054" y="523"/>
                    <a:pt x="11478" y="399"/>
                  </a:cubicBezTo>
                  <a:cubicBezTo>
                    <a:pt x="11498" y="359"/>
                    <a:pt x="11538" y="319"/>
                    <a:pt x="11558" y="299"/>
                  </a:cubicBezTo>
                  <a:cubicBezTo>
                    <a:pt x="11558" y="259"/>
                    <a:pt x="11538" y="220"/>
                    <a:pt x="11498" y="200"/>
                  </a:cubicBezTo>
                  <a:cubicBezTo>
                    <a:pt x="10730" y="114"/>
                    <a:pt x="9954" y="104"/>
                    <a:pt x="9175" y="104"/>
                  </a:cubicBezTo>
                  <a:cubicBezTo>
                    <a:pt x="8918" y="104"/>
                    <a:pt x="8661" y="105"/>
                    <a:pt x="8404" y="105"/>
                  </a:cubicBezTo>
                  <a:cubicBezTo>
                    <a:pt x="8169" y="105"/>
                    <a:pt x="7934" y="104"/>
                    <a:pt x="7699" y="100"/>
                  </a:cubicBezTo>
                  <a:lnTo>
                    <a:pt x="3004" y="21"/>
                  </a:lnTo>
                  <a:cubicBezTo>
                    <a:pt x="2947" y="68"/>
                    <a:pt x="2895" y="93"/>
                    <a:pt x="2840" y="93"/>
                  </a:cubicBezTo>
                  <a:cubicBezTo>
                    <a:pt x="2781" y="93"/>
                    <a:pt x="2719" y="63"/>
                    <a:pt x="2646" y="1"/>
                  </a:cubicBezTo>
                  <a:cubicBezTo>
                    <a:pt x="2487" y="1"/>
                    <a:pt x="2308" y="21"/>
                    <a:pt x="2129" y="21"/>
                  </a:cubicBezTo>
                  <a:cubicBezTo>
                    <a:pt x="2109" y="41"/>
                    <a:pt x="2084" y="51"/>
                    <a:pt x="2054" y="51"/>
                  </a:cubicBezTo>
                  <a:cubicBezTo>
                    <a:pt x="2024" y="51"/>
                    <a:pt x="1989" y="41"/>
                    <a:pt x="1950" y="21"/>
                  </a:cubicBezTo>
                  <a:lnTo>
                    <a:pt x="1751" y="21"/>
                  </a:lnTo>
                  <a:cubicBezTo>
                    <a:pt x="1751" y="21"/>
                    <a:pt x="1751" y="41"/>
                    <a:pt x="1711" y="41"/>
                  </a:cubicBezTo>
                  <a:cubicBezTo>
                    <a:pt x="1691" y="41"/>
                    <a:pt x="1631" y="41"/>
                    <a:pt x="1612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"/>
            <p:cNvSpPr/>
            <p:nvPr/>
          </p:nvSpPr>
          <p:spPr>
            <a:xfrm>
              <a:off x="1302750" y="1333200"/>
              <a:ext cx="153200" cy="29875"/>
            </a:xfrm>
            <a:custGeom>
              <a:avLst/>
              <a:gdLst/>
              <a:ahLst/>
              <a:cxnLst/>
              <a:rect l="l" t="t" r="r" b="b"/>
              <a:pathLst>
                <a:path w="6128" h="1195" extrusionOk="0">
                  <a:moveTo>
                    <a:pt x="4497" y="1"/>
                  </a:moveTo>
                  <a:cubicBezTo>
                    <a:pt x="4402" y="230"/>
                    <a:pt x="4226" y="276"/>
                    <a:pt x="4035" y="276"/>
                  </a:cubicBezTo>
                  <a:cubicBezTo>
                    <a:pt x="3945" y="276"/>
                    <a:pt x="3851" y="266"/>
                    <a:pt x="3761" y="259"/>
                  </a:cubicBezTo>
                  <a:cubicBezTo>
                    <a:pt x="2945" y="200"/>
                    <a:pt x="2090" y="160"/>
                    <a:pt x="1274" y="100"/>
                  </a:cubicBezTo>
                  <a:cubicBezTo>
                    <a:pt x="1155" y="100"/>
                    <a:pt x="1055" y="80"/>
                    <a:pt x="916" y="60"/>
                  </a:cubicBezTo>
                  <a:cubicBezTo>
                    <a:pt x="856" y="51"/>
                    <a:pt x="802" y="46"/>
                    <a:pt x="747" y="46"/>
                  </a:cubicBezTo>
                  <a:cubicBezTo>
                    <a:pt x="692" y="46"/>
                    <a:pt x="638" y="51"/>
                    <a:pt x="578" y="60"/>
                  </a:cubicBezTo>
                  <a:cubicBezTo>
                    <a:pt x="459" y="100"/>
                    <a:pt x="379" y="160"/>
                    <a:pt x="299" y="259"/>
                  </a:cubicBezTo>
                  <a:cubicBezTo>
                    <a:pt x="260" y="299"/>
                    <a:pt x="220" y="379"/>
                    <a:pt x="200" y="458"/>
                  </a:cubicBezTo>
                  <a:cubicBezTo>
                    <a:pt x="180" y="598"/>
                    <a:pt x="160" y="737"/>
                    <a:pt x="21" y="836"/>
                  </a:cubicBezTo>
                  <a:cubicBezTo>
                    <a:pt x="21" y="916"/>
                    <a:pt x="1" y="956"/>
                    <a:pt x="1" y="1035"/>
                  </a:cubicBezTo>
                  <a:lnTo>
                    <a:pt x="1413" y="1115"/>
                  </a:lnTo>
                  <a:cubicBezTo>
                    <a:pt x="1493" y="1055"/>
                    <a:pt x="1553" y="1035"/>
                    <a:pt x="1592" y="976"/>
                  </a:cubicBezTo>
                  <a:cubicBezTo>
                    <a:pt x="1680" y="961"/>
                    <a:pt x="1757" y="914"/>
                    <a:pt x="1847" y="914"/>
                  </a:cubicBezTo>
                  <a:cubicBezTo>
                    <a:pt x="1880" y="914"/>
                    <a:pt x="1914" y="920"/>
                    <a:pt x="1950" y="936"/>
                  </a:cubicBezTo>
                  <a:cubicBezTo>
                    <a:pt x="1871" y="936"/>
                    <a:pt x="1791" y="956"/>
                    <a:pt x="1712" y="995"/>
                  </a:cubicBezTo>
                  <a:cubicBezTo>
                    <a:pt x="1692" y="1075"/>
                    <a:pt x="1692" y="1155"/>
                    <a:pt x="1771" y="1194"/>
                  </a:cubicBezTo>
                  <a:cubicBezTo>
                    <a:pt x="2468" y="1174"/>
                    <a:pt x="3164" y="1174"/>
                    <a:pt x="3860" y="1174"/>
                  </a:cubicBezTo>
                  <a:cubicBezTo>
                    <a:pt x="4055" y="980"/>
                    <a:pt x="4279" y="950"/>
                    <a:pt x="4519" y="950"/>
                  </a:cubicBezTo>
                  <a:cubicBezTo>
                    <a:pt x="4622" y="950"/>
                    <a:pt x="4727" y="956"/>
                    <a:pt x="4835" y="956"/>
                  </a:cubicBezTo>
                  <a:cubicBezTo>
                    <a:pt x="5026" y="956"/>
                    <a:pt x="5230" y="981"/>
                    <a:pt x="5426" y="981"/>
                  </a:cubicBezTo>
                  <a:cubicBezTo>
                    <a:pt x="5475" y="981"/>
                    <a:pt x="5523" y="980"/>
                    <a:pt x="5571" y="976"/>
                  </a:cubicBezTo>
                  <a:cubicBezTo>
                    <a:pt x="5889" y="956"/>
                    <a:pt x="6128" y="856"/>
                    <a:pt x="5949" y="458"/>
                  </a:cubicBezTo>
                  <a:cubicBezTo>
                    <a:pt x="5631" y="240"/>
                    <a:pt x="5173" y="339"/>
                    <a:pt x="4895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"/>
            <p:cNvSpPr/>
            <p:nvPr/>
          </p:nvSpPr>
          <p:spPr>
            <a:xfrm>
              <a:off x="1703150" y="1213075"/>
              <a:ext cx="118825" cy="33625"/>
            </a:xfrm>
            <a:custGeom>
              <a:avLst/>
              <a:gdLst/>
              <a:ahLst/>
              <a:cxnLst/>
              <a:rect l="l" t="t" r="r" b="b"/>
              <a:pathLst>
                <a:path w="4753" h="1345" extrusionOk="0">
                  <a:moveTo>
                    <a:pt x="2701" y="0"/>
                  </a:moveTo>
                  <a:cubicBezTo>
                    <a:pt x="1968" y="0"/>
                    <a:pt x="1235" y="69"/>
                    <a:pt x="496" y="91"/>
                  </a:cubicBezTo>
                  <a:cubicBezTo>
                    <a:pt x="377" y="151"/>
                    <a:pt x="257" y="211"/>
                    <a:pt x="158" y="310"/>
                  </a:cubicBezTo>
                  <a:cubicBezTo>
                    <a:pt x="0" y="808"/>
                    <a:pt x="145" y="935"/>
                    <a:pt x="399" y="935"/>
                  </a:cubicBezTo>
                  <a:cubicBezTo>
                    <a:pt x="531" y="935"/>
                    <a:pt x="691" y="901"/>
                    <a:pt x="854" y="867"/>
                  </a:cubicBezTo>
                  <a:cubicBezTo>
                    <a:pt x="949" y="891"/>
                    <a:pt x="1043" y="921"/>
                    <a:pt x="1142" y="921"/>
                  </a:cubicBezTo>
                  <a:cubicBezTo>
                    <a:pt x="1210" y="921"/>
                    <a:pt x="1279" y="907"/>
                    <a:pt x="1351" y="867"/>
                  </a:cubicBezTo>
                  <a:cubicBezTo>
                    <a:pt x="1391" y="847"/>
                    <a:pt x="1451" y="807"/>
                    <a:pt x="1510" y="807"/>
                  </a:cubicBezTo>
                  <a:cubicBezTo>
                    <a:pt x="1429" y="933"/>
                    <a:pt x="1340" y="971"/>
                    <a:pt x="1247" y="971"/>
                  </a:cubicBezTo>
                  <a:cubicBezTo>
                    <a:pt x="1107" y="971"/>
                    <a:pt x="959" y="883"/>
                    <a:pt x="821" y="883"/>
                  </a:cubicBezTo>
                  <a:cubicBezTo>
                    <a:pt x="806" y="883"/>
                    <a:pt x="790" y="884"/>
                    <a:pt x="774" y="887"/>
                  </a:cubicBezTo>
                  <a:cubicBezTo>
                    <a:pt x="675" y="947"/>
                    <a:pt x="595" y="1006"/>
                    <a:pt x="675" y="1165"/>
                  </a:cubicBezTo>
                  <a:cubicBezTo>
                    <a:pt x="1002" y="1281"/>
                    <a:pt x="1340" y="1302"/>
                    <a:pt x="1681" y="1302"/>
                  </a:cubicBezTo>
                  <a:cubicBezTo>
                    <a:pt x="1873" y="1302"/>
                    <a:pt x="2066" y="1296"/>
                    <a:pt x="2258" y="1296"/>
                  </a:cubicBezTo>
                  <a:cubicBezTo>
                    <a:pt x="2367" y="1296"/>
                    <a:pt x="2476" y="1298"/>
                    <a:pt x="2585" y="1305"/>
                  </a:cubicBezTo>
                  <a:cubicBezTo>
                    <a:pt x="2664" y="1165"/>
                    <a:pt x="2565" y="1066"/>
                    <a:pt x="2505" y="947"/>
                  </a:cubicBezTo>
                  <a:cubicBezTo>
                    <a:pt x="2475" y="857"/>
                    <a:pt x="2485" y="832"/>
                    <a:pt x="2510" y="832"/>
                  </a:cubicBezTo>
                  <a:cubicBezTo>
                    <a:pt x="2535" y="832"/>
                    <a:pt x="2575" y="857"/>
                    <a:pt x="2605" y="867"/>
                  </a:cubicBezTo>
                  <a:cubicBezTo>
                    <a:pt x="2634" y="877"/>
                    <a:pt x="2669" y="882"/>
                    <a:pt x="2702" y="882"/>
                  </a:cubicBezTo>
                  <a:cubicBezTo>
                    <a:pt x="2734" y="882"/>
                    <a:pt x="2764" y="877"/>
                    <a:pt x="2784" y="867"/>
                  </a:cubicBezTo>
                  <a:cubicBezTo>
                    <a:pt x="2833" y="859"/>
                    <a:pt x="2879" y="854"/>
                    <a:pt x="2926" y="854"/>
                  </a:cubicBezTo>
                  <a:cubicBezTo>
                    <a:pt x="2992" y="854"/>
                    <a:pt x="3060" y="864"/>
                    <a:pt x="3142" y="887"/>
                  </a:cubicBezTo>
                  <a:cubicBezTo>
                    <a:pt x="3175" y="894"/>
                    <a:pt x="3208" y="896"/>
                    <a:pt x="3242" y="896"/>
                  </a:cubicBezTo>
                  <a:cubicBezTo>
                    <a:pt x="3310" y="896"/>
                    <a:pt x="3380" y="887"/>
                    <a:pt x="3460" y="887"/>
                  </a:cubicBezTo>
                  <a:lnTo>
                    <a:pt x="3480" y="887"/>
                  </a:lnTo>
                  <a:cubicBezTo>
                    <a:pt x="3261" y="966"/>
                    <a:pt x="3102" y="1046"/>
                    <a:pt x="3281" y="1305"/>
                  </a:cubicBezTo>
                  <a:cubicBezTo>
                    <a:pt x="3393" y="1335"/>
                    <a:pt x="3503" y="1345"/>
                    <a:pt x="3612" y="1345"/>
                  </a:cubicBezTo>
                  <a:cubicBezTo>
                    <a:pt x="3792" y="1345"/>
                    <a:pt x="3970" y="1317"/>
                    <a:pt x="4156" y="1305"/>
                  </a:cubicBezTo>
                  <a:cubicBezTo>
                    <a:pt x="4295" y="1185"/>
                    <a:pt x="4375" y="1006"/>
                    <a:pt x="4494" y="867"/>
                  </a:cubicBezTo>
                  <a:cubicBezTo>
                    <a:pt x="4594" y="748"/>
                    <a:pt x="4753" y="608"/>
                    <a:pt x="4693" y="409"/>
                  </a:cubicBezTo>
                  <a:cubicBezTo>
                    <a:pt x="4653" y="350"/>
                    <a:pt x="4594" y="270"/>
                    <a:pt x="4534" y="211"/>
                  </a:cubicBezTo>
                  <a:cubicBezTo>
                    <a:pt x="3920" y="48"/>
                    <a:pt x="3310" y="0"/>
                    <a:pt x="270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"/>
            <p:cNvSpPr/>
            <p:nvPr/>
          </p:nvSpPr>
          <p:spPr>
            <a:xfrm>
              <a:off x="1807050" y="1217775"/>
              <a:ext cx="83575" cy="32900"/>
            </a:xfrm>
            <a:custGeom>
              <a:avLst/>
              <a:gdLst/>
              <a:ahLst/>
              <a:cxnLst/>
              <a:rect l="l" t="t" r="r" b="b"/>
              <a:pathLst>
                <a:path w="3343" h="1316" extrusionOk="0">
                  <a:moveTo>
                    <a:pt x="1346" y="0"/>
                  </a:moveTo>
                  <a:cubicBezTo>
                    <a:pt x="1062" y="0"/>
                    <a:pt x="782" y="58"/>
                    <a:pt x="517" y="261"/>
                  </a:cubicBezTo>
                  <a:lnTo>
                    <a:pt x="517" y="460"/>
                  </a:lnTo>
                  <a:cubicBezTo>
                    <a:pt x="497" y="530"/>
                    <a:pt x="443" y="535"/>
                    <a:pt x="383" y="535"/>
                  </a:cubicBezTo>
                  <a:cubicBezTo>
                    <a:pt x="373" y="535"/>
                    <a:pt x="363" y="535"/>
                    <a:pt x="353" y="535"/>
                  </a:cubicBezTo>
                  <a:cubicBezTo>
                    <a:pt x="303" y="535"/>
                    <a:pt x="252" y="538"/>
                    <a:pt x="219" y="580"/>
                  </a:cubicBezTo>
                  <a:cubicBezTo>
                    <a:pt x="0" y="699"/>
                    <a:pt x="0" y="898"/>
                    <a:pt x="0" y="1117"/>
                  </a:cubicBezTo>
                  <a:cubicBezTo>
                    <a:pt x="853" y="1182"/>
                    <a:pt x="1707" y="1316"/>
                    <a:pt x="2571" y="1316"/>
                  </a:cubicBezTo>
                  <a:cubicBezTo>
                    <a:pt x="2755" y="1316"/>
                    <a:pt x="2939" y="1310"/>
                    <a:pt x="3123" y="1296"/>
                  </a:cubicBezTo>
                  <a:cubicBezTo>
                    <a:pt x="3342" y="1017"/>
                    <a:pt x="3342" y="719"/>
                    <a:pt x="3183" y="420"/>
                  </a:cubicBezTo>
                  <a:cubicBezTo>
                    <a:pt x="2885" y="182"/>
                    <a:pt x="2507" y="182"/>
                    <a:pt x="2168" y="82"/>
                  </a:cubicBezTo>
                  <a:cubicBezTo>
                    <a:pt x="1896" y="53"/>
                    <a:pt x="1619" y="0"/>
                    <a:pt x="1346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"/>
            <p:cNvSpPr/>
            <p:nvPr/>
          </p:nvSpPr>
          <p:spPr>
            <a:xfrm>
              <a:off x="1952250" y="1226400"/>
              <a:ext cx="107950" cy="23775"/>
            </a:xfrm>
            <a:custGeom>
              <a:avLst/>
              <a:gdLst/>
              <a:ahLst/>
              <a:cxnLst/>
              <a:rect l="l" t="t" r="r" b="b"/>
              <a:pathLst>
                <a:path w="4318" h="951" extrusionOk="0">
                  <a:moveTo>
                    <a:pt x="2298" y="1"/>
                  </a:moveTo>
                  <a:cubicBezTo>
                    <a:pt x="1682" y="1"/>
                    <a:pt x="1065" y="46"/>
                    <a:pt x="458" y="115"/>
                  </a:cubicBezTo>
                  <a:cubicBezTo>
                    <a:pt x="1" y="712"/>
                    <a:pt x="1" y="712"/>
                    <a:pt x="956" y="931"/>
                  </a:cubicBezTo>
                  <a:cubicBezTo>
                    <a:pt x="2050" y="931"/>
                    <a:pt x="3164" y="951"/>
                    <a:pt x="4258" y="951"/>
                  </a:cubicBezTo>
                  <a:cubicBezTo>
                    <a:pt x="4139" y="712"/>
                    <a:pt x="4318" y="374"/>
                    <a:pt x="4139" y="155"/>
                  </a:cubicBezTo>
                  <a:cubicBezTo>
                    <a:pt x="3532" y="46"/>
                    <a:pt x="2915" y="1"/>
                    <a:pt x="229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"/>
            <p:cNvSpPr/>
            <p:nvPr/>
          </p:nvSpPr>
          <p:spPr>
            <a:xfrm>
              <a:off x="2114875" y="1293075"/>
              <a:ext cx="37825" cy="97850"/>
            </a:xfrm>
            <a:custGeom>
              <a:avLst/>
              <a:gdLst/>
              <a:ahLst/>
              <a:cxnLst/>
              <a:rect l="l" t="t" r="r" b="b"/>
              <a:pathLst>
                <a:path w="1513" h="3914" extrusionOk="0">
                  <a:moveTo>
                    <a:pt x="1106" y="1"/>
                  </a:moveTo>
                  <a:cubicBezTo>
                    <a:pt x="1030" y="1"/>
                    <a:pt x="947" y="25"/>
                    <a:pt x="856" y="74"/>
                  </a:cubicBezTo>
                  <a:cubicBezTo>
                    <a:pt x="790" y="162"/>
                    <a:pt x="706" y="189"/>
                    <a:pt x="620" y="189"/>
                  </a:cubicBezTo>
                  <a:cubicBezTo>
                    <a:pt x="551" y="189"/>
                    <a:pt x="481" y="171"/>
                    <a:pt x="418" y="154"/>
                  </a:cubicBezTo>
                  <a:cubicBezTo>
                    <a:pt x="339" y="154"/>
                    <a:pt x="299" y="193"/>
                    <a:pt x="259" y="273"/>
                  </a:cubicBezTo>
                  <a:cubicBezTo>
                    <a:pt x="220" y="551"/>
                    <a:pt x="319" y="830"/>
                    <a:pt x="200" y="1069"/>
                  </a:cubicBezTo>
                  <a:cubicBezTo>
                    <a:pt x="200" y="1984"/>
                    <a:pt x="1" y="2939"/>
                    <a:pt x="359" y="3834"/>
                  </a:cubicBezTo>
                  <a:lnTo>
                    <a:pt x="438" y="3913"/>
                  </a:lnTo>
                  <a:cubicBezTo>
                    <a:pt x="458" y="3913"/>
                    <a:pt x="498" y="3874"/>
                    <a:pt x="518" y="3854"/>
                  </a:cubicBezTo>
                  <a:cubicBezTo>
                    <a:pt x="538" y="3615"/>
                    <a:pt x="538" y="3376"/>
                    <a:pt x="558" y="3138"/>
                  </a:cubicBezTo>
                  <a:cubicBezTo>
                    <a:pt x="816" y="2958"/>
                    <a:pt x="558" y="2620"/>
                    <a:pt x="796" y="2441"/>
                  </a:cubicBezTo>
                  <a:lnTo>
                    <a:pt x="796" y="2441"/>
                  </a:lnTo>
                  <a:cubicBezTo>
                    <a:pt x="816" y="2461"/>
                    <a:pt x="836" y="2461"/>
                    <a:pt x="856" y="2481"/>
                  </a:cubicBezTo>
                  <a:cubicBezTo>
                    <a:pt x="1155" y="2262"/>
                    <a:pt x="1095" y="1964"/>
                    <a:pt x="995" y="1725"/>
                  </a:cubicBezTo>
                  <a:cubicBezTo>
                    <a:pt x="856" y="1327"/>
                    <a:pt x="936" y="989"/>
                    <a:pt x="1194" y="691"/>
                  </a:cubicBezTo>
                  <a:cubicBezTo>
                    <a:pt x="1453" y="671"/>
                    <a:pt x="1513" y="492"/>
                    <a:pt x="1453" y="253"/>
                  </a:cubicBezTo>
                  <a:cubicBezTo>
                    <a:pt x="1362" y="85"/>
                    <a:pt x="1247" y="1"/>
                    <a:pt x="110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"/>
            <p:cNvSpPr/>
            <p:nvPr/>
          </p:nvSpPr>
          <p:spPr>
            <a:xfrm>
              <a:off x="1469850" y="1293950"/>
              <a:ext cx="84075" cy="26025"/>
            </a:xfrm>
            <a:custGeom>
              <a:avLst/>
              <a:gdLst/>
              <a:ahLst/>
              <a:cxnLst/>
              <a:rect l="l" t="t" r="r" b="b"/>
              <a:pathLst>
                <a:path w="3363" h="1041" extrusionOk="0">
                  <a:moveTo>
                    <a:pt x="1006" y="1"/>
                  </a:moveTo>
                  <a:cubicBezTo>
                    <a:pt x="883" y="1"/>
                    <a:pt x="760" y="6"/>
                    <a:pt x="637" y="19"/>
                  </a:cubicBezTo>
                  <a:cubicBezTo>
                    <a:pt x="558" y="99"/>
                    <a:pt x="538" y="158"/>
                    <a:pt x="538" y="258"/>
                  </a:cubicBezTo>
                  <a:cubicBezTo>
                    <a:pt x="578" y="536"/>
                    <a:pt x="299" y="357"/>
                    <a:pt x="240" y="497"/>
                  </a:cubicBezTo>
                  <a:cubicBezTo>
                    <a:pt x="140" y="616"/>
                    <a:pt x="1" y="715"/>
                    <a:pt x="140" y="894"/>
                  </a:cubicBezTo>
                  <a:cubicBezTo>
                    <a:pt x="771" y="1005"/>
                    <a:pt x="1402" y="1040"/>
                    <a:pt x="2043" y="1040"/>
                  </a:cubicBezTo>
                  <a:cubicBezTo>
                    <a:pt x="2210" y="1040"/>
                    <a:pt x="2378" y="1038"/>
                    <a:pt x="2547" y="1034"/>
                  </a:cubicBezTo>
                  <a:cubicBezTo>
                    <a:pt x="2667" y="755"/>
                    <a:pt x="3363" y="715"/>
                    <a:pt x="2885" y="198"/>
                  </a:cubicBezTo>
                  <a:cubicBezTo>
                    <a:pt x="2269" y="148"/>
                    <a:pt x="1639" y="1"/>
                    <a:pt x="100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4"/>
            <p:cNvSpPr/>
            <p:nvPr/>
          </p:nvSpPr>
          <p:spPr>
            <a:xfrm>
              <a:off x="1422625" y="1335500"/>
              <a:ext cx="94500" cy="33175"/>
            </a:xfrm>
            <a:custGeom>
              <a:avLst/>
              <a:gdLst/>
              <a:ahLst/>
              <a:cxnLst/>
              <a:rect l="l" t="t" r="r" b="b"/>
              <a:pathLst>
                <a:path w="3780" h="1327" extrusionOk="0">
                  <a:moveTo>
                    <a:pt x="1211" y="0"/>
                  </a:moveTo>
                  <a:cubicBezTo>
                    <a:pt x="1182" y="0"/>
                    <a:pt x="1150" y="10"/>
                    <a:pt x="1114" y="28"/>
                  </a:cubicBezTo>
                  <a:cubicBezTo>
                    <a:pt x="1035" y="167"/>
                    <a:pt x="1114" y="287"/>
                    <a:pt x="1094" y="446"/>
                  </a:cubicBezTo>
                  <a:cubicBezTo>
                    <a:pt x="1094" y="663"/>
                    <a:pt x="1022" y="771"/>
                    <a:pt x="868" y="771"/>
                  </a:cubicBezTo>
                  <a:cubicBezTo>
                    <a:pt x="824" y="771"/>
                    <a:pt x="774" y="762"/>
                    <a:pt x="716" y="744"/>
                  </a:cubicBezTo>
                  <a:cubicBezTo>
                    <a:pt x="613" y="707"/>
                    <a:pt x="510" y="687"/>
                    <a:pt x="408" y="687"/>
                  </a:cubicBezTo>
                  <a:cubicBezTo>
                    <a:pt x="295" y="687"/>
                    <a:pt x="185" y="712"/>
                    <a:pt x="80" y="764"/>
                  </a:cubicBezTo>
                  <a:cubicBezTo>
                    <a:pt x="0" y="824"/>
                    <a:pt x="0" y="864"/>
                    <a:pt x="20" y="943"/>
                  </a:cubicBezTo>
                  <a:cubicBezTo>
                    <a:pt x="100" y="1023"/>
                    <a:pt x="199" y="1043"/>
                    <a:pt x="279" y="1122"/>
                  </a:cubicBezTo>
                  <a:lnTo>
                    <a:pt x="279" y="1142"/>
                  </a:lnTo>
                  <a:cubicBezTo>
                    <a:pt x="389" y="1181"/>
                    <a:pt x="503" y="1192"/>
                    <a:pt x="618" y="1192"/>
                  </a:cubicBezTo>
                  <a:cubicBezTo>
                    <a:pt x="770" y="1192"/>
                    <a:pt x="924" y="1173"/>
                    <a:pt x="1076" y="1173"/>
                  </a:cubicBezTo>
                  <a:cubicBezTo>
                    <a:pt x="1224" y="1173"/>
                    <a:pt x="1371" y="1191"/>
                    <a:pt x="1512" y="1261"/>
                  </a:cubicBezTo>
                  <a:cubicBezTo>
                    <a:pt x="1538" y="1261"/>
                    <a:pt x="1565" y="1253"/>
                    <a:pt x="1586" y="1253"/>
                  </a:cubicBezTo>
                  <a:cubicBezTo>
                    <a:pt x="1596" y="1253"/>
                    <a:pt x="1605" y="1255"/>
                    <a:pt x="1611" y="1261"/>
                  </a:cubicBezTo>
                  <a:cubicBezTo>
                    <a:pt x="1657" y="1239"/>
                    <a:pt x="1703" y="1216"/>
                    <a:pt x="1749" y="1216"/>
                  </a:cubicBezTo>
                  <a:cubicBezTo>
                    <a:pt x="1783" y="1216"/>
                    <a:pt x="1816" y="1228"/>
                    <a:pt x="1850" y="1261"/>
                  </a:cubicBezTo>
                  <a:lnTo>
                    <a:pt x="2288" y="1261"/>
                  </a:lnTo>
                  <a:cubicBezTo>
                    <a:pt x="2338" y="1242"/>
                    <a:pt x="2382" y="1232"/>
                    <a:pt x="2427" y="1232"/>
                  </a:cubicBezTo>
                  <a:cubicBezTo>
                    <a:pt x="2472" y="1232"/>
                    <a:pt x="2517" y="1242"/>
                    <a:pt x="2566" y="1261"/>
                  </a:cubicBezTo>
                  <a:lnTo>
                    <a:pt x="2646" y="1261"/>
                  </a:lnTo>
                  <a:cubicBezTo>
                    <a:pt x="2680" y="1239"/>
                    <a:pt x="2728" y="1216"/>
                    <a:pt x="2778" y="1216"/>
                  </a:cubicBezTo>
                  <a:cubicBezTo>
                    <a:pt x="2814" y="1216"/>
                    <a:pt x="2851" y="1228"/>
                    <a:pt x="2885" y="1261"/>
                  </a:cubicBezTo>
                  <a:cubicBezTo>
                    <a:pt x="3004" y="1251"/>
                    <a:pt x="3130" y="1234"/>
                    <a:pt x="3255" y="1234"/>
                  </a:cubicBezTo>
                  <a:cubicBezTo>
                    <a:pt x="3359" y="1234"/>
                    <a:pt x="3462" y="1245"/>
                    <a:pt x="3561" y="1281"/>
                  </a:cubicBezTo>
                  <a:cubicBezTo>
                    <a:pt x="3601" y="1311"/>
                    <a:pt x="3631" y="1326"/>
                    <a:pt x="3660" y="1326"/>
                  </a:cubicBezTo>
                  <a:cubicBezTo>
                    <a:pt x="3690" y="1326"/>
                    <a:pt x="3720" y="1311"/>
                    <a:pt x="3760" y="1281"/>
                  </a:cubicBezTo>
                  <a:cubicBezTo>
                    <a:pt x="3780" y="1202"/>
                    <a:pt x="3780" y="1142"/>
                    <a:pt x="3760" y="1063"/>
                  </a:cubicBezTo>
                  <a:cubicBezTo>
                    <a:pt x="3601" y="923"/>
                    <a:pt x="3402" y="884"/>
                    <a:pt x="3243" y="764"/>
                  </a:cubicBezTo>
                  <a:cubicBezTo>
                    <a:pt x="3163" y="724"/>
                    <a:pt x="3083" y="685"/>
                    <a:pt x="3044" y="625"/>
                  </a:cubicBezTo>
                  <a:cubicBezTo>
                    <a:pt x="3103" y="565"/>
                    <a:pt x="3203" y="585"/>
                    <a:pt x="3263" y="525"/>
                  </a:cubicBezTo>
                  <a:cubicBezTo>
                    <a:pt x="3302" y="366"/>
                    <a:pt x="3302" y="247"/>
                    <a:pt x="3163" y="148"/>
                  </a:cubicBezTo>
                  <a:cubicBezTo>
                    <a:pt x="3134" y="136"/>
                    <a:pt x="3103" y="131"/>
                    <a:pt x="3072" y="131"/>
                  </a:cubicBezTo>
                  <a:cubicBezTo>
                    <a:pt x="2995" y="131"/>
                    <a:pt x="2915" y="159"/>
                    <a:pt x="2845" y="187"/>
                  </a:cubicBezTo>
                  <a:cubicBezTo>
                    <a:pt x="2745" y="207"/>
                    <a:pt x="2606" y="207"/>
                    <a:pt x="2507" y="207"/>
                  </a:cubicBezTo>
                  <a:cubicBezTo>
                    <a:pt x="2367" y="247"/>
                    <a:pt x="2208" y="247"/>
                    <a:pt x="2069" y="287"/>
                  </a:cubicBezTo>
                  <a:cubicBezTo>
                    <a:pt x="1989" y="327"/>
                    <a:pt x="1950" y="366"/>
                    <a:pt x="1910" y="426"/>
                  </a:cubicBezTo>
                  <a:lnTo>
                    <a:pt x="1910" y="486"/>
                  </a:lnTo>
                  <a:lnTo>
                    <a:pt x="1950" y="565"/>
                  </a:lnTo>
                  <a:cubicBezTo>
                    <a:pt x="2049" y="565"/>
                    <a:pt x="2049" y="565"/>
                    <a:pt x="1950" y="585"/>
                  </a:cubicBezTo>
                  <a:lnTo>
                    <a:pt x="1910" y="545"/>
                  </a:lnTo>
                  <a:cubicBezTo>
                    <a:pt x="1890" y="486"/>
                    <a:pt x="1890" y="446"/>
                    <a:pt x="1870" y="386"/>
                  </a:cubicBezTo>
                  <a:cubicBezTo>
                    <a:pt x="1850" y="346"/>
                    <a:pt x="1790" y="346"/>
                    <a:pt x="1711" y="346"/>
                  </a:cubicBezTo>
                  <a:lnTo>
                    <a:pt x="1671" y="386"/>
                  </a:lnTo>
                  <a:lnTo>
                    <a:pt x="1592" y="366"/>
                  </a:lnTo>
                  <a:cubicBezTo>
                    <a:pt x="1651" y="287"/>
                    <a:pt x="1691" y="247"/>
                    <a:pt x="1711" y="167"/>
                  </a:cubicBezTo>
                  <a:lnTo>
                    <a:pt x="1711" y="88"/>
                  </a:lnTo>
                  <a:cubicBezTo>
                    <a:pt x="1691" y="68"/>
                    <a:pt x="1671" y="68"/>
                    <a:pt x="1651" y="48"/>
                  </a:cubicBezTo>
                  <a:lnTo>
                    <a:pt x="1313" y="48"/>
                  </a:lnTo>
                  <a:cubicBezTo>
                    <a:pt x="1280" y="15"/>
                    <a:pt x="1247" y="0"/>
                    <a:pt x="121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4"/>
            <p:cNvSpPr/>
            <p:nvPr/>
          </p:nvSpPr>
          <p:spPr>
            <a:xfrm>
              <a:off x="2108925" y="1426700"/>
              <a:ext cx="99475" cy="22900"/>
            </a:xfrm>
            <a:custGeom>
              <a:avLst/>
              <a:gdLst/>
              <a:ahLst/>
              <a:cxnLst/>
              <a:rect l="l" t="t" r="r" b="b"/>
              <a:pathLst>
                <a:path w="3979" h="916" extrusionOk="0">
                  <a:moveTo>
                    <a:pt x="3720" y="1"/>
                  </a:moveTo>
                  <a:cubicBezTo>
                    <a:pt x="3660" y="1"/>
                    <a:pt x="3601" y="21"/>
                    <a:pt x="3541" y="60"/>
                  </a:cubicBezTo>
                  <a:cubicBezTo>
                    <a:pt x="3260" y="60"/>
                    <a:pt x="2974" y="53"/>
                    <a:pt x="2688" y="53"/>
                  </a:cubicBezTo>
                  <a:cubicBezTo>
                    <a:pt x="2163" y="53"/>
                    <a:pt x="1636" y="78"/>
                    <a:pt x="1134" y="219"/>
                  </a:cubicBezTo>
                  <a:cubicBezTo>
                    <a:pt x="1080" y="295"/>
                    <a:pt x="1014" y="329"/>
                    <a:pt x="947" y="329"/>
                  </a:cubicBezTo>
                  <a:cubicBezTo>
                    <a:pt x="889" y="329"/>
                    <a:pt x="831" y="305"/>
                    <a:pt x="776" y="259"/>
                  </a:cubicBezTo>
                  <a:lnTo>
                    <a:pt x="597" y="259"/>
                  </a:lnTo>
                  <a:cubicBezTo>
                    <a:pt x="537" y="309"/>
                    <a:pt x="472" y="319"/>
                    <a:pt x="403" y="319"/>
                  </a:cubicBezTo>
                  <a:cubicBezTo>
                    <a:pt x="356" y="319"/>
                    <a:pt x="308" y="314"/>
                    <a:pt x="257" y="314"/>
                  </a:cubicBezTo>
                  <a:cubicBezTo>
                    <a:pt x="232" y="314"/>
                    <a:pt x="206" y="316"/>
                    <a:pt x="179" y="319"/>
                  </a:cubicBezTo>
                  <a:cubicBezTo>
                    <a:pt x="99" y="359"/>
                    <a:pt x="40" y="379"/>
                    <a:pt x="0" y="458"/>
                  </a:cubicBezTo>
                  <a:cubicBezTo>
                    <a:pt x="0" y="518"/>
                    <a:pt x="0" y="597"/>
                    <a:pt x="40" y="677"/>
                  </a:cubicBezTo>
                  <a:cubicBezTo>
                    <a:pt x="80" y="776"/>
                    <a:pt x="179" y="856"/>
                    <a:pt x="259" y="916"/>
                  </a:cubicBezTo>
                  <a:lnTo>
                    <a:pt x="438" y="916"/>
                  </a:lnTo>
                  <a:cubicBezTo>
                    <a:pt x="557" y="856"/>
                    <a:pt x="696" y="856"/>
                    <a:pt x="836" y="796"/>
                  </a:cubicBezTo>
                  <a:cubicBezTo>
                    <a:pt x="1552" y="717"/>
                    <a:pt x="2268" y="677"/>
                    <a:pt x="2984" y="617"/>
                  </a:cubicBezTo>
                  <a:cubicBezTo>
                    <a:pt x="3086" y="654"/>
                    <a:pt x="3186" y="672"/>
                    <a:pt x="3282" y="672"/>
                  </a:cubicBezTo>
                  <a:cubicBezTo>
                    <a:pt x="3449" y="672"/>
                    <a:pt x="3609" y="619"/>
                    <a:pt x="3760" y="518"/>
                  </a:cubicBezTo>
                  <a:cubicBezTo>
                    <a:pt x="3879" y="398"/>
                    <a:pt x="3979" y="259"/>
                    <a:pt x="3899" y="60"/>
                  </a:cubicBezTo>
                  <a:cubicBezTo>
                    <a:pt x="3839" y="21"/>
                    <a:pt x="3780" y="1"/>
                    <a:pt x="372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"/>
            <p:cNvSpPr/>
            <p:nvPr/>
          </p:nvSpPr>
          <p:spPr>
            <a:xfrm>
              <a:off x="1636450" y="1352100"/>
              <a:ext cx="77125" cy="32850"/>
            </a:xfrm>
            <a:custGeom>
              <a:avLst/>
              <a:gdLst/>
              <a:ahLst/>
              <a:cxnLst/>
              <a:rect l="l" t="t" r="r" b="b"/>
              <a:pathLst>
                <a:path w="3085" h="1314" extrusionOk="0">
                  <a:moveTo>
                    <a:pt x="1254" y="1"/>
                  </a:moveTo>
                  <a:cubicBezTo>
                    <a:pt x="1175" y="60"/>
                    <a:pt x="1155" y="120"/>
                    <a:pt x="1155" y="220"/>
                  </a:cubicBezTo>
                  <a:cubicBezTo>
                    <a:pt x="1155" y="279"/>
                    <a:pt x="1175" y="319"/>
                    <a:pt x="1175" y="379"/>
                  </a:cubicBezTo>
                  <a:cubicBezTo>
                    <a:pt x="1175" y="439"/>
                    <a:pt x="1140" y="465"/>
                    <a:pt x="1106" y="465"/>
                  </a:cubicBezTo>
                  <a:cubicBezTo>
                    <a:pt x="1095" y="465"/>
                    <a:pt x="1085" y="463"/>
                    <a:pt x="1075" y="458"/>
                  </a:cubicBezTo>
                  <a:cubicBezTo>
                    <a:pt x="986" y="413"/>
                    <a:pt x="874" y="391"/>
                    <a:pt x="765" y="391"/>
                  </a:cubicBezTo>
                  <a:cubicBezTo>
                    <a:pt x="728" y="391"/>
                    <a:pt x="692" y="394"/>
                    <a:pt x="657" y="399"/>
                  </a:cubicBezTo>
                  <a:cubicBezTo>
                    <a:pt x="478" y="458"/>
                    <a:pt x="339" y="578"/>
                    <a:pt x="180" y="677"/>
                  </a:cubicBezTo>
                  <a:lnTo>
                    <a:pt x="41" y="816"/>
                  </a:lnTo>
                  <a:cubicBezTo>
                    <a:pt x="41" y="856"/>
                    <a:pt x="1" y="896"/>
                    <a:pt x="1" y="916"/>
                  </a:cubicBezTo>
                  <a:cubicBezTo>
                    <a:pt x="1" y="956"/>
                    <a:pt x="41" y="995"/>
                    <a:pt x="41" y="1015"/>
                  </a:cubicBezTo>
                  <a:cubicBezTo>
                    <a:pt x="71" y="1045"/>
                    <a:pt x="100" y="1060"/>
                    <a:pt x="133" y="1060"/>
                  </a:cubicBezTo>
                  <a:cubicBezTo>
                    <a:pt x="165" y="1060"/>
                    <a:pt x="200" y="1045"/>
                    <a:pt x="240" y="1015"/>
                  </a:cubicBezTo>
                  <a:cubicBezTo>
                    <a:pt x="279" y="995"/>
                    <a:pt x="359" y="995"/>
                    <a:pt x="399" y="995"/>
                  </a:cubicBezTo>
                  <a:cubicBezTo>
                    <a:pt x="593" y="1056"/>
                    <a:pt x="790" y="1072"/>
                    <a:pt x="987" y="1072"/>
                  </a:cubicBezTo>
                  <a:cubicBezTo>
                    <a:pt x="1212" y="1072"/>
                    <a:pt x="1438" y="1051"/>
                    <a:pt x="1663" y="1051"/>
                  </a:cubicBezTo>
                  <a:cubicBezTo>
                    <a:pt x="1886" y="1051"/>
                    <a:pt x="2108" y="1072"/>
                    <a:pt x="2328" y="1154"/>
                  </a:cubicBezTo>
                  <a:lnTo>
                    <a:pt x="2468" y="1154"/>
                  </a:lnTo>
                  <a:cubicBezTo>
                    <a:pt x="2607" y="1274"/>
                    <a:pt x="2786" y="1214"/>
                    <a:pt x="2945" y="1314"/>
                  </a:cubicBezTo>
                  <a:cubicBezTo>
                    <a:pt x="3045" y="1254"/>
                    <a:pt x="3064" y="1115"/>
                    <a:pt x="3064" y="995"/>
                  </a:cubicBezTo>
                  <a:cubicBezTo>
                    <a:pt x="3025" y="777"/>
                    <a:pt x="2786" y="677"/>
                    <a:pt x="2686" y="478"/>
                  </a:cubicBezTo>
                  <a:cubicBezTo>
                    <a:pt x="2671" y="417"/>
                    <a:pt x="2656" y="391"/>
                    <a:pt x="2623" y="391"/>
                  </a:cubicBezTo>
                  <a:cubicBezTo>
                    <a:pt x="2613" y="391"/>
                    <a:pt x="2601" y="394"/>
                    <a:pt x="2587" y="399"/>
                  </a:cubicBezTo>
                  <a:cubicBezTo>
                    <a:pt x="2606" y="373"/>
                    <a:pt x="2621" y="364"/>
                    <a:pt x="2633" y="364"/>
                  </a:cubicBezTo>
                  <a:cubicBezTo>
                    <a:pt x="2659" y="364"/>
                    <a:pt x="2673" y="405"/>
                    <a:pt x="2686" y="418"/>
                  </a:cubicBezTo>
                  <a:cubicBezTo>
                    <a:pt x="2766" y="418"/>
                    <a:pt x="2846" y="399"/>
                    <a:pt x="2885" y="379"/>
                  </a:cubicBezTo>
                  <a:cubicBezTo>
                    <a:pt x="2985" y="259"/>
                    <a:pt x="3084" y="160"/>
                    <a:pt x="2985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"/>
            <p:cNvSpPr/>
            <p:nvPr/>
          </p:nvSpPr>
          <p:spPr>
            <a:xfrm>
              <a:off x="1723500" y="1263075"/>
              <a:ext cx="167000" cy="13475"/>
            </a:xfrm>
            <a:custGeom>
              <a:avLst/>
              <a:gdLst/>
              <a:ahLst/>
              <a:cxnLst/>
              <a:rect l="l" t="t" r="r" b="b"/>
              <a:pathLst>
                <a:path w="6680" h="539" extrusionOk="0">
                  <a:moveTo>
                    <a:pt x="378" y="1"/>
                  </a:moveTo>
                  <a:cubicBezTo>
                    <a:pt x="299" y="140"/>
                    <a:pt x="159" y="80"/>
                    <a:pt x="60" y="160"/>
                  </a:cubicBezTo>
                  <a:lnTo>
                    <a:pt x="0" y="240"/>
                  </a:lnTo>
                  <a:cubicBezTo>
                    <a:pt x="188" y="354"/>
                    <a:pt x="375" y="382"/>
                    <a:pt x="566" y="382"/>
                  </a:cubicBezTo>
                  <a:cubicBezTo>
                    <a:pt x="739" y="382"/>
                    <a:pt x="914" y="359"/>
                    <a:pt x="1094" y="359"/>
                  </a:cubicBezTo>
                  <a:cubicBezTo>
                    <a:pt x="2546" y="399"/>
                    <a:pt x="3979" y="339"/>
                    <a:pt x="5391" y="538"/>
                  </a:cubicBezTo>
                  <a:cubicBezTo>
                    <a:pt x="5531" y="464"/>
                    <a:pt x="5679" y="446"/>
                    <a:pt x="5827" y="446"/>
                  </a:cubicBezTo>
                  <a:cubicBezTo>
                    <a:pt x="5965" y="446"/>
                    <a:pt x="6104" y="461"/>
                    <a:pt x="6237" y="461"/>
                  </a:cubicBezTo>
                  <a:cubicBezTo>
                    <a:pt x="6267" y="461"/>
                    <a:pt x="6297" y="460"/>
                    <a:pt x="6326" y="458"/>
                  </a:cubicBezTo>
                  <a:cubicBezTo>
                    <a:pt x="6348" y="458"/>
                    <a:pt x="6371" y="459"/>
                    <a:pt x="6393" y="459"/>
                  </a:cubicBezTo>
                  <a:cubicBezTo>
                    <a:pt x="6546" y="459"/>
                    <a:pt x="6679" y="444"/>
                    <a:pt x="6644" y="200"/>
                  </a:cubicBezTo>
                  <a:cubicBezTo>
                    <a:pt x="5284" y="123"/>
                    <a:pt x="3936" y="9"/>
                    <a:pt x="2581" y="9"/>
                  </a:cubicBezTo>
                  <a:cubicBezTo>
                    <a:pt x="2192" y="9"/>
                    <a:pt x="1803" y="19"/>
                    <a:pt x="1413" y="41"/>
                  </a:cubicBezTo>
                  <a:cubicBezTo>
                    <a:pt x="1269" y="108"/>
                    <a:pt x="1135" y="138"/>
                    <a:pt x="1001" y="138"/>
                  </a:cubicBezTo>
                  <a:cubicBezTo>
                    <a:pt x="856" y="138"/>
                    <a:pt x="712" y="103"/>
                    <a:pt x="557" y="41"/>
                  </a:cubicBezTo>
                  <a:cubicBezTo>
                    <a:pt x="498" y="1"/>
                    <a:pt x="418" y="1"/>
                    <a:pt x="37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"/>
            <p:cNvSpPr/>
            <p:nvPr/>
          </p:nvSpPr>
          <p:spPr>
            <a:xfrm>
              <a:off x="1295300" y="1324750"/>
              <a:ext cx="128325" cy="21700"/>
            </a:xfrm>
            <a:custGeom>
              <a:avLst/>
              <a:gdLst/>
              <a:ahLst/>
              <a:cxnLst/>
              <a:rect l="l" t="t" r="r" b="b"/>
              <a:pathLst>
                <a:path w="5133" h="868" extrusionOk="0">
                  <a:moveTo>
                    <a:pt x="478" y="1"/>
                  </a:moveTo>
                  <a:cubicBezTo>
                    <a:pt x="1" y="100"/>
                    <a:pt x="379" y="418"/>
                    <a:pt x="319" y="657"/>
                  </a:cubicBezTo>
                  <a:cubicBezTo>
                    <a:pt x="359" y="717"/>
                    <a:pt x="398" y="757"/>
                    <a:pt x="478" y="776"/>
                  </a:cubicBezTo>
                  <a:cubicBezTo>
                    <a:pt x="558" y="776"/>
                    <a:pt x="597" y="717"/>
                    <a:pt x="657" y="677"/>
                  </a:cubicBezTo>
                  <a:cubicBezTo>
                    <a:pt x="717" y="617"/>
                    <a:pt x="776" y="558"/>
                    <a:pt x="876" y="558"/>
                  </a:cubicBezTo>
                  <a:cubicBezTo>
                    <a:pt x="955" y="558"/>
                    <a:pt x="1055" y="518"/>
                    <a:pt x="1154" y="518"/>
                  </a:cubicBezTo>
                  <a:cubicBezTo>
                    <a:pt x="1214" y="558"/>
                    <a:pt x="1294" y="597"/>
                    <a:pt x="1373" y="657"/>
                  </a:cubicBezTo>
                  <a:cubicBezTo>
                    <a:pt x="2169" y="677"/>
                    <a:pt x="2965" y="717"/>
                    <a:pt x="3760" y="816"/>
                  </a:cubicBezTo>
                  <a:cubicBezTo>
                    <a:pt x="3949" y="854"/>
                    <a:pt x="4147" y="868"/>
                    <a:pt x="4347" y="868"/>
                  </a:cubicBezTo>
                  <a:cubicBezTo>
                    <a:pt x="4462" y="868"/>
                    <a:pt x="4579" y="863"/>
                    <a:pt x="4695" y="856"/>
                  </a:cubicBezTo>
                  <a:cubicBezTo>
                    <a:pt x="5133" y="796"/>
                    <a:pt x="4934" y="578"/>
                    <a:pt x="4795" y="379"/>
                  </a:cubicBezTo>
                  <a:lnTo>
                    <a:pt x="4655" y="379"/>
                  </a:lnTo>
                  <a:cubicBezTo>
                    <a:pt x="4593" y="421"/>
                    <a:pt x="4524" y="446"/>
                    <a:pt x="4456" y="446"/>
                  </a:cubicBezTo>
                  <a:cubicBezTo>
                    <a:pt x="4395" y="446"/>
                    <a:pt x="4334" y="426"/>
                    <a:pt x="4278" y="379"/>
                  </a:cubicBezTo>
                  <a:cubicBezTo>
                    <a:pt x="3661" y="359"/>
                    <a:pt x="3064" y="359"/>
                    <a:pt x="2447" y="319"/>
                  </a:cubicBezTo>
                  <a:cubicBezTo>
                    <a:pt x="2368" y="289"/>
                    <a:pt x="2293" y="274"/>
                    <a:pt x="2219" y="274"/>
                  </a:cubicBezTo>
                  <a:cubicBezTo>
                    <a:pt x="2144" y="274"/>
                    <a:pt x="2069" y="289"/>
                    <a:pt x="1990" y="319"/>
                  </a:cubicBezTo>
                  <a:lnTo>
                    <a:pt x="1910" y="319"/>
                  </a:lnTo>
                  <a:cubicBezTo>
                    <a:pt x="1801" y="267"/>
                    <a:pt x="1683" y="256"/>
                    <a:pt x="1563" y="256"/>
                  </a:cubicBezTo>
                  <a:cubicBezTo>
                    <a:pt x="1458" y="256"/>
                    <a:pt x="1351" y="264"/>
                    <a:pt x="1246" y="264"/>
                  </a:cubicBezTo>
                  <a:cubicBezTo>
                    <a:pt x="1097" y="264"/>
                    <a:pt x="950" y="247"/>
                    <a:pt x="816" y="160"/>
                  </a:cubicBezTo>
                  <a:cubicBezTo>
                    <a:pt x="717" y="80"/>
                    <a:pt x="577" y="100"/>
                    <a:pt x="47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"/>
            <p:cNvSpPr/>
            <p:nvPr/>
          </p:nvSpPr>
          <p:spPr>
            <a:xfrm>
              <a:off x="1963700" y="1419750"/>
              <a:ext cx="105450" cy="21800"/>
            </a:xfrm>
            <a:custGeom>
              <a:avLst/>
              <a:gdLst/>
              <a:ahLst/>
              <a:cxnLst/>
              <a:rect l="l" t="t" r="r" b="b"/>
              <a:pathLst>
                <a:path w="4218" h="872" extrusionOk="0">
                  <a:moveTo>
                    <a:pt x="1303" y="0"/>
                  </a:moveTo>
                  <a:cubicBezTo>
                    <a:pt x="1015" y="0"/>
                    <a:pt x="726" y="13"/>
                    <a:pt x="437" y="13"/>
                  </a:cubicBezTo>
                  <a:cubicBezTo>
                    <a:pt x="292" y="13"/>
                    <a:pt x="146" y="10"/>
                    <a:pt x="0" y="0"/>
                  </a:cubicBezTo>
                  <a:lnTo>
                    <a:pt x="0" y="0"/>
                  </a:lnTo>
                  <a:cubicBezTo>
                    <a:pt x="181" y="159"/>
                    <a:pt x="389" y="200"/>
                    <a:pt x="599" y="200"/>
                  </a:cubicBezTo>
                  <a:cubicBezTo>
                    <a:pt x="782" y="200"/>
                    <a:pt x="967" y="169"/>
                    <a:pt x="1134" y="159"/>
                  </a:cubicBezTo>
                  <a:cubicBezTo>
                    <a:pt x="1154" y="158"/>
                    <a:pt x="1172" y="158"/>
                    <a:pt x="1190" y="158"/>
                  </a:cubicBezTo>
                  <a:cubicBezTo>
                    <a:pt x="1630" y="158"/>
                    <a:pt x="1610" y="392"/>
                    <a:pt x="1572" y="736"/>
                  </a:cubicBezTo>
                  <a:cubicBezTo>
                    <a:pt x="2039" y="779"/>
                    <a:pt x="2525" y="871"/>
                    <a:pt x="3032" y="871"/>
                  </a:cubicBezTo>
                  <a:cubicBezTo>
                    <a:pt x="3238" y="871"/>
                    <a:pt x="3448" y="856"/>
                    <a:pt x="3661" y="816"/>
                  </a:cubicBezTo>
                  <a:cubicBezTo>
                    <a:pt x="3705" y="786"/>
                    <a:pt x="3757" y="779"/>
                    <a:pt x="3811" y="779"/>
                  </a:cubicBezTo>
                  <a:cubicBezTo>
                    <a:pt x="3871" y="779"/>
                    <a:pt x="3933" y="788"/>
                    <a:pt x="3989" y="788"/>
                  </a:cubicBezTo>
                  <a:cubicBezTo>
                    <a:pt x="4021" y="788"/>
                    <a:pt x="4051" y="785"/>
                    <a:pt x="4078" y="776"/>
                  </a:cubicBezTo>
                  <a:cubicBezTo>
                    <a:pt x="4158" y="756"/>
                    <a:pt x="4198" y="696"/>
                    <a:pt x="4218" y="637"/>
                  </a:cubicBezTo>
                  <a:cubicBezTo>
                    <a:pt x="4218" y="557"/>
                    <a:pt x="4198" y="478"/>
                    <a:pt x="4158" y="438"/>
                  </a:cubicBezTo>
                  <a:cubicBezTo>
                    <a:pt x="4038" y="378"/>
                    <a:pt x="3907" y="284"/>
                    <a:pt x="3764" y="284"/>
                  </a:cubicBezTo>
                  <a:cubicBezTo>
                    <a:pt x="3718" y="284"/>
                    <a:pt x="3670" y="294"/>
                    <a:pt x="3621" y="318"/>
                  </a:cubicBezTo>
                  <a:lnTo>
                    <a:pt x="3501" y="318"/>
                  </a:lnTo>
                  <a:cubicBezTo>
                    <a:pt x="3406" y="264"/>
                    <a:pt x="3303" y="251"/>
                    <a:pt x="3198" y="251"/>
                  </a:cubicBezTo>
                  <a:cubicBezTo>
                    <a:pt x="3111" y="251"/>
                    <a:pt x="3022" y="260"/>
                    <a:pt x="2934" y="260"/>
                  </a:cubicBezTo>
                  <a:cubicBezTo>
                    <a:pt x="2821" y="260"/>
                    <a:pt x="2709" y="245"/>
                    <a:pt x="2606" y="179"/>
                  </a:cubicBezTo>
                  <a:cubicBezTo>
                    <a:pt x="2169" y="30"/>
                    <a:pt x="1736" y="0"/>
                    <a:pt x="1303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"/>
            <p:cNvSpPr/>
            <p:nvPr/>
          </p:nvSpPr>
          <p:spPr>
            <a:xfrm>
              <a:off x="1502175" y="1340900"/>
              <a:ext cx="84575" cy="33700"/>
            </a:xfrm>
            <a:custGeom>
              <a:avLst/>
              <a:gdLst/>
              <a:ahLst/>
              <a:cxnLst/>
              <a:rect l="l" t="t" r="r" b="b"/>
              <a:pathLst>
                <a:path w="3383" h="1348" extrusionOk="0">
                  <a:moveTo>
                    <a:pt x="1236" y="276"/>
                  </a:moveTo>
                  <a:cubicBezTo>
                    <a:pt x="1234" y="286"/>
                    <a:pt x="1238" y="303"/>
                    <a:pt x="1254" y="329"/>
                  </a:cubicBezTo>
                  <a:cubicBezTo>
                    <a:pt x="1261" y="336"/>
                    <a:pt x="1263" y="338"/>
                    <a:pt x="1260" y="338"/>
                  </a:cubicBezTo>
                  <a:cubicBezTo>
                    <a:pt x="1254" y="338"/>
                    <a:pt x="1228" y="329"/>
                    <a:pt x="1175" y="329"/>
                  </a:cubicBezTo>
                  <a:cubicBezTo>
                    <a:pt x="1153" y="329"/>
                    <a:pt x="1132" y="332"/>
                    <a:pt x="1114" y="338"/>
                  </a:cubicBezTo>
                  <a:lnTo>
                    <a:pt x="1114" y="338"/>
                  </a:lnTo>
                  <a:cubicBezTo>
                    <a:pt x="1149" y="308"/>
                    <a:pt x="1189" y="286"/>
                    <a:pt x="1236" y="276"/>
                  </a:cubicBezTo>
                  <a:close/>
                  <a:moveTo>
                    <a:pt x="655" y="0"/>
                  </a:moveTo>
                  <a:cubicBezTo>
                    <a:pt x="516" y="0"/>
                    <a:pt x="377" y="9"/>
                    <a:pt x="240" y="31"/>
                  </a:cubicBezTo>
                  <a:cubicBezTo>
                    <a:pt x="160" y="71"/>
                    <a:pt x="140" y="150"/>
                    <a:pt x="140" y="230"/>
                  </a:cubicBezTo>
                  <a:cubicBezTo>
                    <a:pt x="81" y="488"/>
                    <a:pt x="1" y="747"/>
                    <a:pt x="478" y="827"/>
                  </a:cubicBezTo>
                  <a:cubicBezTo>
                    <a:pt x="506" y="831"/>
                    <a:pt x="533" y="834"/>
                    <a:pt x="558" y="834"/>
                  </a:cubicBezTo>
                  <a:cubicBezTo>
                    <a:pt x="792" y="834"/>
                    <a:pt x="889" y="637"/>
                    <a:pt x="998" y="476"/>
                  </a:cubicBezTo>
                  <a:lnTo>
                    <a:pt x="998" y="476"/>
                  </a:lnTo>
                  <a:cubicBezTo>
                    <a:pt x="997" y="480"/>
                    <a:pt x="996" y="484"/>
                    <a:pt x="996" y="488"/>
                  </a:cubicBezTo>
                  <a:cubicBezTo>
                    <a:pt x="1035" y="568"/>
                    <a:pt x="1075" y="568"/>
                    <a:pt x="1095" y="628"/>
                  </a:cubicBezTo>
                  <a:cubicBezTo>
                    <a:pt x="1130" y="680"/>
                    <a:pt x="1123" y="690"/>
                    <a:pt x="1104" y="690"/>
                  </a:cubicBezTo>
                  <a:cubicBezTo>
                    <a:pt x="1091" y="690"/>
                    <a:pt x="1074" y="686"/>
                    <a:pt x="1061" y="686"/>
                  </a:cubicBezTo>
                  <a:cubicBezTo>
                    <a:pt x="1046" y="686"/>
                    <a:pt x="1035" y="691"/>
                    <a:pt x="1035" y="707"/>
                  </a:cubicBezTo>
                  <a:cubicBezTo>
                    <a:pt x="896" y="847"/>
                    <a:pt x="677" y="767"/>
                    <a:pt x="558" y="926"/>
                  </a:cubicBezTo>
                  <a:cubicBezTo>
                    <a:pt x="538" y="966"/>
                    <a:pt x="538" y="1026"/>
                    <a:pt x="538" y="1065"/>
                  </a:cubicBezTo>
                  <a:cubicBezTo>
                    <a:pt x="677" y="1244"/>
                    <a:pt x="936" y="1105"/>
                    <a:pt x="1095" y="1244"/>
                  </a:cubicBezTo>
                  <a:cubicBezTo>
                    <a:pt x="1374" y="1264"/>
                    <a:pt x="1672" y="1264"/>
                    <a:pt x="1950" y="1304"/>
                  </a:cubicBezTo>
                  <a:cubicBezTo>
                    <a:pt x="2050" y="1344"/>
                    <a:pt x="2169" y="1344"/>
                    <a:pt x="2289" y="1344"/>
                  </a:cubicBezTo>
                  <a:cubicBezTo>
                    <a:pt x="2344" y="1344"/>
                    <a:pt x="2397" y="1347"/>
                    <a:pt x="2446" y="1347"/>
                  </a:cubicBezTo>
                  <a:cubicBezTo>
                    <a:pt x="2520" y="1347"/>
                    <a:pt x="2587" y="1340"/>
                    <a:pt x="2647" y="1304"/>
                  </a:cubicBezTo>
                  <a:lnTo>
                    <a:pt x="2826" y="1304"/>
                  </a:lnTo>
                  <a:cubicBezTo>
                    <a:pt x="2885" y="1340"/>
                    <a:pt x="2959" y="1347"/>
                    <a:pt x="3035" y="1347"/>
                  </a:cubicBezTo>
                  <a:cubicBezTo>
                    <a:pt x="3085" y="1347"/>
                    <a:pt x="3136" y="1344"/>
                    <a:pt x="3184" y="1344"/>
                  </a:cubicBezTo>
                  <a:cubicBezTo>
                    <a:pt x="3283" y="1344"/>
                    <a:pt x="3363" y="1304"/>
                    <a:pt x="3383" y="1205"/>
                  </a:cubicBezTo>
                  <a:cubicBezTo>
                    <a:pt x="3383" y="1105"/>
                    <a:pt x="3343" y="1026"/>
                    <a:pt x="3263" y="966"/>
                  </a:cubicBezTo>
                  <a:cubicBezTo>
                    <a:pt x="3064" y="886"/>
                    <a:pt x="2865" y="866"/>
                    <a:pt x="2647" y="866"/>
                  </a:cubicBezTo>
                  <a:cubicBezTo>
                    <a:pt x="2622" y="865"/>
                    <a:pt x="2597" y="865"/>
                    <a:pt x="2573" y="865"/>
                  </a:cubicBezTo>
                  <a:cubicBezTo>
                    <a:pt x="2340" y="865"/>
                    <a:pt x="2133" y="921"/>
                    <a:pt x="1977" y="969"/>
                  </a:cubicBezTo>
                  <a:lnTo>
                    <a:pt x="1977" y="969"/>
                  </a:lnTo>
                  <a:cubicBezTo>
                    <a:pt x="2119" y="852"/>
                    <a:pt x="2160" y="571"/>
                    <a:pt x="2189" y="290"/>
                  </a:cubicBezTo>
                  <a:cubicBezTo>
                    <a:pt x="2189" y="230"/>
                    <a:pt x="2169" y="150"/>
                    <a:pt x="2129" y="71"/>
                  </a:cubicBezTo>
                  <a:cubicBezTo>
                    <a:pt x="2064" y="75"/>
                    <a:pt x="1998" y="77"/>
                    <a:pt x="1933" y="77"/>
                  </a:cubicBezTo>
                  <a:cubicBezTo>
                    <a:pt x="1504" y="77"/>
                    <a:pt x="1076" y="0"/>
                    <a:pt x="65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"/>
            <p:cNvSpPr/>
            <p:nvPr/>
          </p:nvSpPr>
          <p:spPr>
            <a:xfrm>
              <a:off x="1884625" y="1220950"/>
              <a:ext cx="91025" cy="28725"/>
            </a:xfrm>
            <a:custGeom>
              <a:avLst/>
              <a:gdLst/>
              <a:ahLst/>
              <a:cxnLst/>
              <a:rect l="l" t="t" r="r" b="b"/>
              <a:pathLst>
                <a:path w="3641" h="1149" extrusionOk="0">
                  <a:moveTo>
                    <a:pt x="811" y="0"/>
                  </a:moveTo>
                  <a:cubicBezTo>
                    <a:pt x="533" y="0"/>
                    <a:pt x="259" y="75"/>
                    <a:pt x="0" y="274"/>
                  </a:cubicBezTo>
                  <a:lnTo>
                    <a:pt x="0" y="1129"/>
                  </a:lnTo>
                  <a:lnTo>
                    <a:pt x="179" y="1129"/>
                  </a:lnTo>
                  <a:cubicBezTo>
                    <a:pt x="259" y="1049"/>
                    <a:pt x="299" y="930"/>
                    <a:pt x="378" y="850"/>
                  </a:cubicBezTo>
                  <a:cubicBezTo>
                    <a:pt x="393" y="836"/>
                    <a:pt x="386" y="688"/>
                    <a:pt x="439" y="688"/>
                  </a:cubicBezTo>
                  <a:cubicBezTo>
                    <a:pt x="457" y="688"/>
                    <a:pt x="482" y="705"/>
                    <a:pt x="518" y="751"/>
                  </a:cubicBezTo>
                  <a:cubicBezTo>
                    <a:pt x="677" y="910"/>
                    <a:pt x="458" y="870"/>
                    <a:pt x="398" y="910"/>
                  </a:cubicBezTo>
                  <a:cubicBezTo>
                    <a:pt x="319" y="990"/>
                    <a:pt x="299" y="1049"/>
                    <a:pt x="358" y="1149"/>
                  </a:cubicBezTo>
                  <a:cubicBezTo>
                    <a:pt x="1453" y="1149"/>
                    <a:pt x="2547" y="1129"/>
                    <a:pt x="3641" y="1129"/>
                  </a:cubicBezTo>
                  <a:cubicBezTo>
                    <a:pt x="3502" y="1049"/>
                    <a:pt x="3402" y="910"/>
                    <a:pt x="3283" y="910"/>
                  </a:cubicBezTo>
                  <a:cubicBezTo>
                    <a:pt x="2984" y="910"/>
                    <a:pt x="2945" y="751"/>
                    <a:pt x="2964" y="492"/>
                  </a:cubicBezTo>
                  <a:cubicBezTo>
                    <a:pt x="2905" y="453"/>
                    <a:pt x="2845" y="453"/>
                    <a:pt x="2746" y="413"/>
                  </a:cubicBezTo>
                  <a:cubicBezTo>
                    <a:pt x="2422" y="623"/>
                    <a:pt x="2191" y="732"/>
                    <a:pt x="2025" y="732"/>
                  </a:cubicBezTo>
                  <a:cubicBezTo>
                    <a:pt x="1813" y="732"/>
                    <a:pt x="1707" y="553"/>
                    <a:pt x="1652" y="174"/>
                  </a:cubicBezTo>
                  <a:cubicBezTo>
                    <a:pt x="1373" y="75"/>
                    <a:pt x="1090" y="0"/>
                    <a:pt x="81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"/>
            <p:cNvSpPr/>
            <p:nvPr/>
          </p:nvSpPr>
          <p:spPr>
            <a:xfrm>
              <a:off x="1596675" y="1348575"/>
              <a:ext cx="73625" cy="29175"/>
            </a:xfrm>
            <a:custGeom>
              <a:avLst/>
              <a:gdLst/>
              <a:ahLst/>
              <a:cxnLst/>
              <a:rect l="l" t="t" r="r" b="b"/>
              <a:pathLst>
                <a:path w="2945" h="1167" extrusionOk="0">
                  <a:moveTo>
                    <a:pt x="2189" y="1"/>
                  </a:moveTo>
                  <a:cubicBezTo>
                    <a:pt x="1950" y="1"/>
                    <a:pt x="1711" y="22"/>
                    <a:pt x="1473" y="22"/>
                  </a:cubicBezTo>
                  <a:cubicBezTo>
                    <a:pt x="1433" y="42"/>
                    <a:pt x="1393" y="42"/>
                    <a:pt x="1373" y="62"/>
                  </a:cubicBezTo>
                  <a:cubicBezTo>
                    <a:pt x="1294" y="162"/>
                    <a:pt x="1194" y="201"/>
                    <a:pt x="1095" y="221"/>
                  </a:cubicBezTo>
                  <a:cubicBezTo>
                    <a:pt x="637" y="261"/>
                    <a:pt x="379" y="639"/>
                    <a:pt x="40" y="858"/>
                  </a:cubicBezTo>
                  <a:cubicBezTo>
                    <a:pt x="1" y="937"/>
                    <a:pt x="1" y="1017"/>
                    <a:pt x="80" y="1057"/>
                  </a:cubicBezTo>
                  <a:cubicBezTo>
                    <a:pt x="259" y="1097"/>
                    <a:pt x="398" y="1097"/>
                    <a:pt x="577" y="1116"/>
                  </a:cubicBezTo>
                  <a:cubicBezTo>
                    <a:pt x="597" y="1136"/>
                    <a:pt x="627" y="1146"/>
                    <a:pt x="659" y="1146"/>
                  </a:cubicBezTo>
                  <a:cubicBezTo>
                    <a:pt x="692" y="1146"/>
                    <a:pt x="727" y="1136"/>
                    <a:pt x="756" y="1116"/>
                  </a:cubicBezTo>
                  <a:cubicBezTo>
                    <a:pt x="916" y="1097"/>
                    <a:pt x="1095" y="1097"/>
                    <a:pt x="1274" y="1097"/>
                  </a:cubicBezTo>
                  <a:cubicBezTo>
                    <a:pt x="1328" y="1142"/>
                    <a:pt x="1383" y="1167"/>
                    <a:pt x="1436" y="1167"/>
                  </a:cubicBezTo>
                  <a:cubicBezTo>
                    <a:pt x="1498" y="1167"/>
                    <a:pt x="1558" y="1132"/>
                    <a:pt x="1612" y="1057"/>
                  </a:cubicBezTo>
                  <a:lnTo>
                    <a:pt x="1612" y="918"/>
                  </a:lnTo>
                  <a:lnTo>
                    <a:pt x="1831" y="918"/>
                  </a:lnTo>
                  <a:cubicBezTo>
                    <a:pt x="1870" y="798"/>
                    <a:pt x="1950" y="619"/>
                    <a:pt x="2109" y="599"/>
                  </a:cubicBezTo>
                  <a:cubicBezTo>
                    <a:pt x="2368" y="659"/>
                    <a:pt x="2587" y="719"/>
                    <a:pt x="2845" y="758"/>
                  </a:cubicBezTo>
                  <a:cubicBezTo>
                    <a:pt x="2945" y="659"/>
                    <a:pt x="2945" y="559"/>
                    <a:pt x="2885" y="420"/>
                  </a:cubicBezTo>
                  <a:lnTo>
                    <a:pt x="2845" y="361"/>
                  </a:lnTo>
                  <a:cubicBezTo>
                    <a:pt x="2825" y="241"/>
                    <a:pt x="2288" y="361"/>
                    <a:pt x="2666" y="42"/>
                  </a:cubicBezTo>
                  <a:cubicBezTo>
                    <a:pt x="2507" y="10"/>
                    <a:pt x="2348" y="1"/>
                    <a:pt x="218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"/>
            <p:cNvSpPr/>
            <p:nvPr/>
          </p:nvSpPr>
          <p:spPr>
            <a:xfrm>
              <a:off x="2183500" y="1423000"/>
              <a:ext cx="72150" cy="23350"/>
            </a:xfrm>
            <a:custGeom>
              <a:avLst/>
              <a:gdLst/>
              <a:ahLst/>
              <a:cxnLst/>
              <a:rect l="l" t="t" r="r" b="b"/>
              <a:pathLst>
                <a:path w="2886" h="934" extrusionOk="0">
                  <a:moveTo>
                    <a:pt x="1088" y="1"/>
                  </a:moveTo>
                  <a:cubicBezTo>
                    <a:pt x="900" y="1"/>
                    <a:pt x="719" y="34"/>
                    <a:pt x="558" y="169"/>
                  </a:cubicBezTo>
                  <a:cubicBezTo>
                    <a:pt x="657" y="188"/>
                    <a:pt x="777" y="188"/>
                    <a:pt x="896" y="228"/>
                  </a:cubicBezTo>
                  <a:cubicBezTo>
                    <a:pt x="1393" y="626"/>
                    <a:pt x="598" y="348"/>
                    <a:pt x="737" y="546"/>
                  </a:cubicBezTo>
                  <a:cubicBezTo>
                    <a:pt x="478" y="626"/>
                    <a:pt x="260" y="686"/>
                    <a:pt x="1" y="765"/>
                  </a:cubicBezTo>
                  <a:cubicBezTo>
                    <a:pt x="431" y="882"/>
                    <a:pt x="858" y="934"/>
                    <a:pt x="1287" y="934"/>
                  </a:cubicBezTo>
                  <a:cubicBezTo>
                    <a:pt x="1811" y="934"/>
                    <a:pt x="2339" y="857"/>
                    <a:pt x="2885" y="726"/>
                  </a:cubicBezTo>
                  <a:cubicBezTo>
                    <a:pt x="2885" y="626"/>
                    <a:pt x="2607" y="686"/>
                    <a:pt x="2746" y="527"/>
                  </a:cubicBezTo>
                  <a:cubicBezTo>
                    <a:pt x="2746" y="467"/>
                    <a:pt x="2746" y="407"/>
                    <a:pt x="2706" y="348"/>
                  </a:cubicBezTo>
                  <a:cubicBezTo>
                    <a:pt x="2667" y="308"/>
                    <a:pt x="2627" y="248"/>
                    <a:pt x="2547" y="228"/>
                  </a:cubicBezTo>
                  <a:cubicBezTo>
                    <a:pt x="2289" y="129"/>
                    <a:pt x="1990" y="228"/>
                    <a:pt x="1791" y="29"/>
                  </a:cubicBezTo>
                  <a:cubicBezTo>
                    <a:pt x="1750" y="33"/>
                    <a:pt x="1709" y="35"/>
                    <a:pt x="1667" y="35"/>
                  </a:cubicBezTo>
                  <a:cubicBezTo>
                    <a:pt x="1475" y="35"/>
                    <a:pt x="1278" y="1"/>
                    <a:pt x="108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4"/>
            <p:cNvSpPr/>
            <p:nvPr/>
          </p:nvSpPr>
          <p:spPr>
            <a:xfrm>
              <a:off x="2260600" y="1409800"/>
              <a:ext cx="90525" cy="31350"/>
            </a:xfrm>
            <a:custGeom>
              <a:avLst/>
              <a:gdLst/>
              <a:ahLst/>
              <a:cxnLst/>
              <a:rect l="l" t="t" r="r" b="b"/>
              <a:pathLst>
                <a:path w="3621" h="1254" extrusionOk="0">
                  <a:moveTo>
                    <a:pt x="3382" y="0"/>
                  </a:moveTo>
                  <a:cubicBezTo>
                    <a:pt x="3104" y="179"/>
                    <a:pt x="2785" y="100"/>
                    <a:pt x="2507" y="199"/>
                  </a:cubicBezTo>
                  <a:cubicBezTo>
                    <a:pt x="2427" y="199"/>
                    <a:pt x="2356" y="243"/>
                    <a:pt x="2283" y="243"/>
                  </a:cubicBezTo>
                  <a:cubicBezTo>
                    <a:pt x="2246" y="243"/>
                    <a:pt x="2208" y="232"/>
                    <a:pt x="2169" y="199"/>
                  </a:cubicBezTo>
                  <a:cubicBezTo>
                    <a:pt x="1803" y="364"/>
                    <a:pt x="1424" y="383"/>
                    <a:pt x="1044" y="383"/>
                  </a:cubicBezTo>
                  <a:cubicBezTo>
                    <a:pt x="934" y="383"/>
                    <a:pt x="824" y="381"/>
                    <a:pt x="715" y="381"/>
                  </a:cubicBezTo>
                  <a:cubicBezTo>
                    <a:pt x="562" y="381"/>
                    <a:pt x="410" y="384"/>
                    <a:pt x="259" y="398"/>
                  </a:cubicBezTo>
                  <a:cubicBezTo>
                    <a:pt x="319" y="637"/>
                    <a:pt x="179" y="736"/>
                    <a:pt x="60" y="856"/>
                  </a:cubicBezTo>
                  <a:cubicBezTo>
                    <a:pt x="20" y="935"/>
                    <a:pt x="0" y="995"/>
                    <a:pt x="20" y="1074"/>
                  </a:cubicBezTo>
                  <a:cubicBezTo>
                    <a:pt x="80" y="1154"/>
                    <a:pt x="159" y="1174"/>
                    <a:pt x="219" y="1194"/>
                  </a:cubicBezTo>
                  <a:cubicBezTo>
                    <a:pt x="329" y="1234"/>
                    <a:pt x="428" y="1254"/>
                    <a:pt x="525" y="1254"/>
                  </a:cubicBezTo>
                  <a:cubicBezTo>
                    <a:pt x="622" y="1254"/>
                    <a:pt x="716" y="1234"/>
                    <a:pt x="816" y="1194"/>
                  </a:cubicBezTo>
                  <a:cubicBezTo>
                    <a:pt x="1114" y="995"/>
                    <a:pt x="1472" y="955"/>
                    <a:pt x="1811" y="955"/>
                  </a:cubicBezTo>
                  <a:cubicBezTo>
                    <a:pt x="1890" y="935"/>
                    <a:pt x="1970" y="935"/>
                    <a:pt x="2049" y="895"/>
                  </a:cubicBezTo>
                  <a:cubicBezTo>
                    <a:pt x="2268" y="856"/>
                    <a:pt x="2467" y="736"/>
                    <a:pt x="2666" y="577"/>
                  </a:cubicBezTo>
                  <a:cubicBezTo>
                    <a:pt x="2964" y="438"/>
                    <a:pt x="3263" y="438"/>
                    <a:pt x="3561" y="378"/>
                  </a:cubicBezTo>
                  <a:cubicBezTo>
                    <a:pt x="3621" y="259"/>
                    <a:pt x="3561" y="159"/>
                    <a:pt x="3482" y="60"/>
                  </a:cubicBezTo>
                  <a:cubicBezTo>
                    <a:pt x="3462" y="20"/>
                    <a:pt x="3402" y="20"/>
                    <a:pt x="3382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4"/>
            <p:cNvSpPr/>
            <p:nvPr/>
          </p:nvSpPr>
          <p:spPr>
            <a:xfrm>
              <a:off x="1533525" y="1297825"/>
              <a:ext cx="48250" cy="21975"/>
            </a:xfrm>
            <a:custGeom>
              <a:avLst/>
              <a:gdLst/>
              <a:ahLst/>
              <a:cxnLst/>
              <a:rect l="l" t="t" r="r" b="b"/>
              <a:pathLst>
                <a:path w="1930" h="879" extrusionOk="0">
                  <a:moveTo>
                    <a:pt x="725" y="0"/>
                  </a:moveTo>
                  <a:cubicBezTo>
                    <a:pt x="596" y="0"/>
                    <a:pt x="467" y="3"/>
                    <a:pt x="338" y="3"/>
                  </a:cubicBezTo>
                  <a:cubicBezTo>
                    <a:pt x="398" y="163"/>
                    <a:pt x="478" y="282"/>
                    <a:pt x="299" y="381"/>
                  </a:cubicBezTo>
                  <a:cubicBezTo>
                    <a:pt x="100" y="501"/>
                    <a:pt x="0" y="660"/>
                    <a:pt x="0" y="879"/>
                  </a:cubicBezTo>
                  <a:cubicBezTo>
                    <a:pt x="497" y="879"/>
                    <a:pt x="1015" y="879"/>
                    <a:pt x="1572" y="859"/>
                  </a:cubicBezTo>
                  <a:cubicBezTo>
                    <a:pt x="1671" y="660"/>
                    <a:pt x="1870" y="560"/>
                    <a:pt x="1930" y="342"/>
                  </a:cubicBezTo>
                  <a:cubicBezTo>
                    <a:pt x="1578" y="36"/>
                    <a:pt x="1155" y="0"/>
                    <a:pt x="72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4"/>
            <p:cNvSpPr/>
            <p:nvPr/>
          </p:nvSpPr>
          <p:spPr>
            <a:xfrm>
              <a:off x="2148200" y="1240625"/>
              <a:ext cx="71150" cy="34600"/>
            </a:xfrm>
            <a:custGeom>
              <a:avLst/>
              <a:gdLst/>
              <a:ahLst/>
              <a:cxnLst/>
              <a:rect l="l" t="t" r="r" b="b"/>
              <a:pathLst>
                <a:path w="2846" h="1384" extrusionOk="0">
                  <a:moveTo>
                    <a:pt x="1995" y="1"/>
                  </a:moveTo>
                  <a:cubicBezTo>
                    <a:pt x="1967" y="1"/>
                    <a:pt x="1939" y="2"/>
                    <a:pt x="1910" y="4"/>
                  </a:cubicBezTo>
                  <a:cubicBezTo>
                    <a:pt x="1811" y="44"/>
                    <a:pt x="1751" y="63"/>
                    <a:pt x="1672" y="83"/>
                  </a:cubicBezTo>
                  <a:cubicBezTo>
                    <a:pt x="1612" y="143"/>
                    <a:pt x="1572" y="183"/>
                    <a:pt x="1552" y="262"/>
                  </a:cubicBezTo>
                  <a:cubicBezTo>
                    <a:pt x="1552" y="342"/>
                    <a:pt x="1572" y="382"/>
                    <a:pt x="1612" y="441"/>
                  </a:cubicBezTo>
                  <a:cubicBezTo>
                    <a:pt x="1675" y="479"/>
                    <a:pt x="1690" y="493"/>
                    <a:pt x="1672" y="493"/>
                  </a:cubicBezTo>
                  <a:cubicBezTo>
                    <a:pt x="1662" y="493"/>
                    <a:pt x="1641" y="488"/>
                    <a:pt x="1612" y="481"/>
                  </a:cubicBezTo>
                  <a:cubicBezTo>
                    <a:pt x="1593" y="479"/>
                    <a:pt x="1575" y="479"/>
                    <a:pt x="1556" y="479"/>
                  </a:cubicBezTo>
                  <a:cubicBezTo>
                    <a:pt x="1363" y="479"/>
                    <a:pt x="1202" y="573"/>
                    <a:pt x="1075" y="700"/>
                  </a:cubicBezTo>
                  <a:cubicBezTo>
                    <a:pt x="717" y="839"/>
                    <a:pt x="319" y="839"/>
                    <a:pt x="1" y="1058"/>
                  </a:cubicBezTo>
                  <a:cubicBezTo>
                    <a:pt x="20" y="1197"/>
                    <a:pt x="120" y="1297"/>
                    <a:pt x="259" y="1356"/>
                  </a:cubicBezTo>
                  <a:cubicBezTo>
                    <a:pt x="389" y="1375"/>
                    <a:pt x="517" y="1383"/>
                    <a:pt x="643" y="1383"/>
                  </a:cubicBezTo>
                  <a:cubicBezTo>
                    <a:pt x="1194" y="1383"/>
                    <a:pt x="1718" y="1227"/>
                    <a:pt x="2268" y="1098"/>
                  </a:cubicBezTo>
                  <a:cubicBezTo>
                    <a:pt x="2686" y="998"/>
                    <a:pt x="2845" y="760"/>
                    <a:pt x="2646" y="342"/>
                  </a:cubicBezTo>
                  <a:cubicBezTo>
                    <a:pt x="2484" y="90"/>
                    <a:pt x="2257" y="1"/>
                    <a:pt x="1995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"/>
            <p:cNvSpPr/>
            <p:nvPr/>
          </p:nvSpPr>
          <p:spPr>
            <a:xfrm>
              <a:off x="1583250" y="1346500"/>
              <a:ext cx="48275" cy="27700"/>
            </a:xfrm>
            <a:custGeom>
              <a:avLst/>
              <a:gdLst/>
              <a:ahLst/>
              <a:cxnLst/>
              <a:rect l="l" t="t" r="r" b="b"/>
              <a:pathLst>
                <a:path w="1931" h="1108" extrusionOk="0">
                  <a:moveTo>
                    <a:pt x="759" y="0"/>
                  </a:moveTo>
                  <a:cubicBezTo>
                    <a:pt x="596" y="0"/>
                    <a:pt x="431" y="9"/>
                    <a:pt x="267" y="9"/>
                  </a:cubicBezTo>
                  <a:cubicBezTo>
                    <a:pt x="218" y="9"/>
                    <a:pt x="169" y="8"/>
                    <a:pt x="120" y="6"/>
                  </a:cubicBezTo>
                  <a:lnTo>
                    <a:pt x="120" y="6"/>
                  </a:lnTo>
                  <a:cubicBezTo>
                    <a:pt x="160" y="284"/>
                    <a:pt x="0" y="583"/>
                    <a:pt x="120" y="841"/>
                  </a:cubicBezTo>
                  <a:lnTo>
                    <a:pt x="120" y="1020"/>
                  </a:lnTo>
                  <a:cubicBezTo>
                    <a:pt x="120" y="1081"/>
                    <a:pt x="143" y="1107"/>
                    <a:pt x="189" y="1107"/>
                  </a:cubicBezTo>
                  <a:cubicBezTo>
                    <a:pt x="204" y="1107"/>
                    <a:pt x="220" y="1105"/>
                    <a:pt x="239" y="1100"/>
                  </a:cubicBezTo>
                  <a:cubicBezTo>
                    <a:pt x="239" y="1080"/>
                    <a:pt x="279" y="1080"/>
                    <a:pt x="319" y="1040"/>
                  </a:cubicBezTo>
                  <a:cubicBezTo>
                    <a:pt x="340" y="1026"/>
                    <a:pt x="359" y="1020"/>
                    <a:pt x="375" y="1020"/>
                  </a:cubicBezTo>
                  <a:cubicBezTo>
                    <a:pt x="404" y="1020"/>
                    <a:pt x="425" y="1042"/>
                    <a:pt x="438" y="1080"/>
                  </a:cubicBezTo>
                  <a:cubicBezTo>
                    <a:pt x="459" y="1094"/>
                    <a:pt x="478" y="1101"/>
                    <a:pt x="496" y="1101"/>
                  </a:cubicBezTo>
                  <a:cubicBezTo>
                    <a:pt x="528" y="1101"/>
                    <a:pt x="559" y="1079"/>
                    <a:pt x="597" y="1040"/>
                  </a:cubicBezTo>
                  <a:cubicBezTo>
                    <a:pt x="896" y="1040"/>
                    <a:pt x="1174" y="1001"/>
                    <a:pt x="1313" y="702"/>
                  </a:cubicBezTo>
                  <a:cubicBezTo>
                    <a:pt x="1413" y="483"/>
                    <a:pt x="1632" y="523"/>
                    <a:pt x="1831" y="503"/>
                  </a:cubicBezTo>
                  <a:cubicBezTo>
                    <a:pt x="1910" y="404"/>
                    <a:pt x="1910" y="284"/>
                    <a:pt x="1930" y="205"/>
                  </a:cubicBezTo>
                  <a:cubicBezTo>
                    <a:pt x="1910" y="205"/>
                    <a:pt x="1850" y="185"/>
                    <a:pt x="1831" y="145"/>
                  </a:cubicBezTo>
                  <a:cubicBezTo>
                    <a:pt x="1791" y="145"/>
                    <a:pt x="1731" y="145"/>
                    <a:pt x="1691" y="185"/>
                  </a:cubicBezTo>
                  <a:cubicBezTo>
                    <a:pt x="1652" y="225"/>
                    <a:pt x="1612" y="245"/>
                    <a:pt x="1552" y="245"/>
                  </a:cubicBezTo>
                  <a:lnTo>
                    <a:pt x="1512" y="304"/>
                  </a:lnTo>
                  <a:lnTo>
                    <a:pt x="1512" y="225"/>
                  </a:lnTo>
                  <a:lnTo>
                    <a:pt x="1532" y="145"/>
                  </a:lnTo>
                  <a:cubicBezTo>
                    <a:pt x="1288" y="23"/>
                    <a:pt x="1026" y="0"/>
                    <a:pt x="75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"/>
            <p:cNvSpPr/>
            <p:nvPr/>
          </p:nvSpPr>
          <p:spPr>
            <a:xfrm>
              <a:off x="2084050" y="1289450"/>
              <a:ext cx="15925" cy="121375"/>
            </a:xfrm>
            <a:custGeom>
              <a:avLst/>
              <a:gdLst/>
              <a:ahLst/>
              <a:cxnLst/>
              <a:rect l="l" t="t" r="r" b="b"/>
              <a:pathLst>
                <a:path w="637" h="4855" extrusionOk="0">
                  <a:moveTo>
                    <a:pt x="409" y="1"/>
                  </a:moveTo>
                  <a:cubicBezTo>
                    <a:pt x="335" y="1"/>
                    <a:pt x="255" y="68"/>
                    <a:pt x="199" y="179"/>
                  </a:cubicBezTo>
                  <a:cubicBezTo>
                    <a:pt x="358" y="338"/>
                    <a:pt x="179" y="517"/>
                    <a:pt x="199" y="696"/>
                  </a:cubicBezTo>
                  <a:cubicBezTo>
                    <a:pt x="0" y="1612"/>
                    <a:pt x="239" y="2566"/>
                    <a:pt x="40" y="3481"/>
                  </a:cubicBezTo>
                  <a:cubicBezTo>
                    <a:pt x="0" y="3959"/>
                    <a:pt x="80" y="4397"/>
                    <a:pt x="199" y="4854"/>
                  </a:cubicBezTo>
                  <a:cubicBezTo>
                    <a:pt x="637" y="4794"/>
                    <a:pt x="438" y="4556"/>
                    <a:pt x="378" y="4317"/>
                  </a:cubicBezTo>
                  <a:cubicBezTo>
                    <a:pt x="398" y="3183"/>
                    <a:pt x="279" y="2029"/>
                    <a:pt x="538" y="915"/>
                  </a:cubicBezTo>
                  <a:cubicBezTo>
                    <a:pt x="577" y="677"/>
                    <a:pt x="597" y="378"/>
                    <a:pt x="557" y="139"/>
                  </a:cubicBezTo>
                  <a:cubicBezTo>
                    <a:pt x="522" y="43"/>
                    <a:pt x="468" y="1"/>
                    <a:pt x="40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"/>
            <p:cNvSpPr/>
            <p:nvPr/>
          </p:nvSpPr>
          <p:spPr>
            <a:xfrm>
              <a:off x="1696625" y="1354400"/>
              <a:ext cx="49275" cy="31325"/>
            </a:xfrm>
            <a:custGeom>
              <a:avLst/>
              <a:gdLst/>
              <a:ahLst/>
              <a:cxnLst/>
              <a:rect l="l" t="t" r="r" b="b"/>
              <a:pathLst>
                <a:path w="1971" h="1253" extrusionOk="0">
                  <a:moveTo>
                    <a:pt x="956" y="1"/>
                  </a:moveTo>
                  <a:cubicBezTo>
                    <a:pt x="778" y="1"/>
                    <a:pt x="593" y="47"/>
                    <a:pt x="399" y="167"/>
                  </a:cubicBezTo>
                  <a:cubicBezTo>
                    <a:pt x="339" y="187"/>
                    <a:pt x="279" y="187"/>
                    <a:pt x="240" y="187"/>
                  </a:cubicBezTo>
                  <a:cubicBezTo>
                    <a:pt x="1" y="585"/>
                    <a:pt x="279" y="665"/>
                    <a:pt x="578" y="704"/>
                  </a:cubicBezTo>
                  <a:cubicBezTo>
                    <a:pt x="737" y="824"/>
                    <a:pt x="697" y="923"/>
                    <a:pt x="578" y="1062"/>
                  </a:cubicBezTo>
                  <a:lnTo>
                    <a:pt x="61" y="1062"/>
                  </a:lnTo>
                  <a:cubicBezTo>
                    <a:pt x="276" y="1193"/>
                    <a:pt x="471" y="1252"/>
                    <a:pt x="654" y="1252"/>
                  </a:cubicBezTo>
                  <a:cubicBezTo>
                    <a:pt x="1113" y="1252"/>
                    <a:pt x="1501" y="881"/>
                    <a:pt x="1970" y="326"/>
                  </a:cubicBezTo>
                  <a:cubicBezTo>
                    <a:pt x="1640" y="181"/>
                    <a:pt x="1310" y="1"/>
                    <a:pt x="95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4"/>
            <p:cNvSpPr/>
            <p:nvPr/>
          </p:nvSpPr>
          <p:spPr>
            <a:xfrm>
              <a:off x="1307450" y="1282800"/>
              <a:ext cx="78875" cy="20550"/>
            </a:xfrm>
            <a:custGeom>
              <a:avLst/>
              <a:gdLst/>
              <a:ahLst/>
              <a:cxnLst/>
              <a:rect l="l" t="t" r="r" b="b"/>
              <a:pathLst>
                <a:path w="3155" h="822" extrusionOk="0">
                  <a:moveTo>
                    <a:pt x="237" y="0"/>
                  </a:moveTo>
                  <a:cubicBezTo>
                    <a:pt x="118" y="0"/>
                    <a:pt x="0" y="46"/>
                    <a:pt x="32" y="266"/>
                  </a:cubicBezTo>
                  <a:cubicBezTo>
                    <a:pt x="211" y="704"/>
                    <a:pt x="629" y="644"/>
                    <a:pt x="987" y="684"/>
                  </a:cubicBezTo>
                  <a:lnTo>
                    <a:pt x="1265" y="684"/>
                  </a:lnTo>
                  <a:cubicBezTo>
                    <a:pt x="1617" y="697"/>
                    <a:pt x="1978" y="821"/>
                    <a:pt x="2336" y="821"/>
                  </a:cubicBezTo>
                  <a:cubicBezTo>
                    <a:pt x="2524" y="821"/>
                    <a:pt x="2711" y="787"/>
                    <a:pt x="2896" y="684"/>
                  </a:cubicBezTo>
                  <a:cubicBezTo>
                    <a:pt x="3155" y="306"/>
                    <a:pt x="2678" y="405"/>
                    <a:pt x="2598" y="266"/>
                  </a:cubicBezTo>
                  <a:cubicBezTo>
                    <a:pt x="1862" y="67"/>
                    <a:pt x="1086" y="147"/>
                    <a:pt x="330" y="8"/>
                  </a:cubicBezTo>
                  <a:cubicBezTo>
                    <a:pt x="301" y="3"/>
                    <a:pt x="269" y="0"/>
                    <a:pt x="237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4"/>
            <p:cNvSpPr/>
            <p:nvPr/>
          </p:nvSpPr>
          <p:spPr>
            <a:xfrm>
              <a:off x="1307725" y="1294425"/>
              <a:ext cx="71650" cy="18800"/>
            </a:xfrm>
            <a:custGeom>
              <a:avLst/>
              <a:gdLst/>
              <a:ahLst/>
              <a:cxnLst/>
              <a:rect l="l" t="t" r="r" b="b"/>
              <a:pathLst>
                <a:path w="2866" h="752" extrusionOk="0">
                  <a:moveTo>
                    <a:pt x="996" y="0"/>
                  </a:moveTo>
                  <a:cubicBezTo>
                    <a:pt x="905" y="97"/>
                    <a:pt x="805" y="125"/>
                    <a:pt x="702" y="125"/>
                  </a:cubicBezTo>
                  <a:cubicBezTo>
                    <a:pt x="549" y="125"/>
                    <a:pt x="387" y="62"/>
                    <a:pt x="236" y="62"/>
                  </a:cubicBezTo>
                  <a:cubicBezTo>
                    <a:pt x="154" y="62"/>
                    <a:pt x="74" y="81"/>
                    <a:pt x="1" y="139"/>
                  </a:cubicBezTo>
                  <a:cubicBezTo>
                    <a:pt x="160" y="577"/>
                    <a:pt x="498" y="597"/>
                    <a:pt x="856" y="617"/>
                  </a:cubicBezTo>
                  <a:cubicBezTo>
                    <a:pt x="1373" y="677"/>
                    <a:pt x="1891" y="677"/>
                    <a:pt x="2408" y="696"/>
                  </a:cubicBezTo>
                  <a:cubicBezTo>
                    <a:pt x="2482" y="729"/>
                    <a:pt x="2552" y="752"/>
                    <a:pt x="2614" y="752"/>
                  </a:cubicBezTo>
                  <a:cubicBezTo>
                    <a:pt x="2701" y="752"/>
                    <a:pt x="2771" y="706"/>
                    <a:pt x="2806" y="577"/>
                  </a:cubicBezTo>
                  <a:cubicBezTo>
                    <a:pt x="2865" y="338"/>
                    <a:pt x="2746" y="239"/>
                    <a:pt x="2547" y="239"/>
                  </a:cubicBezTo>
                  <a:cubicBezTo>
                    <a:pt x="2471" y="236"/>
                    <a:pt x="2395" y="235"/>
                    <a:pt x="2320" y="235"/>
                  </a:cubicBezTo>
                  <a:cubicBezTo>
                    <a:pt x="2283" y="235"/>
                    <a:pt x="2245" y="235"/>
                    <a:pt x="2208" y="235"/>
                  </a:cubicBezTo>
                  <a:cubicBezTo>
                    <a:pt x="1873" y="235"/>
                    <a:pt x="1553" y="224"/>
                    <a:pt x="1254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4"/>
            <p:cNvSpPr/>
            <p:nvPr/>
          </p:nvSpPr>
          <p:spPr>
            <a:xfrm>
              <a:off x="1422625" y="1290450"/>
              <a:ext cx="62175" cy="18775"/>
            </a:xfrm>
            <a:custGeom>
              <a:avLst/>
              <a:gdLst/>
              <a:ahLst/>
              <a:cxnLst/>
              <a:rect l="l" t="t" r="r" b="b"/>
              <a:pathLst>
                <a:path w="2487" h="751" extrusionOk="0">
                  <a:moveTo>
                    <a:pt x="60" y="0"/>
                  </a:moveTo>
                  <a:cubicBezTo>
                    <a:pt x="0" y="60"/>
                    <a:pt x="0" y="139"/>
                    <a:pt x="40" y="199"/>
                  </a:cubicBezTo>
                  <a:cubicBezTo>
                    <a:pt x="80" y="298"/>
                    <a:pt x="159" y="378"/>
                    <a:pt x="259" y="458"/>
                  </a:cubicBezTo>
                  <a:cubicBezTo>
                    <a:pt x="577" y="696"/>
                    <a:pt x="975" y="597"/>
                    <a:pt x="1333" y="736"/>
                  </a:cubicBezTo>
                  <a:cubicBezTo>
                    <a:pt x="1363" y="746"/>
                    <a:pt x="1398" y="751"/>
                    <a:pt x="1435" y="751"/>
                  </a:cubicBezTo>
                  <a:cubicBezTo>
                    <a:pt x="1472" y="751"/>
                    <a:pt x="1512" y="746"/>
                    <a:pt x="1552" y="736"/>
                  </a:cubicBezTo>
                  <a:cubicBezTo>
                    <a:pt x="1771" y="676"/>
                    <a:pt x="1989" y="656"/>
                    <a:pt x="2188" y="577"/>
                  </a:cubicBezTo>
                  <a:cubicBezTo>
                    <a:pt x="2288" y="557"/>
                    <a:pt x="2427" y="577"/>
                    <a:pt x="2487" y="477"/>
                  </a:cubicBezTo>
                  <a:lnTo>
                    <a:pt x="2487" y="159"/>
                  </a:lnTo>
                  <a:cubicBezTo>
                    <a:pt x="2109" y="36"/>
                    <a:pt x="1727" y="12"/>
                    <a:pt x="1342" y="12"/>
                  </a:cubicBezTo>
                  <a:cubicBezTo>
                    <a:pt x="1093" y="12"/>
                    <a:pt x="843" y="22"/>
                    <a:pt x="592" y="22"/>
                  </a:cubicBezTo>
                  <a:cubicBezTo>
                    <a:pt x="415" y="22"/>
                    <a:pt x="237" y="17"/>
                    <a:pt x="6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4"/>
            <p:cNvSpPr/>
            <p:nvPr/>
          </p:nvSpPr>
          <p:spPr>
            <a:xfrm>
              <a:off x="1958725" y="1336700"/>
              <a:ext cx="34825" cy="33325"/>
            </a:xfrm>
            <a:custGeom>
              <a:avLst/>
              <a:gdLst/>
              <a:ahLst/>
              <a:cxnLst/>
              <a:rect l="l" t="t" r="r" b="b"/>
              <a:pathLst>
                <a:path w="1393" h="1333" extrusionOk="0">
                  <a:moveTo>
                    <a:pt x="736" y="0"/>
                  </a:moveTo>
                  <a:cubicBezTo>
                    <a:pt x="219" y="20"/>
                    <a:pt x="40" y="418"/>
                    <a:pt x="20" y="816"/>
                  </a:cubicBezTo>
                  <a:cubicBezTo>
                    <a:pt x="0" y="1273"/>
                    <a:pt x="418" y="1194"/>
                    <a:pt x="717" y="1273"/>
                  </a:cubicBezTo>
                  <a:cubicBezTo>
                    <a:pt x="816" y="1293"/>
                    <a:pt x="896" y="1313"/>
                    <a:pt x="975" y="1333"/>
                  </a:cubicBezTo>
                  <a:cubicBezTo>
                    <a:pt x="995" y="1333"/>
                    <a:pt x="1035" y="1293"/>
                    <a:pt x="1075" y="1273"/>
                  </a:cubicBezTo>
                  <a:cubicBezTo>
                    <a:pt x="995" y="1015"/>
                    <a:pt x="637" y="1034"/>
                    <a:pt x="597" y="796"/>
                  </a:cubicBezTo>
                  <a:cubicBezTo>
                    <a:pt x="697" y="378"/>
                    <a:pt x="1174" y="438"/>
                    <a:pt x="1393" y="199"/>
                  </a:cubicBezTo>
                  <a:cubicBezTo>
                    <a:pt x="1274" y="0"/>
                    <a:pt x="1035" y="40"/>
                    <a:pt x="816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4"/>
            <p:cNvSpPr/>
            <p:nvPr/>
          </p:nvSpPr>
          <p:spPr>
            <a:xfrm>
              <a:off x="2043275" y="1228525"/>
              <a:ext cx="63175" cy="22150"/>
            </a:xfrm>
            <a:custGeom>
              <a:avLst/>
              <a:gdLst/>
              <a:ahLst/>
              <a:cxnLst/>
              <a:rect l="l" t="t" r="r" b="b"/>
              <a:pathLst>
                <a:path w="2527" h="886" extrusionOk="0">
                  <a:moveTo>
                    <a:pt x="1549" y="0"/>
                  </a:moveTo>
                  <a:cubicBezTo>
                    <a:pt x="1251" y="0"/>
                    <a:pt x="949" y="124"/>
                    <a:pt x="637" y="348"/>
                  </a:cubicBezTo>
                  <a:cubicBezTo>
                    <a:pt x="590" y="367"/>
                    <a:pt x="537" y="373"/>
                    <a:pt x="482" y="373"/>
                  </a:cubicBezTo>
                  <a:cubicBezTo>
                    <a:pt x="407" y="373"/>
                    <a:pt x="327" y="362"/>
                    <a:pt x="252" y="362"/>
                  </a:cubicBezTo>
                  <a:cubicBezTo>
                    <a:pt x="152" y="362"/>
                    <a:pt x="61" y="381"/>
                    <a:pt x="0" y="468"/>
                  </a:cubicBezTo>
                  <a:cubicBezTo>
                    <a:pt x="44" y="585"/>
                    <a:pt x="140" y="602"/>
                    <a:pt x="242" y="602"/>
                  </a:cubicBezTo>
                  <a:cubicBezTo>
                    <a:pt x="285" y="602"/>
                    <a:pt x="330" y="599"/>
                    <a:pt x="372" y="599"/>
                  </a:cubicBezTo>
                  <a:cubicBezTo>
                    <a:pt x="504" y="599"/>
                    <a:pt x="617" y="628"/>
                    <a:pt x="617" y="866"/>
                  </a:cubicBezTo>
                  <a:lnTo>
                    <a:pt x="776" y="866"/>
                  </a:lnTo>
                  <a:cubicBezTo>
                    <a:pt x="1019" y="802"/>
                    <a:pt x="1267" y="756"/>
                    <a:pt x="1515" y="756"/>
                  </a:cubicBezTo>
                  <a:cubicBezTo>
                    <a:pt x="1735" y="756"/>
                    <a:pt x="1954" y="792"/>
                    <a:pt x="2169" y="886"/>
                  </a:cubicBezTo>
                  <a:cubicBezTo>
                    <a:pt x="2527" y="886"/>
                    <a:pt x="2487" y="667"/>
                    <a:pt x="2467" y="428"/>
                  </a:cubicBezTo>
                  <a:cubicBezTo>
                    <a:pt x="2163" y="134"/>
                    <a:pt x="1859" y="0"/>
                    <a:pt x="154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4"/>
            <p:cNvSpPr/>
            <p:nvPr/>
          </p:nvSpPr>
          <p:spPr>
            <a:xfrm>
              <a:off x="1397750" y="1294425"/>
              <a:ext cx="61700" cy="21700"/>
            </a:xfrm>
            <a:custGeom>
              <a:avLst/>
              <a:gdLst/>
              <a:ahLst/>
              <a:cxnLst/>
              <a:rect l="l" t="t" r="r" b="b"/>
              <a:pathLst>
                <a:path w="2468" h="868" extrusionOk="0">
                  <a:moveTo>
                    <a:pt x="697" y="0"/>
                  </a:moveTo>
                  <a:cubicBezTo>
                    <a:pt x="617" y="0"/>
                    <a:pt x="557" y="20"/>
                    <a:pt x="478" y="40"/>
                  </a:cubicBezTo>
                  <a:cubicBezTo>
                    <a:pt x="398" y="100"/>
                    <a:pt x="359" y="139"/>
                    <a:pt x="339" y="219"/>
                  </a:cubicBezTo>
                  <a:cubicBezTo>
                    <a:pt x="478" y="517"/>
                    <a:pt x="239" y="537"/>
                    <a:pt x="60" y="617"/>
                  </a:cubicBezTo>
                  <a:cubicBezTo>
                    <a:pt x="60" y="637"/>
                    <a:pt x="40" y="696"/>
                    <a:pt x="0" y="716"/>
                  </a:cubicBezTo>
                  <a:cubicBezTo>
                    <a:pt x="215" y="836"/>
                    <a:pt x="444" y="868"/>
                    <a:pt x="677" y="868"/>
                  </a:cubicBezTo>
                  <a:cubicBezTo>
                    <a:pt x="931" y="868"/>
                    <a:pt x="1190" y="830"/>
                    <a:pt x="1439" y="830"/>
                  </a:cubicBezTo>
                  <a:cubicBezTo>
                    <a:pt x="1490" y="830"/>
                    <a:pt x="1541" y="832"/>
                    <a:pt x="1592" y="836"/>
                  </a:cubicBezTo>
                  <a:cubicBezTo>
                    <a:pt x="1652" y="796"/>
                    <a:pt x="1691" y="736"/>
                    <a:pt x="1751" y="716"/>
                  </a:cubicBezTo>
                  <a:cubicBezTo>
                    <a:pt x="1809" y="693"/>
                    <a:pt x="1868" y="683"/>
                    <a:pt x="1926" y="683"/>
                  </a:cubicBezTo>
                  <a:cubicBezTo>
                    <a:pt x="1967" y="683"/>
                    <a:pt x="2008" y="688"/>
                    <a:pt x="2049" y="696"/>
                  </a:cubicBezTo>
                  <a:cubicBezTo>
                    <a:pt x="2137" y="706"/>
                    <a:pt x="2238" y="754"/>
                    <a:pt x="2319" y="754"/>
                  </a:cubicBezTo>
                  <a:cubicBezTo>
                    <a:pt x="2405" y="754"/>
                    <a:pt x="2467" y="701"/>
                    <a:pt x="2467" y="497"/>
                  </a:cubicBezTo>
                  <a:cubicBezTo>
                    <a:pt x="2297" y="436"/>
                    <a:pt x="2187" y="242"/>
                    <a:pt x="1989" y="242"/>
                  </a:cubicBezTo>
                  <a:cubicBezTo>
                    <a:pt x="1931" y="242"/>
                    <a:pt x="1867" y="258"/>
                    <a:pt x="1791" y="299"/>
                  </a:cubicBezTo>
                  <a:cubicBezTo>
                    <a:pt x="1749" y="319"/>
                    <a:pt x="1710" y="328"/>
                    <a:pt x="1671" y="328"/>
                  </a:cubicBezTo>
                  <a:cubicBezTo>
                    <a:pt x="1525" y="328"/>
                    <a:pt x="1396" y="202"/>
                    <a:pt x="1254" y="139"/>
                  </a:cubicBezTo>
                  <a:cubicBezTo>
                    <a:pt x="1154" y="80"/>
                    <a:pt x="1035" y="40"/>
                    <a:pt x="935" y="20"/>
                  </a:cubicBezTo>
                  <a:cubicBezTo>
                    <a:pt x="856" y="0"/>
                    <a:pt x="776" y="0"/>
                    <a:pt x="697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4"/>
            <p:cNvSpPr/>
            <p:nvPr/>
          </p:nvSpPr>
          <p:spPr>
            <a:xfrm>
              <a:off x="2126325" y="1386175"/>
              <a:ext cx="54225" cy="24175"/>
            </a:xfrm>
            <a:custGeom>
              <a:avLst/>
              <a:gdLst/>
              <a:ahLst/>
              <a:cxnLst/>
              <a:rect l="l" t="t" r="r" b="b"/>
              <a:pathLst>
                <a:path w="2169" h="967" extrusionOk="0">
                  <a:moveTo>
                    <a:pt x="359" y="0"/>
                  </a:moveTo>
                  <a:cubicBezTo>
                    <a:pt x="287" y="0"/>
                    <a:pt x="197" y="37"/>
                    <a:pt x="80" y="130"/>
                  </a:cubicBezTo>
                  <a:cubicBezTo>
                    <a:pt x="0" y="189"/>
                    <a:pt x="0" y="229"/>
                    <a:pt x="100" y="249"/>
                  </a:cubicBezTo>
                  <a:lnTo>
                    <a:pt x="100" y="289"/>
                  </a:lnTo>
                  <a:cubicBezTo>
                    <a:pt x="140" y="348"/>
                    <a:pt x="179" y="408"/>
                    <a:pt x="259" y="448"/>
                  </a:cubicBezTo>
                  <a:cubicBezTo>
                    <a:pt x="378" y="587"/>
                    <a:pt x="498" y="687"/>
                    <a:pt x="597" y="806"/>
                  </a:cubicBezTo>
                  <a:cubicBezTo>
                    <a:pt x="695" y="904"/>
                    <a:pt x="794" y="967"/>
                    <a:pt x="895" y="967"/>
                  </a:cubicBezTo>
                  <a:cubicBezTo>
                    <a:pt x="979" y="967"/>
                    <a:pt x="1064" y="925"/>
                    <a:pt x="1154" y="826"/>
                  </a:cubicBezTo>
                  <a:cubicBezTo>
                    <a:pt x="1270" y="901"/>
                    <a:pt x="1386" y="927"/>
                    <a:pt x="1502" y="927"/>
                  </a:cubicBezTo>
                  <a:cubicBezTo>
                    <a:pt x="1724" y="927"/>
                    <a:pt x="1946" y="832"/>
                    <a:pt x="2169" y="806"/>
                  </a:cubicBezTo>
                  <a:lnTo>
                    <a:pt x="2169" y="508"/>
                  </a:lnTo>
                  <a:lnTo>
                    <a:pt x="2169" y="428"/>
                  </a:lnTo>
                  <a:cubicBezTo>
                    <a:pt x="1950" y="388"/>
                    <a:pt x="1721" y="363"/>
                    <a:pt x="1490" y="363"/>
                  </a:cubicBezTo>
                  <a:cubicBezTo>
                    <a:pt x="1258" y="363"/>
                    <a:pt x="1025" y="388"/>
                    <a:pt x="796" y="448"/>
                  </a:cubicBezTo>
                  <a:cubicBezTo>
                    <a:pt x="631" y="343"/>
                    <a:pt x="579" y="0"/>
                    <a:pt x="35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4"/>
            <p:cNvSpPr/>
            <p:nvPr/>
          </p:nvSpPr>
          <p:spPr>
            <a:xfrm>
              <a:off x="1707575" y="1350075"/>
              <a:ext cx="47775" cy="17200"/>
            </a:xfrm>
            <a:custGeom>
              <a:avLst/>
              <a:gdLst/>
              <a:ahLst/>
              <a:cxnLst/>
              <a:rect l="l" t="t" r="r" b="b"/>
              <a:pathLst>
                <a:path w="1911" h="688" extrusionOk="0">
                  <a:moveTo>
                    <a:pt x="1427" y="0"/>
                  </a:moveTo>
                  <a:cubicBezTo>
                    <a:pt x="1410" y="0"/>
                    <a:pt x="1392" y="1"/>
                    <a:pt x="1373" y="2"/>
                  </a:cubicBezTo>
                  <a:cubicBezTo>
                    <a:pt x="1234" y="15"/>
                    <a:pt x="1097" y="20"/>
                    <a:pt x="961" y="20"/>
                  </a:cubicBezTo>
                  <a:cubicBezTo>
                    <a:pt x="690" y="20"/>
                    <a:pt x="425" y="2"/>
                    <a:pt x="160" y="2"/>
                  </a:cubicBezTo>
                  <a:cubicBezTo>
                    <a:pt x="120" y="141"/>
                    <a:pt x="40" y="241"/>
                    <a:pt x="1" y="360"/>
                  </a:cubicBezTo>
                  <a:cubicBezTo>
                    <a:pt x="62" y="367"/>
                    <a:pt x="123" y="368"/>
                    <a:pt x="185" y="368"/>
                  </a:cubicBezTo>
                  <a:cubicBezTo>
                    <a:pt x="256" y="368"/>
                    <a:pt x="327" y="366"/>
                    <a:pt x="398" y="366"/>
                  </a:cubicBezTo>
                  <a:cubicBezTo>
                    <a:pt x="640" y="366"/>
                    <a:pt x="876" y="394"/>
                    <a:pt x="1095" y="639"/>
                  </a:cubicBezTo>
                  <a:cubicBezTo>
                    <a:pt x="1125" y="674"/>
                    <a:pt x="1159" y="688"/>
                    <a:pt x="1195" y="688"/>
                  </a:cubicBezTo>
                  <a:cubicBezTo>
                    <a:pt x="1302" y="688"/>
                    <a:pt x="1428" y="569"/>
                    <a:pt x="1532" y="539"/>
                  </a:cubicBezTo>
                  <a:cubicBezTo>
                    <a:pt x="1612" y="440"/>
                    <a:pt x="1811" y="460"/>
                    <a:pt x="1910" y="340"/>
                  </a:cubicBezTo>
                  <a:cubicBezTo>
                    <a:pt x="1800" y="119"/>
                    <a:pt x="1654" y="0"/>
                    <a:pt x="1427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4"/>
            <p:cNvSpPr/>
            <p:nvPr/>
          </p:nvSpPr>
          <p:spPr>
            <a:xfrm>
              <a:off x="1858775" y="1268050"/>
              <a:ext cx="76100" cy="9225"/>
            </a:xfrm>
            <a:custGeom>
              <a:avLst/>
              <a:gdLst/>
              <a:ahLst/>
              <a:cxnLst/>
              <a:rect l="l" t="t" r="r" b="b"/>
              <a:pathLst>
                <a:path w="3044" h="369" extrusionOk="0">
                  <a:moveTo>
                    <a:pt x="2049" y="0"/>
                  </a:moveTo>
                  <a:cubicBezTo>
                    <a:pt x="1862" y="0"/>
                    <a:pt x="1674" y="9"/>
                    <a:pt x="1486" y="9"/>
                  </a:cubicBezTo>
                  <a:cubicBezTo>
                    <a:pt x="1395" y="9"/>
                    <a:pt x="1304" y="7"/>
                    <a:pt x="1213" y="1"/>
                  </a:cubicBezTo>
                  <a:cubicBezTo>
                    <a:pt x="1094" y="200"/>
                    <a:pt x="895" y="160"/>
                    <a:pt x="696" y="180"/>
                  </a:cubicBezTo>
                  <a:cubicBezTo>
                    <a:pt x="458" y="200"/>
                    <a:pt x="199" y="140"/>
                    <a:pt x="0" y="339"/>
                  </a:cubicBezTo>
                  <a:cubicBezTo>
                    <a:pt x="211" y="360"/>
                    <a:pt x="422" y="368"/>
                    <a:pt x="633" y="368"/>
                  </a:cubicBezTo>
                  <a:cubicBezTo>
                    <a:pt x="1436" y="368"/>
                    <a:pt x="2240" y="243"/>
                    <a:pt x="3044" y="180"/>
                  </a:cubicBezTo>
                  <a:cubicBezTo>
                    <a:pt x="2717" y="27"/>
                    <a:pt x="2384" y="0"/>
                    <a:pt x="204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4"/>
            <p:cNvSpPr/>
            <p:nvPr/>
          </p:nvSpPr>
          <p:spPr>
            <a:xfrm>
              <a:off x="1347025" y="1254575"/>
              <a:ext cx="69650" cy="9825"/>
            </a:xfrm>
            <a:custGeom>
              <a:avLst/>
              <a:gdLst/>
              <a:ahLst/>
              <a:cxnLst/>
              <a:rect l="l" t="t" r="r" b="b"/>
              <a:pathLst>
                <a:path w="2786" h="393" extrusionOk="0">
                  <a:moveTo>
                    <a:pt x="1691" y="0"/>
                  </a:moveTo>
                  <a:cubicBezTo>
                    <a:pt x="1346" y="0"/>
                    <a:pt x="1001" y="25"/>
                    <a:pt x="659" y="25"/>
                  </a:cubicBezTo>
                  <a:cubicBezTo>
                    <a:pt x="605" y="25"/>
                    <a:pt x="551" y="24"/>
                    <a:pt x="498" y="23"/>
                  </a:cubicBezTo>
                  <a:cubicBezTo>
                    <a:pt x="339" y="182"/>
                    <a:pt x="100" y="23"/>
                    <a:pt x="0" y="202"/>
                  </a:cubicBezTo>
                  <a:cubicBezTo>
                    <a:pt x="301" y="352"/>
                    <a:pt x="614" y="392"/>
                    <a:pt x="930" y="392"/>
                  </a:cubicBezTo>
                  <a:cubicBezTo>
                    <a:pt x="1292" y="392"/>
                    <a:pt x="1658" y="340"/>
                    <a:pt x="2015" y="340"/>
                  </a:cubicBezTo>
                  <a:cubicBezTo>
                    <a:pt x="2046" y="340"/>
                    <a:pt x="2078" y="340"/>
                    <a:pt x="2109" y="341"/>
                  </a:cubicBezTo>
                  <a:cubicBezTo>
                    <a:pt x="2197" y="279"/>
                    <a:pt x="2289" y="268"/>
                    <a:pt x="2385" y="268"/>
                  </a:cubicBezTo>
                  <a:cubicBezTo>
                    <a:pt x="2438" y="268"/>
                    <a:pt x="2492" y="272"/>
                    <a:pt x="2548" y="272"/>
                  </a:cubicBezTo>
                  <a:cubicBezTo>
                    <a:pt x="2619" y="272"/>
                    <a:pt x="2691" y="266"/>
                    <a:pt x="2766" y="241"/>
                  </a:cubicBezTo>
                  <a:cubicBezTo>
                    <a:pt x="2766" y="222"/>
                    <a:pt x="2785" y="182"/>
                    <a:pt x="2785" y="142"/>
                  </a:cubicBezTo>
                  <a:cubicBezTo>
                    <a:pt x="2424" y="28"/>
                    <a:pt x="2058" y="0"/>
                    <a:pt x="169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4"/>
            <p:cNvSpPr/>
            <p:nvPr/>
          </p:nvSpPr>
          <p:spPr>
            <a:xfrm>
              <a:off x="2097475" y="1231875"/>
              <a:ext cx="49750" cy="22275"/>
            </a:xfrm>
            <a:custGeom>
              <a:avLst/>
              <a:gdLst/>
              <a:ahLst/>
              <a:cxnLst/>
              <a:rect l="l" t="t" r="r" b="b"/>
              <a:pathLst>
                <a:path w="1990" h="891" extrusionOk="0">
                  <a:moveTo>
                    <a:pt x="734" y="1"/>
                  </a:moveTo>
                  <a:cubicBezTo>
                    <a:pt x="527" y="1"/>
                    <a:pt x="330" y="53"/>
                    <a:pt x="160" y="234"/>
                  </a:cubicBezTo>
                  <a:cubicBezTo>
                    <a:pt x="199" y="433"/>
                    <a:pt x="199" y="632"/>
                    <a:pt x="1" y="752"/>
                  </a:cubicBezTo>
                  <a:cubicBezTo>
                    <a:pt x="358" y="867"/>
                    <a:pt x="723" y="882"/>
                    <a:pt x="1086" y="882"/>
                  </a:cubicBezTo>
                  <a:cubicBezTo>
                    <a:pt x="1213" y="882"/>
                    <a:pt x="1341" y="880"/>
                    <a:pt x="1467" y="880"/>
                  </a:cubicBezTo>
                  <a:cubicBezTo>
                    <a:pt x="1602" y="880"/>
                    <a:pt x="1737" y="882"/>
                    <a:pt x="1870" y="891"/>
                  </a:cubicBezTo>
                  <a:cubicBezTo>
                    <a:pt x="1950" y="831"/>
                    <a:pt x="1990" y="791"/>
                    <a:pt x="1990" y="692"/>
                  </a:cubicBezTo>
                  <a:cubicBezTo>
                    <a:pt x="1940" y="560"/>
                    <a:pt x="1850" y="483"/>
                    <a:pt x="1730" y="483"/>
                  </a:cubicBezTo>
                  <a:cubicBezTo>
                    <a:pt x="1705" y="483"/>
                    <a:pt x="1679" y="486"/>
                    <a:pt x="1652" y="493"/>
                  </a:cubicBezTo>
                  <a:cubicBezTo>
                    <a:pt x="1621" y="495"/>
                    <a:pt x="1591" y="496"/>
                    <a:pt x="1564" y="496"/>
                  </a:cubicBezTo>
                  <a:cubicBezTo>
                    <a:pt x="1345" y="496"/>
                    <a:pt x="1247" y="418"/>
                    <a:pt x="1353" y="135"/>
                  </a:cubicBezTo>
                  <a:lnTo>
                    <a:pt x="1214" y="55"/>
                  </a:lnTo>
                  <a:cubicBezTo>
                    <a:pt x="1052" y="30"/>
                    <a:pt x="890" y="1"/>
                    <a:pt x="734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4"/>
            <p:cNvSpPr/>
            <p:nvPr/>
          </p:nvSpPr>
          <p:spPr>
            <a:xfrm>
              <a:off x="2441125" y="1383075"/>
              <a:ext cx="64675" cy="17000"/>
            </a:xfrm>
            <a:custGeom>
              <a:avLst/>
              <a:gdLst/>
              <a:ahLst/>
              <a:cxnLst/>
              <a:rect l="l" t="t" r="r" b="b"/>
              <a:pathLst>
                <a:path w="2587" h="680" extrusionOk="0">
                  <a:moveTo>
                    <a:pt x="1440" y="0"/>
                  </a:moveTo>
                  <a:cubicBezTo>
                    <a:pt x="1360" y="0"/>
                    <a:pt x="1278" y="16"/>
                    <a:pt x="1194" y="55"/>
                  </a:cubicBezTo>
                  <a:cubicBezTo>
                    <a:pt x="1116" y="66"/>
                    <a:pt x="1037" y="70"/>
                    <a:pt x="957" y="70"/>
                  </a:cubicBezTo>
                  <a:cubicBezTo>
                    <a:pt x="852" y="70"/>
                    <a:pt x="746" y="64"/>
                    <a:pt x="641" y="64"/>
                  </a:cubicBezTo>
                  <a:cubicBezTo>
                    <a:pt x="417" y="64"/>
                    <a:pt x="197" y="90"/>
                    <a:pt x="0" y="254"/>
                  </a:cubicBezTo>
                  <a:lnTo>
                    <a:pt x="0" y="453"/>
                  </a:lnTo>
                  <a:cubicBezTo>
                    <a:pt x="40" y="572"/>
                    <a:pt x="100" y="671"/>
                    <a:pt x="239" y="671"/>
                  </a:cubicBezTo>
                  <a:cubicBezTo>
                    <a:pt x="267" y="677"/>
                    <a:pt x="295" y="680"/>
                    <a:pt x="322" y="680"/>
                  </a:cubicBezTo>
                  <a:cubicBezTo>
                    <a:pt x="565" y="680"/>
                    <a:pt x="809" y="479"/>
                    <a:pt x="1058" y="479"/>
                  </a:cubicBezTo>
                  <a:cubicBezTo>
                    <a:pt x="1168" y="479"/>
                    <a:pt x="1280" y="519"/>
                    <a:pt x="1393" y="632"/>
                  </a:cubicBezTo>
                  <a:cubicBezTo>
                    <a:pt x="1464" y="617"/>
                    <a:pt x="1537" y="613"/>
                    <a:pt x="1610" y="613"/>
                  </a:cubicBezTo>
                  <a:cubicBezTo>
                    <a:pt x="1749" y="613"/>
                    <a:pt x="1889" y="629"/>
                    <a:pt x="2027" y="629"/>
                  </a:cubicBezTo>
                  <a:cubicBezTo>
                    <a:pt x="2223" y="629"/>
                    <a:pt x="2414" y="596"/>
                    <a:pt x="2586" y="433"/>
                  </a:cubicBezTo>
                  <a:cubicBezTo>
                    <a:pt x="2427" y="254"/>
                    <a:pt x="2228" y="214"/>
                    <a:pt x="2029" y="174"/>
                  </a:cubicBezTo>
                  <a:cubicBezTo>
                    <a:pt x="1843" y="103"/>
                    <a:pt x="1647" y="0"/>
                    <a:pt x="144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4"/>
            <p:cNvSpPr/>
            <p:nvPr/>
          </p:nvSpPr>
          <p:spPr>
            <a:xfrm>
              <a:off x="1601650" y="1221800"/>
              <a:ext cx="44275" cy="19925"/>
            </a:xfrm>
            <a:custGeom>
              <a:avLst/>
              <a:gdLst/>
              <a:ahLst/>
              <a:cxnLst/>
              <a:rect l="l" t="t" r="r" b="b"/>
              <a:pathLst>
                <a:path w="1771" h="797" extrusionOk="0">
                  <a:moveTo>
                    <a:pt x="438" y="1"/>
                  </a:moveTo>
                  <a:cubicBezTo>
                    <a:pt x="60" y="100"/>
                    <a:pt x="0" y="299"/>
                    <a:pt x="199" y="617"/>
                  </a:cubicBezTo>
                  <a:lnTo>
                    <a:pt x="199" y="797"/>
                  </a:lnTo>
                  <a:lnTo>
                    <a:pt x="1751" y="797"/>
                  </a:lnTo>
                  <a:cubicBezTo>
                    <a:pt x="1771" y="399"/>
                    <a:pt x="1393" y="359"/>
                    <a:pt x="1194" y="160"/>
                  </a:cubicBezTo>
                  <a:cubicBezTo>
                    <a:pt x="955" y="60"/>
                    <a:pt x="697" y="1"/>
                    <a:pt x="43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4"/>
            <p:cNvSpPr/>
            <p:nvPr/>
          </p:nvSpPr>
          <p:spPr>
            <a:xfrm>
              <a:off x="1566825" y="1301375"/>
              <a:ext cx="41325" cy="19100"/>
            </a:xfrm>
            <a:custGeom>
              <a:avLst/>
              <a:gdLst/>
              <a:ahLst/>
              <a:cxnLst/>
              <a:rect l="l" t="t" r="r" b="b"/>
              <a:pathLst>
                <a:path w="1653" h="764" extrusionOk="0">
                  <a:moveTo>
                    <a:pt x="1573" y="21"/>
                  </a:moveTo>
                  <a:cubicBezTo>
                    <a:pt x="1234" y="60"/>
                    <a:pt x="876" y="1"/>
                    <a:pt x="578" y="219"/>
                  </a:cubicBezTo>
                  <a:cubicBezTo>
                    <a:pt x="299" y="259"/>
                    <a:pt x="1" y="319"/>
                    <a:pt x="200" y="737"/>
                  </a:cubicBezTo>
                  <a:cubicBezTo>
                    <a:pt x="269" y="756"/>
                    <a:pt x="337" y="764"/>
                    <a:pt x="403" y="764"/>
                  </a:cubicBezTo>
                  <a:cubicBezTo>
                    <a:pt x="740" y="764"/>
                    <a:pt x="1036" y="557"/>
                    <a:pt x="1357" y="557"/>
                  </a:cubicBezTo>
                  <a:cubicBezTo>
                    <a:pt x="1369" y="557"/>
                    <a:pt x="1381" y="557"/>
                    <a:pt x="1393" y="558"/>
                  </a:cubicBezTo>
                  <a:cubicBezTo>
                    <a:pt x="1473" y="518"/>
                    <a:pt x="1533" y="418"/>
                    <a:pt x="1573" y="339"/>
                  </a:cubicBezTo>
                  <a:cubicBezTo>
                    <a:pt x="1592" y="299"/>
                    <a:pt x="1632" y="239"/>
                    <a:pt x="1652" y="160"/>
                  </a:cubicBezTo>
                  <a:cubicBezTo>
                    <a:pt x="1652" y="120"/>
                    <a:pt x="1632" y="60"/>
                    <a:pt x="1573" y="2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4"/>
            <p:cNvSpPr/>
            <p:nvPr/>
          </p:nvSpPr>
          <p:spPr>
            <a:xfrm>
              <a:off x="2079575" y="1297400"/>
              <a:ext cx="13450" cy="79100"/>
            </a:xfrm>
            <a:custGeom>
              <a:avLst/>
              <a:gdLst/>
              <a:ahLst/>
              <a:cxnLst/>
              <a:rect l="l" t="t" r="r" b="b"/>
              <a:pathLst>
                <a:path w="538" h="3164" extrusionOk="0">
                  <a:moveTo>
                    <a:pt x="358" y="1"/>
                  </a:moveTo>
                  <a:cubicBezTo>
                    <a:pt x="0" y="1055"/>
                    <a:pt x="160" y="2109"/>
                    <a:pt x="219" y="3163"/>
                  </a:cubicBezTo>
                  <a:cubicBezTo>
                    <a:pt x="518" y="2189"/>
                    <a:pt x="339" y="1174"/>
                    <a:pt x="537" y="180"/>
                  </a:cubicBezTo>
                  <a:cubicBezTo>
                    <a:pt x="478" y="100"/>
                    <a:pt x="438" y="60"/>
                    <a:pt x="35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4"/>
            <p:cNvSpPr/>
            <p:nvPr/>
          </p:nvSpPr>
          <p:spPr>
            <a:xfrm>
              <a:off x="1565850" y="1344450"/>
              <a:ext cx="31850" cy="23100"/>
            </a:xfrm>
            <a:custGeom>
              <a:avLst/>
              <a:gdLst/>
              <a:ahLst/>
              <a:cxnLst/>
              <a:rect l="l" t="t" r="r" b="b"/>
              <a:pathLst>
                <a:path w="1274" h="924" extrusionOk="0">
                  <a:moveTo>
                    <a:pt x="614" y="1"/>
                  </a:moveTo>
                  <a:cubicBezTo>
                    <a:pt x="552" y="1"/>
                    <a:pt x="489" y="35"/>
                    <a:pt x="438" y="108"/>
                  </a:cubicBezTo>
                  <a:lnTo>
                    <a:pt x="239" y="108"/>
                  </a:lnTo>
                  <a:cubicBezTo>
                    <a:pt x="40" y="267"/>
                    <a:pt x="40" y="506"/>
                    <a:pt x="0" y="724"/>
                  </a:cubicBezTo>
                  <a:cubicBezTo>
                    <a:pt x="0" y="804"/>
                    <a:pt x="20" y="884"/>
                    <a:pt x="80" y="923"/>
                  </a:cubicBezTo>
                  <a:lnTo>
                    <a:pt x="776" y="923"/>
                  </a:lnTo>
                  <a:cubicBezTo>
                    <a:pt x="975" y="665"/>
                    <a:pt x="1273" y="366"/>
                    <a:pt x="776" y="88"/>
                  </a:cubicBezTo>
                  <a:cubicBezTo>
                    <a:pt x="728" y="31"/>
                    <a:pt x="671" y="1"/>
                    <a:pt x="614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4"/>
            <p:cNvSpPr/>
            <p:nvPr/>
          </p:nvSpPr>
          <p:spPr>
            <a:xfrm>
              <a:off x="1678725" y="1218325"/>
              <a:ext cx="47275" cy="24400"/>
            </a:xfrm>
            <a:custGeom>
              <a:avLst/>
              <a:gdLst/>
              <a:ahLst/>
              <a:cxnLst/>
              <a:rect l="l" t="t" r="r" b="b"/>
              <a:pathLst>
                <a:path w="1891" h="976" extrusionOk="0">
                  <a:moveTo>
                    <a:pt x="1035" y="1"/>
                  </a:moveTo>
                  <a:cubicBezTo>
                    <a:pt x="976" y="40"/>
                    <a:pt x="936" y="60"/>
                    <a:pt x="876" y="100"/>
                  </a:cubicBezTo>
                  <a:cubicBezTo>
                    <a:pt x="797" y="180"/>
                    <a:pt x="757" y="239"/>
                    <a:pt x="677" y="279"/>
                  </a:cubicBezTo>
                  <a:cubicBezTo>
                    <a:pt x="598" y="299"/>
                    <a:pt x="558" y="299"/>
                    <a:pt x="498" y="339"/>
                  </a:cubicBezTo>
                  <a:cubicBezTo>
                    <a:pt x="359" y="339"/>
                    <a:pt x="240" y="339"/>
                    <a:pt x="100" y="359"/>
                  </a:cubicBezTo>
                  <a:lnTo>
                    <a:pt x="41" y="438"/>
                  </a:lnTo>
                  <a:cubicBezTo>
                    <a:pt x="41" y="458"/>
                    <a:pt x="1" y="498"/>
                    <a:pt x="1" y="538"/>
                  </a:cubicBezTo>
                  <a:cubicBezTo>
                    <a:pt x="1" y="597"/>
                    <a:pt x="1" y="677"/>
                    <a:pt x="61" y="756"/>
                  </a:cubicBezTo>
                  <a:cubicBezTo>
                    <a:pt x="182" y="840"/>
                    <a:pt x="318" y="857"/>
                    <a:pt x="458" y="857"/>
                  </a:cubicBezTo>
                  <a:cubicBezTo>
                    <a:pt x="554" y="857"/>
                    <a:pt x="651" y="849"/>
                    <a:pt x="748" y="849"/>
                  </a:cubicBezTo>
                  <a:cubicBezTo>
                    <a:pt x="881" y="849"/>
                    <a:pt x="1013" y="864"/>
                    <a:pt x="1135" y="936"/>
                  </a:cubicBezTo>
                  <a:cubicBezTo>
                    <a:pt x="1294" y="955"/>
                    <a:pt x="1473" y="955"/>
                    <a:pt x="1652" y="975"/>
                  </a:cubicBezTo>
                  <a:cubicBezTo>
                    <a:pt x="1692" y="896"/>
                    <a:pt x="1771" y="836"/>
                    <a:pt x="1831" y="756"/>
                  </a:cubicBezTo>
                  <a:cubicBezTo>
                    <a:pt x="1891" y="697"/>
                    <a:pt x="1891" y="657"/>
                    <a:pt x="1851" y="637"/>
                  </a:cubicBezTo>
                  <a:cubicBezTo>
                    <a:pt x="1796" y="583"/>
                    <a:pt x="1709" y="495"/>
                    <a:pt x="1679" y="495"/>
                  </a:cubicBezTo>
                  <a:cubicBezTo>
                    <a:pt x="1676" y="495"/>
                    <a:pt x="1674" y="496"/>
                    <a:pt x="1672" y="498"/>
                  </a:cubicBezTo>
                  <a:cubicBezTo>
                    <a:pt x="1563" y="595"/>
                    <a:pt x="1482" y="633"/>
                    <a:pt x="1420" y="633"/>
                  </a:cubicBezTo>
                  <a:cubicBezTo>
                    <a:pt x="1266" y="633"/>
                    <a:pt x="1225" y="401"/>
                    <a:pt x="1155" y="259"/>
                  </a:cubicBezTo>
                  <a:cubicBezTo>
                    <a:pt x="1194" y="199"/>
                    <a:pt x="1234" y="160"/>
                    <a:pt x="1194" y="80"/>
                  </a:cubicBezTo>
                  <a:cubicBezTo>
                    <a:pt x="1155" y="40"/>
                    <a:pt x="1095" y="1"/>
                    <a:pt x="1035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4"/>
            <p:cNvSpPr/>
            <p:nvPr/>
          </p:nvSpPr>
          <p:spPr>
            <a:xfrm>
              <a:off x="2024375" y="1276200"/>
              <a:ext cx="60700" cy="15400"/>
            </a:xfrm>
            <a:custGeom>
              <a:avLst/>
              <a:gdLst/>
              <a:ahLst/>
              <a:cxnLst/>
              <a:rect l="l" t="t" r="r" b="b"/>
              <a:pathLst>
                <a:path w="2428" h="616" extrusionOk="0">
                  <a:moveTo>
                    <a:pt x="1080" y="0"/>
                  </a:moveTo>
                  <a:cubicBezTo>
                    <a:pt x="720" y="0"/>
                    <a:pt x="360" y="38"/>
                    <a:pt x="0" y="172"/>
                  </a:cubicBezTo>
                  <a:cubicBezTo>
                    <a:pt x="458" y="172"/>
                    <a:pt x="895" y="212"/>
                    <a:pt x="1353" y="232"/>
                  </a:cubicBezTo>
                  <a:cubicBezTo>
                    <a:pt x="1538" y="269"/>
                    <a:pt x="1448" y="616"/>
                    <a:pt x="1691" y="616"/>
                  </a:cubicBezTo>
                  <a:cubicBezTo>
                    <a:pt x="1709" y="616"/>
                    <a:pt x="1729" y="614"/>
                    <a:pt x="1751" y="610"/>
                  </a:cubicBezTo>
                  <a:cubicBezTo>
                    <a:pt x="1970" y="550"/>
                    <a:pt x="2228" y="550"/>
                    <a:pt x="2427" y="371"/>
                  </a:cubicBezTo>
                  <a:cubicBezTo>
                    <a:pt x="2387" y="311"/>
                    <a:pt x="2348" y="252"/>
                    <a:pt x="2328" y="252"/>
                  </a:cubicBezTo>
                  <a:cubicBezTo>
                    <a:pt x="2228" y="212"/>
                    <a:pt x="2149" y="132"/>
                    <a:pt x="2089" y="53"/>
                  </a:cubicBezTo>
                  <a:cubicBezTo>
                    <a:pt x="1753" y="34"/>
                    <a:pt x="1417" y="0"/>
                    <a:pt x="108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"/>
            <p:cNvSpPr/>
            <p:nvPr/>
          </p:nvSpPr>
          <p:spPr>
            <a:xfrm>
              <a:off x="2344650" y="1406375"/>
              <a:ext cx="41800" cy="12900"/>
            </a:xfrm>
            <a:custGeom>
              <a:avLst/>
              <a:gdLst/>
              <a:ahLst/>
              <a:cxnLst/>
              <a:rect l="l" t="t" r="r" b="b"/>
              <a:pathLst>
                <a:path w="1672" h="516" extrusionOk="0">
                  <a:moveTo>
                    <a:pt x="732" y="0"/>
                  </a:moveTo>
                  <a:cubicBezTo>
                    <a:pt x="487" y="0"/>
                    <a:pt x="238" y="32"/>
                    <a:pt x="0" y="177"/>
                  </a:cubicBezTo>
                  <a:lnTo>
                    <a:pt x="60" y="237"/>
                  </a:lnTo>
                  <a:cubicBezTo>
                    <a:pt x="199" y="277"/>
                    <a:pt x="279" y="396"/>
                    <a:pt x="358" y="495"/>
                  </a:cubicBezTo>
                  <a:cubicBezTo>
                    <a:pt x="432" y="509"/>
                    <a:pt x="505" y="515"/>
                    <a:pt x="578" y="515"/>
                  </a:cubicBezTo>
                  <a:cubicBezTo>
                    <a:pt x="917" y="515"/>
                    <a:pt x="1248" y="385"/>
                    <a:pt x="1592" y="336"/>
                  </a:cubicBezTo>
                  <a:cubicBezTo>
                    <a:pt x="1671" y="177"/>
                    <a:pt x="1512" y="117"/>
                    <a:pt x="1393" y="18"/>
                  </a:cubicBezTo>
                  <a:cubicBezTo>
                    <a:pt x="1361" y="19"/>
                    <a:pt x="1329" y="20"/>
                    <a:pt x="1297" y="20"/>
                  </a:cubicBezTo>
                  <a:cubicBezTo>
                    <a:pt x="1116" y="20"/>
                    <a:pt x="925" y="0"/>
                    <a:pt x="732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"/>
            <p:cNvSpPr/>
            <p:nvPr/>
          </p:nvSpPr>
          <p:spPr>
            <a:xfrm>
              <a:off x="1337575" y="1294425"/>
              <a:ext cx="50250" cy="20750"/>
            </a:xfrm>
            <a:custGeom>
              <a:avLst/>
              <a:gdLst/>
              <a:ahLst/>
              <a:cxnLst/>
              <a:rect l="l" t="t" r="r" b="b"/>
              <a:pathLst>
                <a:path w="2010" h="830" extrusionOk="0">
                  <a:moveTo>
                    <a:pt x="20" y="0"/>
                  </a:moveTo>
                  <a:cubicBezTo>
                    <a:pt x="0" y="279"/>
                    <a:pt x="179" y="318"/>
                    <a:pt x="398" y="318"/>
                  </a:cubicBezTo>
                  <a:lnTo>
                    <a:pt x="1254" y="318"/>
                  </a:lnTo>
                  <a:cubicBezTo>
                    <a:pt x="1373" y="318"/>
                    <a:pt x="1492" y="378"/>
                    <a:pt x="1473" y="517"/>
                  </a:cubicBezTo>
                  <a:cubicBezTo>
                    <a:pt x="1453" y="637"/>
                    <a:pt x="1293" y="637"/>
                    <a:pt x="1194" y="696"/>
                  </a:cubicBezTo>
                  <a:cubicBezTo>
                    <a:pt x="1297" y="799"/>
                    <a:pt x="1406" y="830"/>
                    <a:pt x="1514" y="830"/>
                  </a:cubicBezTo>
                  <a:cubicBezTo>
                    <a:pt x="1595" y="830"/>
                    <a:pt x="1675" y="813"/>
                    <a:pt x="1751" y="796"/>
                  </a:cubicBezTo>
                  <a:cubicBezTo>
                    <a:pt x="1910" y="617"/>
                    <a:pt x="2010" y="398"/>
                    <a:pt x="1950" y="139"/>
                  </a:cubicBezTo>
                  <a:cubicBezTo>
                    <a:pt x="1892" y="110"/>
                    <a:pt x="1833" y="92"/>
                    <a:pt x="1775" y="92"/>
                  </a:cubicBezTo>
                  <a:cubicBezTo>
                    <a:pt x="1754" y="92"/>
                    <a:pt x="1733" y="94"/>
                    <a:pt x="1711" y="100"/>
                  </a:cubicBezTo>
                  <a:cubicBezTo>
                    <a:pt x="1565" y="135"/>
                    <a:pt x="1422" y="148"/>
                    <a:pt x="1280" y="148"/>
                  </a:cubicBezTo>
                  <a:cubicBezTo>
                    <a:pt x="860" y="148"/>
                    <a:pt x="451" y="30"/>
                    <a:pt x="2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4"/>
            <p:cNvSpPr/>
            <p:nvPr/>
          </p:nvSpPr>
          <p:spPr>
            <a:xfrm>
              <a:off x="1372375" y="1289400"/>
              <a:ext cx="52250" cy="12275"/>
            </a:xfrm>
            <a:custGeom>
              <a:avLst/>
              <a:gdLst/>
              <a:ahLst/>
              <a:cxnLst/>
              <a:rect l="l" t="t" r="r" b="b"/>
              <a:pathLst>
                <a:path w="2090" h="491" extrusionOk="0">
                  <a:moveTo>
                    <a:pt x="799" y="0"/>
                  </a:moveTo>
                  <a:cubicBezTo>
                    <a:pt x="533" y="0"/>
                    <a:pt x="267" y="7"/>
                    <a:pt x="1" y="22"/>
                  </a:cubicBezTo>
                  <a:cubicBezTo>
                    <a:pt x="120" y="122"/>
                    <a:pt x="220" y="221"/>
                    <a:pt x="359" y="321"/>
                  </a:cubicBezTo>
                  <a:cubicBezTo>
                    <a:pt x="419" y="321"/>
                    <a:pt x="478" y="340"/>
                    <a:pt x="518" y="380"/>
                  </a:cubicBezTo>
                  <a:cubicBezTo>
                    <a:pt x="620" y="471"/>
                    <a:pt x="736" y="491"/>
                    <a:pt x="849" y="491"/>
                  </a:cubicBezTo>
                  <a:cubicBezTo>
                    <a:pt x="934" y="491"/>
                    <a:pt x="1018" y="480"/>
                    <a:pt x="1095" y="480"/>
                  </a:cubicBezTo>
                  <a:cubicBezTo>
                    <a:pt x="1182" y="480"/>
                    <a:pt x="1254" y="373"/>
                    <a:pt x="1337" y="373"/>
                  </a:cubicBezTo>
                  <a:cubicBezTo>
                    <a:pt x="1349" y="373"/>
                    <a:pt x="1361" y="375"/>
                    <a:pt x="1374" y="380"/>
                  </a:cubicBezTo>
                  <a:cubicBezTo>
                    <a:pt x="1453" y="380"/>
                    <a:pt x="1493" y="340"/>
                    <a:pt x="1572" y="340"/>
                  </a:cubicBezTo>
                  <a:cubicBezTo>
                    <a:pt x="1592" y="321"/>
                    <a:pt x="1617" y="311"/>
                    <a:pt x="1642" y="311"/>
                  </a:cubicBezTo>
                  <a:cubicBezTo>
                    <a:pt x="1667" y="311"/>
                    <a:pt x="1692" y="321"/>
                    <a:pt x="1712" y="340"/>
                  </a:cubicBezTo>
                  <a:cubicBezTo>
                    <a:pt x="1791" y="340"/>
                    <a:pt x="1851" y="380"/>
                    <a:pt x="1911" y="380"/>
                  </a:cubicBezTo>
                  <a:cubicBezTo>
                    <a:pt x="1990" y="321"/>
                    <a:pt x="2050" y="281"/>
                    <a:pt x="2090" y="201"/>
                  </a:cubicBezTo>
                  <a:lnTo>
                    <a:pt x="2090" y="42"/>
                  </a:lnTo>
                  <a:cubicBezTo>
                    <a:pt x="1659" y="17"/>
                    <a:pt x="1229" y="0"/>
                    <a:pt x="79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4"/>
            <p:cNvSpPr/>
            <p:nvPr/>
          </p:nvSpPr>
          <p:spPr>
            <a:xfrm>
              <a:off x="2072125" y="1272025"/>
              <a:ext cx="55225" cy="15200"/>
            </a:xfrm>
            <a:custGeom>
              <a:avLst/>
              <a:gdLst/>
              <a:ahLst/>
              <a:cxnLst/>
              <a:rect l="l" t="t" r="r" b="b"/>
              <a:pathLst>
                <a:path w="2209" h="608" extrusionOk="0">
                  <a:moveTo>
                    <a:pt x="2049" y="1"/>
                  </a:moveTo>
                  <a:cubicBezTo>
                    <a:pt x="1870" y="1"/>
                    <a:pt x="1711" y="21"/>
                    <a:pt x="1532" y="41"/>
                  </a:cubicBezTo>
                  <a:cubicBezTo>
                    <a:pt x="1439" y="108"/>
                    <a:pt x="1335" y="119"/>
                    <a:pt x="1230" y="119"/>
                  </a:cubicBezTo>
                  <a:cubicBezTo>
                    <a:pt x="1184" y="119"/>
                    <a:pt x="1139" y="117"/>
                    <a:pt x="1094" y="117"/>
                  </a:cubicBezTo>
                  <a:cubicBezTo>
                    <a:pt x="997" y="117"/>
                    <a:pt x="901" y="125"/>
                    <a:pt x="816" y="180"/>
                  </a:cubicBezTo>
                  <a:cubicBezTo>
                    <a:pt x="617" y="180"/>
                    <a:pt x="378" y="200"/>
                    <a:pt x="159" y="200"/>
                  </a:cubicBezTo>
                  <a:cubicBezTo>
                    <a:pt x="88" y="360"/>
                    <a:pt x="1" y="504"/>
                    <a:pt x="226" y="504"/>
                  </a:cubicBezTo>
                  <a:cubicBezTo>
                    <a:pt x="252" y="504"/>
                    <a:pt x="283" y="502"/>
                    <a:pt x="318" y="498"/>
                  </a:cubicBezTo>
                  <a:cubicBezTo>
                    <a:pt x="616" y="465"/>
                    <a:pt x="907" y="420"/>
                    <a:pt x="1192" y="420"/>
                  </a:cubicBezTo>
                  <a:cubicBezTo>
                    <a:pt x="1422" y="420"/>
                    <a:pt x="1648" y="449"/>
                    <a:pt x="1870" y="538"/>
                  </a:cubicBezTo>
                  <a:lnTo>
                    <a:pt x="1850" y="578"/>
                  </a:lnTo>
                  <a:cubicBezTo>
                    <a:pt x="1890" y="598"/>
                    <a:pt x="1930" y="608"/>
                    <a:pt x="1967" y="608"/>
                  </a:cubicBezTo>
                  <a:cubicBezTo>
                    <a:pt x="2004" y="608"/>
                    <a:pt x="2039" y="598"/>
                    <a:pt x="2069" y="578"/>
                  </a:cubicBezTo>
                  <a:cubicBezTo>
                    <a:pt x="2208" y="419"/>
                    <a:pt x="2208" y="279"/>
                    <a:pt x="2128" y="100"/>
                  </a:cubicBezTo>
                  <a:cubicBezTo>
                    <a:pt x="2109" y="81"/>
                    <a:pt x="2069" y="21"/>
                    <a:pt x="204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4"/>
            <p:cNvSpPr/>
            <p:nvPr/>
          </p:nvSpPr>
          <p:spPr>
            <a:xfrm>
              <a:off x="1379850" y="1296250"/>
              <a:ext cx="27875" cy="19275"/>
            </a:xfrm>
            <a:custGeom>
              <a:avLst/>
              <a:gdLst/>
              <a:ahLst/>
              <a:cxnLst/>
              <a:rect l="l" t="t" r="r" b="b"/>
              <a:pathLst>
                <a:path w="1115" h="771" extrusionOk="0">
                  <a:moveTo>
                    <a:pt x="691" y="0"/>
                  </a:moveTo>
                  <a:cubicBezTo>
                    <a:pt x="537" y="0"/>
                    <a:pt x="378" y="106"/>
                    <a:pt x="219" y="106"/>
                  </a:cubicBezTo>
                  <a:cubicBezTo>
                    <a:pt x="120" y="305"/>
                    <a:pt x="0" y="504"/>
                    <a:pt x="80" y="743"/>
                  </a:cubicBezTo>
                  <a:cubicBezTo>
                    <a:pt x="148" y="761"/>
                    <a:pt x="215" y="770"/>
                    <a:pt x="283" y="770"/>
                  </a:cubicBezTo>
                  <a:cubicBezTo>
                    <a:pt x="432" y="770"/>
                    <a:pt x="579" y="726"/>
                    <a:pt x="716" y="643"/>
                  </a:cubicBezTo>
                  <a:cubicBezTo>
                    <a:pt x="776" y="623"/>
                    <a:pt x="796" y="604"/>
                    <a:pt x="816" y="564"/>
                  </a:cubicBezTo>
                  <a:cubicBezTo>
                    <a:pt x="995" y="444"/>
                    <a:pt x="1114" y="305"/>
                    <a:pt x="915" y="106"/>
                  </a:cubicBezTo>
                  <a:cubicBezTo>
                    <a:pt x="842" y="27"/>
                    <a:pt x="767" y="0"/>
                    <a:pt x="69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4"/>
            <p:cNvSpPr/>
            <p:nvPr/>
          </p:nvSpPr>
          <p:spPr>
            <a:xfrm>
              <a:off x="2010950" y="1328725"/>
              <a:ext cx="29850" cy="18925"/>
            </a:xfrm>
            <a:custGeom>
              <a:avLst/>
              <a:gdLst/>
              <a:ahLst/>
              <a:cxnLst/>
              <a:rect l="l" t="t" r="r" b="b"/>
              <a:pathLst>
                <a:path w="1194" h="757" extrusionOk="0">
                  <a:moveTo>
                    <a:pt x="696" y="1"/>
                  </a:moveTo>
                  <a:cubicBezTo>
                    <a:pt x="651" y="62"/>
                    <a:pt x="585" y="78"/>
                    <a:pt x="511" y="78"/>
                  </a:cubicBezTo>
                  <a:cubicBezTo>
                    <a:pt x="418" y="78"/>
                    <a:pt x="314" y="52"/>
                    <a:pt x="224" y="52"/>
                  </a:cubicBezTo>
                  <a:cubicBezTo>
                    <a:pt x="104" y="52"/>
                    <a:pt x="9" y="99"/>
                    <a:pt x="0" y="319"/>
                  </a:cubicBezTo>
                  <a:cubicBezTo>
                    <a:pt x="13" y="318"/>
                    <a:pt x="25" y="318"/>
                    <a:pt x="37" y="318"/>
                  </a:cubicBezTo>
                  <a:cubicBezTo>
                    <a:pt x="457" y="318"/>
                    <a:pt x="788" y="641"/>
                    <a:pt x="1194" y="757"/>
                  </a:cubicBezTo>
                  <a:cubicBezTo>
                    <a:pt x="1114" y="200"/>
                    <a:pt x="1114" y="200"/>
                    <a:pt x="69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4"/>
            <p:cNvSpPr/>
            <p:nvPr/>
          </p:nvSpPr>
          <p:spPr>
            <a:xfrm>
              <a:off x="2120850" y="1283975"/>
              <a:ext cx="17925" cy="36325"/>
            </a:xfrm>
            <a:custGeom>
              <a:avLst/>
              <a:gdLst/>
              <a:ahLst/>
              <a:cxnLst/>
              <a:rect l="l" t="t" r="r" b="b"/>
              <a:pathLst>
                <a:path w="717" h="1453" extrusionOk="0">
                  <a:moveTo>
                    <a:pt x="418" y="0"/>
                  </a:moveTo>
                  <a:cubicBezTo>
                    <a:pt x="299" y="0"/>
                    <a:pt x="259" y="100"/>
                    <a:pt x="179" y="140"/>
                  </a:cubicBezTo>
                  <a:cubicBezTo>
                    <a:pt x="100" y="160"/>
                    <a:pt x="60" y="199"/>
                    <a:pt x="0" y="239"/>
                  </a:cubicBezTo>
                  <a:lnTo>
                    <a:pt x="0" y="1453"/>
                  </a:lnTo>
                  <a:cubicBezTo>
                    <a:pt x="259" y="1194"/>
                    <a:pt x="100" y="856"/>
                    <a:pt x="179" y="557"/>
                  </a:cubicBezTo>
                  <a:lnTo>
                    <a:pt x="259" y="518"/>
                  </a:lnTo>
                  <a:lnTo>
                    <a:pt x="299" y="557"/>
                  </a:lnTo>
                  <a:cubicBezTo>
                    <a:pt x="299" y="657"/>
                    <a:pt x="299" y="816"/>
                    <a:pt x="418" y="816"/>
                  </a:cubicBezTo>
                  <a:cubicBezTo>
                    <a:pt x="557" y="816"/>
                    <a:pt x="617" y="657"/>
                    <a:pt x="677" y="538"/>
                  </a:cubicBezTo>
                  <a:cubicBezTo>
                    <a:pt x="717" y="358"/>
                    <a:pt x="657" y="219"/>
                    <a:pt x="597" y="60"/>
                  </a:cubicBezTo>
                  <a:cubicBezTo>
                    <a:pt x="557" y="40"/>
                    <a:pt x="498" y="0"/>
                    <a:pt x="41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4"/>
            <p:cNvSpPr/>
            <p:nvPr/>
          </p:nvSpPr>
          <p:spPr>
            <a:xfrm>
              <a:off x="1649900" y="1230250"/>
              <a:ext cx="57200" cy="12300"/>
            </a:xfrm>
            <a:custGeom>
              <a:avLst/>
              <a:gdLst/>
              <a:ahLst/>
              <a:cxnLst/>
              <a:rect l="l" t="t" r="r" b="b"/>
              <a:pathLst>
                <a:path w="2288" h="492" extrusionOk="0">
                  <a:moveTo>
                    <a:pt x="895" y="1"/>
                  </a:moveTo>
                  <a:cubicBezTo>
                    <a:pt x="657" y="61"/>
                    <a:pt x="418" y="81"/>
                    <a:pt x="199" y="160"/>
                  </a:cubicBezTo>
                  <a:cubicBezTo>
                    <a:pt x="100" y="200"/>
                    <a:pt x="0" y="279"/>
                    <a:pt x="20" y="419"/>
                  </a:cubicBezTo>
                  <a:cubicBezTo>
                    <a:pt x="277" y="474"/>
                    <a:pt x="538" y="491"/>
                    <a:pt x="802" y="491"/>
                  </a:cubicBezTo>
                  <a:cubicBezTo>
                    <a:pt x="1206" y="491"/>
                    <a:pt x="1614" y="452"/>
                    <a:pt x="2019" y="452"/>
                  </a:cubicBezTo>
                  <a:cubicBezTo>
                    <a:pt x="2109" y="452"/>
                    <a:pt x="2198" y="454"/>
                    <a:pt x="2288" y="459"/>
                  </a:cubicBezTo>
                  <a:cubicBezTo>
                    <a:pt x="2174" y="312"/>
                    <a:pt x="2020" y="299"/>
                    <a:pt x="1859" y="299"/>
                  </a:cubicBezTo>
                  <a:cubicBezTo>
                    <a:pt x="1823" y="299"/>
                    <a:pt x="1787" y="299"/>
                    <a:pt x="1751" y="299"/>
                  </a:cubicBezTo>
                  <a:cubicBezTo>
                    <a:pt x="1552" y="299"/>
                    <a:pt x="1353" y="299"/>
                    <a:pt x="1233" y="100"/>
                  </a:cubicBezTo>
                  <a:cubicBezTo>
                    <a:pt x="1134" y="21"/>
                    <a:pt x="1015" y="1"/>
                    <a:pt x="895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4"/>
            <p:cNvSpPr/>
            <p:nvPr/>
          </p:nvSpPr>
          <p:spPr>
            <a:xfrm>
              <a:off x="1424100" y="1332700"/>
              <a:ext cx="30875" cy="13950"/>
            </a:xfrm>
            <a:custGeom>
              <a:avLst/>
              <a:gdLst/>
              <a:ahLst/>
              <a:cxnLst/>
              <a:rect l="l" t="t" r="r" b="b"/>
              <a:pathLst>
                <a:path w="1235" h="558" extrusionOk="0">
                  <a:moveTo>
                    <a:pt x="21" y="1"/>
                  </a:moveTo>
                  <a:cubicBezTo>
                    <a:pt x="1" y="339"/>
                    <a:pt x="140" y="478"/>
                    <a:pt x="438" y="498"/>
                  </a:cubicBezTo>
                  <a:cubicBezTo>
                    <a:pt x="637" y="538"/>
                    <a:pt x="816" y="558"/>
                    <a:pt x="1015" y="558"/>
                  </a:cubicBezTo>
                  <a:cubicBezTo>
                    <a:pt x="1234" y="458"/>
                    <a:pt x="1095" y="339"/>
                    <a:pt x="1035" y="200"/>
                  </a:cubicBezTo>
                  <a:cubicBezTo>
                    <a:pt x="976" y="100"/>
                    <a:pt x="886" y="90"/>
                    <a:pt x="789" y="90"/>
                  </a:cubicBezTo>
                  <a:cubicBezTo>
                    <a:pt x="765" y="90"/>
                    <a:pt x="740" y="91"/>
                    <a:pt x="715" y="91"/>
                  </a:cubicBezTo>
                  <a:cubicBezTo>
                    <a:pt x="641" y="91"/>
                    <a:pt x="565" y="85"/>
                    <a:pt x="498" y="41"/>
                  </a:cubicBezTo>
                  <a:cubicBezTo>
                    <a:pt x="339" y="1"/>
                    <a:pt x="180" y="1"/>
                    <a:pt x="2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4"/>
            <p:cNvSpPr/>
            <p:nvPr/>
          </p:nvSpPr>
          <p:spPr>
            <a:xfrm>
              <a:off x="1437525" y="1304375"/>
              <a:ext cx="39325" cy="13200"/>
            </a:xfrm>
            <a:custGeom>
              <a:avLst/>
              <a:gdLst/>
              <a:ahLst/>
              <a:cxnLst/>
              <a:rect l="l" t="t" r="r" b="b"/>
              <a:pathLst>
                <a:path w="1573" h="528" extrusionOk="0">
                  <a:moveTo>
                    <a:pt x="1167" y="0"/>
                  </a:moveTo>
                  <a:cubicBezTo>
                    <a:pt x="1065" y="0"/>
                    <a:pt x="966" y="20"/>
                    <a:pt x="876" y="99"/>
                  </a:cubicBezTo>
                  <a:cubicBezTo>
                    <a:pt x="814" y="204"/>
                    <a:pt x="749" y="237"/>
                    <a:pt x="684" y="237"/>
                  </a:cubicBezTo>
                  <a:cubicBezTo>
                    <a:pt x="563" y="237"/>
                    <a:pt x="443" y="119"/>
                    <a:pt x="339" y="119"/>
                  </a:cubicBezTo>
                  <a:cubicBezTo>
                    <a:pt x="240" y="199"/>
                    <a:pt x="100" y="199"/>
                    <a:pt x="1" y="279"/>
                  </a:cubicBezTo>
                  <a:lnTo>
                    <a:pt x="1" y="438"/>
                  </a:lnTo>
                  <a:cubicBezTo>
                    <a:pt x="24" y="437"/>
                    <a:pt x="47" y="436"/>
                    <a:pt x="70" y="436"/>
                  </a:cubicBezTo>
                  <a:cubicBezTo>
                    <a:pt x="398" y="436"/>
                    <a:pt x="716" y="527"/>
                    <a:pt x="1032" y="527"/>
                  </a:cubicBezTo>
                  <a:cubicBezTo>
                    <a:pt x="1153" y="527"/>
                    <a:pt x="1273" y="514"/>
                    <a:pt x="1393" y="477"/>
                  </a:cubicBezTo>
                  <a:cubicBezTo>
                    <a:pt x="1453" y="338"/>
                    <a:pt x="1533" y="219"/>
                    <a:pt x="1572" y="99"/>
                  </a:cubicBezTo>
                  <a:cubicBezTo>
                    <a:pt x="1553" y="80"/>
                    <a:pt x="1493" y="40"/>
                    <a:pt x="1473" y="20"/>
                  </a:cubicBezTo>
                  <a:cubicBezTo>
                    <a:pt x="1373" y="20"/>
                    <a:pt x="1269" y="0"/>
                    <a:pt x="1167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4"/>
            <p:cNvSpPr/>
            <p:nvPr/>
          </p:nvSpPr>
          <p:spPr>
            <a:xfrm>
              <a:off x="1758300" y="1230575"/>
              <a:ext cx="35825" cy="15125"/>
            </a:xfrm>
            <a:custGeom>
              <a:avLst/>
              <a:gdLst/>
              <a:ahLst/>
              <a:cxnLst/>
              <a:rect l="l" t="t" r="r" b="b"/>
              <a:pathLst>
                <a:path w="1433" h="605" extrusionOk="0">
                  <a:moveTo>
                    <a:pt x="695" y="0"/>
                  </a:moveTo>
                  <a:cubicBezTo>
                    <a:pt x="657" y="0"/>
                    <a:pt x="627" y="23"/>
                    <a:pt x="597" y="68"/>
                  </a:cubicBezTo>
                  <a:lnTo>
                    <a:pt x="200" y="68"/>
                  </a:lnTo>
                  <a:cubicBezTo>
                    <a:pt x="1" y="346"/>
                    <a:pt x="259" y="465"/>
                    <a:pt x="379" y="605"/>
                  </a:cubicBezTo>
                  <a:cubicBezTo>
                    <a:pt x="438" y="605"/>
                    <a:pt x="478" y="605"/>
                    <a:pt x="558" y="585"/>
                  </a:cubicBezTo>
                  <a:cubicBezTo>
                    <a:pt x="617" y="535"/>
                    <a:pt x="672" y="510"/>
                    <a:pt x="727" y="510"/>
                  </a:cubicBezTo>
                  <a:cubicBezTo>
                    <a:pt x="781" y="510"/>
                    <a:pt x="836" y="535"/>
                    <a:pt x="896" y="585"/>
                  </a:cubicBezTo>
                  <a:cubicBezTo>
                    <a:pt x="956" y="565"/>
                    <a:pt x="1035" y="565"/>
                    <a:pt x="1075" y="565"/>
                  </a:cubicBezTo>
                  <a:cubicBezTo>
                    <a:pt x="1055" y="306"/>
                    <a:pt x="1333" y="247"/>
                    <a:pt x="1433" y="68"/>
                  </a:cubicBezTo>
                  <a:cubicBezTo>
                    <a:pt x="1254" y="68"/>
                    <a:pt x="1055" y="48"/>
                    <a:pt x="876" y="48"/>
                  </a:cubicBezTo>
                  <a:lnTo>
                    <a:pt x="836" y="68"/>
                  </a:lnTo>
                  <a:cubicBezTo>
                    <a:pt x="776" y="68"/>
                    <a:pt x="757" y="68"/>
                    <a:pt x="737" y="8"/>
                  </a:cubicBezTo>
                  <a:cubicBezTo>
                    <a:pt x="722" y="3"/>
                    <a:pt x="708" y="0"/>
                    <a:pt x="69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4"/>
            <p:cNvSpPr/>
            <p:nvPr/>
          </p:nvSpPr>
          <p:spPr>
            <a:xfrm>
              <a:off x="1598675" y="1294775"/>
              <a:ext cx="20475" cy="21525"/>
            </a:xfrm>
            <a:custGeom>
              <a:avLst/>
              <a:gdLst/>
              <a:ahLst/>
              <a:cxnLst/>
              <a:rect l="l" t="t" r="r" b="b"/>
              <a:pathLst>
                <a:path w="819" h="861" extrusionOk="0">
                  <a:moveTo>
                    <a:pt x="503" y="0"/>
                  </a:moveTo>
                  <a:cubicBezTo>
                    <a:pt x="421" y="0"/>
                    <a:pt x="348" y="140"/>
                    <a:pt x="299" y="265"/>
                  </a:cubicBezTo>
                  <a:cubicBezTo>
                    <a:pt x="299" y="324"/>
                    <a:pt x="318" y="404"/>
                    <a:pt x="318" y="483"/>
                  </a:cubicBezTo>
                  <a:cubicBezTo>
                    <a:pt x="0" y="483"/>
                    <a:pt x="100" y="682"/>
                    <a:pt x="119" y="822"/>
                  </a:cubicBezTo>
                  <a:cubicBezTo>
                    <a:pt x="220" y="848"/>
                    <a:pt x="309" y="861"/>
                    <a:pt x="386" y="861"/>
                  </a:cubicBezTo>
                  <a:cubicBezTo>
                    <a:pt x="717" y="861"/>
                    <a:pt x="818" y="621"/>
                    <a:pt x="657" y="185"/>
                  </a:cubicBezTo>
                  <a:cubicBezTo>
                    <a:pt x="604" y="51"/>
                    <a:pt x="552" y="0"/>
                    <a:pt x="503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4"/>
            <p:cNvSpPr/>
            <p:nvPr/>
          </p:nvSpPr>
          <p:spPr>
            <a:xfrm>
              <a:off x="2379950" y="1402200"/>
              <a:ext cx="37325" cy="13025"/>
            </a:xfrm>
            <a:custGeom>
              <a:avLst/>
              <a:gdLst/>
              <a:ahLst/>
              <a:cxnLst/>
              <a:rect l="l" t="t" r="r" b="b"/>
              <a:pathLst>
                <a:path w="1493" h="521" extrusionOk="0">
                  <a:moveTo>
                    <a:pt x="1269" y="1"/>
                  </a:moveTo>
                  <a:cubicBezTo>
                    <a:pt x="853" y="1"/>
                    <a:pt x="435" y="167"/>
                    <a:pt x="1" y="185"/>
                  </a:cubicBezTo>
                  <a:cubicBezTo>
                    <a:pt x="60" y="284"/>
                    <a:pt x="140" y="404"/>
                    <a:pt x="180" y="503"/>
                  </a:cubicBezTo>
                  <a:cubicBezTo>
                    <a:pt x="199" y="516"/>
                    <a:pt x="217" y="521"/>
                    <a:pt x="234" y="521"/>
                  </a:cubicBezTo>
                  <a:cubicBezTo>
                    <a:pt x="268" y="521"/>
                    <a:pt x="299" y="503"/>
                    <a:pt x="339" y="503"/>
                  </a:cubicBezTo>
                  <a:cubicBezTo>
                    <a:pt x="431" y="445"/>
                    <a:pt x="533" y="435"/>
                    <a:pt x="638" y="435"/>
                  </a:cubicBezTo>
                  <a:cubicBezTo>
                    <a:pt x="686" y="435"/>
                    <a:pt x="735" y="437"/>
                    <a:pt x="784" y="437"/>
                  </a:cubicBezTo>
                  <a:cubicBezTo>
                    <a:pt x="878" y="437"/>
                    <a:pt x="971" y="430"/>
                    <a:pt x="1055" y="384"/>
                  </a:cubicBezTo>
                  <a:cubicBezTo>
                    <a:pt x="1154" y="384"/>
                    <a:pt x="1274" y="364"/>
                    <a:pt x="1373" y="364"/>
                  </a:cubicBezTo>
                  <a:cubicBezTo>
                    <a:pt x="1493" y="245"/>
                    <a:pt x="1493" y="145"/>
                    <a:pt x="1393" y="6"/>
                  </a:cubicBezTo>
                  <a:cubicBezTo>
                    <a:pt x="1352" y="2"/>
                    <a:pt x="1310" y="1"/>
                    <a:pt x="126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4"/>
            <p:cNvSpPr/>
            <p:nvPr/>
          </p:nvSpPr>
          <p:spPr>
            <a:xfrm>
              <a:off x="2144725" y="1245675"/>
              <a:ext cx="50250" cy="13300"/>
            </a:xfrm>
            <a:custGeom>
              <a:avLst/>
              <a:gdLst/>
              <a:ahLst/>
              <a:cxnLst/>
              <a:rect l="l" t="t" r="r" b="b"/>
              <a:pathLst>
                <a:path w="2010" h="532" extrusionOk="0">
                  <a:moveTo>
                    <a:pt x="697" y="1"/>
                  </a:moveTo>
                  <a:cubicBezTo>
                    <a:pt x="537" y="40"/>
                    <a:pt x="358" y="40"/>
                    <a:pt x="219" y="80"/>
                  </a:cubicBezTo>
                  <a:cubicBezTo>
                    <a:pt x="140" y="100"/>
                    <a:pt x="100" y="160"/>
                    <a:pt x="40" y="239"/>
                  </a:cubicBezTo>
                  <a:cubicBezTo>
                    <a:pt x="20" y="259"/>
                    <a:pt x="20" y="299"/>
                    <a:pt x="0" y="359"/>
                  </a:cubicBezTo>
                  <a:cubicBezTo>
                    <a:pt x="86" y="380"/>
                    <a:pt x="174" y="387"/>
                    <a:pt x="263" y="387"/>
                  </a:cubicBezTo>
                  <a:cubicBezTo>
                    <a:pt x="406" y="387"/>
                    <a:pt x="551" y="370"/>
                    <a:pt x="694" y="370"/>
                  </a:cubicBezTo>
                  <a:cubicBezTo>
                    <a:pt x="873" y="370"/>
                    <a:pt x="1049" y="397"/>
                    <a:pt x="1214" y="518"/>
                  </a:cubicBezTo>
                  <a:cubicBezTo>
                    <a:pt x="1254" y="527"/>
                    <a:pt x="1293" y="531"/>
                    <a:pt x="1331" y="531"/>
                  </a:cubicBezTo>
                  <a:cubicBezTo>
                    <a:pt x="1541" y="531"/>
                    <a:pt x="1728" y="412"/>
                    <a:pt x="1930" y="379"/>
                  </a:cubicBezTo>
                  <a:cubicBezTo>
                    <a:pt x="2009" y="319"/>
                    <a:pt x="2009" y="279"/>
                    <a:pt x="1930" y="219"/>
                  </a:cubicBezTo>
                  <a:cubicBezTo>
                    <a:pt x="1890" y="200"/>
                    <a:pt x="1811" y="200"/>
                    <a:pt x="1751" y="180"/>
                  </a:cubicBezTo>
                  <a:cubicBezTo>
                    <a:pt x="1691" y="140"/>
                    <a:pt x="1612" y="80"/>
                    <a:pt x="1532" y="60"/>
                  </a:cubicBezTo>
                  <a:cubicBezTo>
                    <a:pt x="1333" y="1"/>
                    <a:pt x="1134" y="1"/>
                    <a:pt x="935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4"/>
            <p:cNvSpPr/>
            <p:nvPr/>
          </p:nvSpPr>
          <p:spPr>
            <a:xfrm>
              <a:off x="1324650" y="1251700"/>
              <a:ext cx="34825" cy="8425"/>
            </a:xfrm>
            <a:custGeom>
              <a:avLst/>
              <a:gdLst/>
              <a:ahLst/>
              <a:cxnLst/>
              <a:rect l="l" t="t" r="r" b="b"/>
              <a:pathLst>
                <a:path w="1393" h="337" extrusionOk="0">
                  <a:moveTo>
                    <a:pt x="541" y="1"/>
                  </a:moveTo>
                  <a:cubicBezTo>
                    <a:pt x="370" y="1"/>
                    <a:pt x="192" y="40"/>
                    <a:pt x="0" y="158"/>
                  </a:cubicBezTo>
                  <a:cubicBezTo>
                    <a:pt x="174" y="299"/>
                    <a:pt x="342" y="327"/>
                    <a:pt x="501" y="327"/>
                  </a:cubicBezTo>
                  <a:cubicBezTo>
                    <a:pt x="608" y="327"/>
                    <a:pt x="711" y="314"/>
                    <a:pt x="809" y="314"/>
                  </a:cubicBezTo>
                  <a:cubicBezTo>
                    <a:pt x="831" y="314"/>
                    <a:pt x="854" y="315"/>
                    <a:pt x="876" y="317"/>
                  </a:cubicBezTo>
                  <a:cubicBezTo>
                    <a:pt x="1035" y="297"/>
                    <a:pt x="1273" y="337"/>
                    <a:pt x="1393" y="138"/>
                  </a:cubicBezTo>
                  <a:cubicBezTo>
                    <a:pt x="1105" y="113"/>
                    <a:pt x="833" y="1"/>
                    <a:pt x="54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4"/>
            <p:cNvSpPr/>
            <p:nvPr/>
          </p:nvSpPr>
          <p:spPr>
            <a:xfrm>
              <a:off x="1979600" y="1329225"/>
              <a:ext cx="29375" cy="12950"/>
            </a:xfrm>
            <a:custGeom>
              <a:avLst/>
              <a:gdLst/>
              <a:ahLst/>
              <a:cxnLst/>
              <a:rect l="l" t="t" r="r" b="b"/>
              <a:pathLst>
                <a:path w="1175" h="518" extrusionOk="0">
                  <a:moveTo>
                    <a:pt x="936" y="1"/>
                  </a:moveTo>
                  <a:cubicBezTo>
                    <a:pt x="598" y="80"/>
                    <a:pt x="240" y="1"/>
                    <a:pt x="1" y="299"/>
                  </a:cubicBezTo>
                  <a:cubicBezTo>
                    <a:pt x="140" y="518"/>
                    <a:pt x="359" y="478"/>
                    <a:pt x="558" y="498"/>
                  </a:cubicBezTo>
                  <a:cubicBezTo>
                    <a:pt x="737" y="438"/>
                    <a:pt x="896" y="379"/>
                    <a:pt x="1095" y="319"/>
                  </a:cubicBezTo>
                  <a:cubicBezTo>
                    <a:pt x="1175" y="140"/>
                    <a:pt x="1035" y="80"/>
                    <a:pt x="93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4"/>
            <p:cNvSpPr/>
            <p:nvPr/>
          </p:nvSpPr>
          <p:spPr>
            <a:xfrm>
              <a:off x="1632975" y="1223875"/>
              <a:ext cx="24400" cy="17350"/>
            </a:xfrm>
            <a:custGeom>
              <a:avLst/>
              <a:gdLst/>
              <a:ahLst/>
              <a:cxnLst/>
              <a:rect l="l" t="t" r="r" b="b"/>
              <a:pathLst>
                <a:path w="976" h="694" extrusionOk="0">
                  <a:moveTo>
                    <a:pt x="487" y="1"/>
                  </a:moveTo>
                  <a:cubicBezTo>
                    <a:pt x="365" y="1"/>
                    <a:pt x="234" y="38"/>
                    <a:pt x="100" y="97"/>
                  </a:cubicBezTo>
                  <a:cubicBezTo>
                    <a:pt x="80" y="157"/>
                    <a:pt x="41" y="176"/>
                    <a:pt x="21" y="236"/>
                  </a:cubicBezTo>
                  <a:cubicBezTo>
                    <a:pt x="1" y="594"/>
                    <a:pt x="418" y="475"/>
                    <a:pt x="518" y="694"/>
                  </a:cubicBezTo>
                  <a:cubicBezTo>
                    <a:pt x="578" y="694"/>
                    <a:pt x="637" y="674"/>
                    <a:pt x="697" y="674"/>
                  </a:cubicBezTo>
                  <a:cubicBezTo>
                    <a:pt x="737" y="634"/>
                    <a:pt x="816" y="574"/>
                    <a:pt x="876" y="534"/>
                  </a:cubicBezTo>
                  <a:cubicBezTo>
                    <a:pt x="936" y="455"/>
                    <a:pt x="975" y="375"/>
                    <a:pt x="936" y="256"/>
                  </a:cubicBezTo>
                  <a:cubicBezTo>
                    <a:pt x="809" y="72"/>
                    <a:pt x="656" y="1"/>
                    <a:pt x="48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4"/>
            <p:cNvSpPr/>
            <p:nvPr/>
          </p:nvSpPr>
          <p:spPr>
            <a:xfrm>
              <a:off x="1645900" y="1376150"/>
              <a:ext cx="47775" cy="5125"/>
            </a:xfrm>
            <a:custGeom>
              <a:avLst/>
              <a:gdLst/>
              <a:ahLst/>
              <a:cxnLst/>
              <a:rect l="l" t="t" r="r" b="b"/>
              <a:pathLst>
                <a:path w="1911" h="205" extrusionOk="0">
                  <a:moveTo>
                    <a:pt x="917" y="1"/>
                  </a:moveTo>
                  <a:cubicBezTo>
                    <a:pt x="665" y="1"/>
                    <a:pt x="412" y="16"/>
                    <a:pt x="162" y="16"/>
                  </a:cubicBezTo>
                  <a:cubicBezTo>
                    <a:pt x="108" y="16"/>
                    <a:pt x="54" y="15"/>
                    <a:pt x="1" y="13"/>
                  </a:cubicBezTo>
                  <a:lnTo>
                    <a:pt x="1" y="13"/>
                  </a:lnTo>
                  <a:cubicBezTo>
                    <a:pt x="275" y="164"/>
                    <a:pt x="562" y="204"/>
                    <a:pt x="849" y="204"/>
                  </a:cubicBezTo>
                  <a:cubicBezTo>
                    <a:pt x="1179" y="204"/>
                    <a:pt x="1510" y="151"/>
                    <a:pt x="1827" y="151"/>
                  </a:cubicBezTo>
                  <a:cubicBezTo>
                    <a:pt x="1855" y="151"/>
                    <a:pt x="1883" y="152"/>
                    <a:pt x="1911" y="153"/>
                  </a:cubicBezTo>
                  <a:cubicBezTo>
                    <a:pt x="1587" y="28"/>
                    <a:pt x="1253" y="1"/>
                    <a:pt x="91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4"/>
            <p:cNvSpPr/>
            <p:nvPr/>
          </p:nvSpPr>
          <p:spPr>
            <a:xfrm>
              <a:off x="1414150" y="1254675"/>
              <a:ext cx="42300" cy="8425"/>
            </a:xfrm>
            <a:custGeom>
              <a:avLst/>
              <a:gdLst/>
              <a:ahLst/>
              <a:cxnLst/>
              <a:rect l="l" t="t" r="r" b="b"/>
              <a:pathLst>
                <a:path w="1692" h="337" extrusionOk="0">
                  <a:moveTo>
                    <a:pt x="1139" y="0"/>
                  </a:moveTo>
                  <a:cubicBezTo>
                    <a:pt x="791" y="0"/>
                    <a:pt x="437" y="118"/>
                    <a:pt x="100" y="118"/>
                  </a:cubicBezTo>
                  <a:cubicBezTo>
                    <a:pt x="100" y="178"/>
                    <a:pt x="100" y="198"/>
                    <a:pt x="81" y="218"/>
                  </a:cubicBezTo>
                  <a:cubicBezTo>
                    <a:pt x="1" y="277"/>
                    <a:pt x="1" y="317"/>
                    <a:pt x="81" y="337"/>
                  </a:cubicBezTo>
                  <a:lnTo>
                    <a:pt x="777" y="337"/>
                  </a:lnTo>
                  <a:cubicBezTo>
                    <a:pt x="859" y="267"/>
                    <a:pt x="954" y="250"/>
                    <a:pt x="1054" y="250"/>
                  </a:cubicBezTo>
                  <a:cubicBezTo>
                    <a:pt x="1150" y="250"/>
                    <a:pt x="1250" y="266"/>
                    <a:pt x="1349" y="266"/>
                  </a:cubicBezTo>
                  <a:cubicBezTo>
                    <a:pt x="1470" y="266"/>
                    <a:pt x="1588" y="242"/>
                    <a:pt x="1692" y="138"/>
                  </a:cubicBezTo>
                  <a:cubicBezTo>
                    <a:pt x="1511" y="34"/>
                    <a:pt x="1326" y="0"/>
                    <a:pt x="113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4"/>
            <p:cNvSpPr/>
            <p:nvPr/>
          </p:nvSpPr>
          <p:spPr>
            <a:xfrm>
              <a:off x="2079075" y="1418650"/>
              <a:ext cx="33850" cy="21500"/>
            </a:xfrm>
            <a:custGeom>
              <a:avLst/>
              <a:gdLst/>
              <a:ahLst/>
              <a:cxnLst/>
              <a:rect l="l" t="t" r="r" b="b"/>
              <a:pathLst>
                <a:path w="1354" h="860" extrusionOk="0">
                  <a:moveTo>
                    <a:pt x="508" y="1"/>
                  </a:moveTo>
                  <a:cubicBezTo>
                    <a:pt x="489" y="1"/>
                    <a:pt x="466" y="8"/>
                    <a:pt x="438" y="24"/>
                  </a:cubicBezTo>
                  <a:cubicBezTo>
                    <a:pt x="438" y="243"/>
                    <a:pt x="299" y="362"/>
                    <a:pt x="80" y="362"/>
                  </a:cubicBezTo>
                  <a:cubicBezTo>
                    <a:pt x="0" y="422"/>
                    <a:pt x="0" y="502"/>
                    <a:pt x="40" y="581"/>
                  </a:cubicBezTo>
                  <a:cubicBezTo>
                    <a:pt x="100" y="621"/>
                    <a:pt x="160" y="681"/>
                    <a:pt x="239" y="701"/>
                  </a:cubicBezTo>
                  <a:cubicBezTo>
                    <a:pt x="398" y="740"/>
                    <a:pt x="597" y="800"/>
                    <a:pt x="776" y="840"/>
                  </a:cubicBezTo>
                  <a:cubicBezTo>
                    <a:pt x="856" y="860"/>
                    <a:pt x="935" y="860"/>
                    <a:pt x="995" y="860"/>
                  </a:cubicBezTo>
                  <a:cubicBezTo>
                    <a:pt x="1095" y="840"/>
                    <a:pt x="1194" y="800"/>
                    <a:pt x="1274" y="701"/>
                  </a:cubicBezTo>
                  <a:lnTo>
                    <a:pt x="1254" y="681"/>
                  </a:lnTo>
                  <a:cubicBezTo>
                    <a:pt x="1353" y="681"/>
                    <a:pt x="1353" y="621"/>
                    <a:pt x="1274" y="541"/>
                  </a:cubicBezTo>
                  <a:lnTo>
                    <a:pt x="1274" y="541"/>
                  </a:lnTo>
                  <a:cubicBezTo>
                    <a:pt x="1254" y="544"/>
                    <a:pt x="1236" y="546"/>
                    <a:pt x="1218" y="546"/>
                  </a:cubicBezTo>
                  <a:cubicBezTo>
                    <a:pt x="986" y="546"/>
                    <a:pt x="924" y="314"/>
                    <a:pt x="776" y="203"/>
                  </a:cubicBezTo>
                  <a:cubicBezTo>
                    <a:pt x="759" y="211"/>
                    <a:pt x="744" y="214"/>
                    <a:pt x="730" y="214"/>
                  </a:cubicBezTo>
                  <a:cubicBezTo>
                    <a:pt x="622" y="214"/>
                    <a:pt x="617" y="1"/>
                    <a:pt x="50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4"/>
            <p:cNvSpPr/>
            <p:nvPr/>
          </p:nvSpPr>
          <p:spPr>
            <a:xfrm>
              <a:off x="1889100" y="1232725"/>
              <a:ext cx="21900" cy="17450"/>
            </a:xfrm>
            <a:custGeom>
              <a:avLst/>
              <a:gdLst/>
              <a:ahLst/>
              <a:cxnLst/>
              <a:rect l="l" t="t" r="r" b="b"/>
              <a:pathLst>
                <a:path w="876" h="698" extrusionOk="0">
                  <a:moveTo>
                    <a:pt x="444" y="1"/>
                  </a:moveTo>
                  <a:cubicBezTo>
                    <a:pt x="436" y="1"/>
                    <a:pt x="427" y="1"/>
                    <a:pt x="418" y="1"/>
                  </a:cubicBezTo>
                  <a:cubicBezTo>
                    <a:pt x="219" y="21"/>
                    <a:pt x="100" y="21"/>
                    <a:pt x="100" y="280"/>
                  </a:cubicBezTo>
                  <a:cubicBezTo>
                    <a:pt x="100" y="419"/>
                    <a:pt x="20" y="558"/>
                    <a:pt x="0" y="698"/>
                  </a:cubicBezTo>
                  <a:lnTo>
                    <a:pt x="179" y="698"/>
                  </a:lnTo>
                  <a:cubicBezTo>
                    <a:pt x="279" y="558"/>
                    <a:pt x="398" y="558"/>
                    <a:pt x="538" y="519"/>
                  </a:cubicBezTo>
                  <a:cubicBezTo>
                    <a:pt x="617" y="519"/>
                    <a:pt x="876" y="459"/>
                    <a:pt x="637" y="399"/>
                  </a:cubicBezTo>
                  <a:cubicBezTo>
                    <a:pt x="328" y="322"/>
                    <a:pt x="713" y="1"/>
                    <a:pt x="444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4"/>
            <p:cNvSpPr/>
            <p:nvPr/>
          </p:nvSpPr>
          <p:spPr>
            <a:xfrm>
              <a:off x="1554150" y="1341525"/>
              <a:ext cx="21175" cy="22550"/>
            </a:xfrm>
            <a:custGeom>
              <a:avLst/>
              <a:gdLst/>
              <a:ahLst/>
              <a:cxnLst/>
              <a:rect l="l" t="t" r="r" b="b"/>
              <a:pathLst>
                <a:path w="847" h="902" extrusionOk="0">
                  <a:moveTo>
                    <a:pt x="335" y="0"/>
                  </a:moveTo>
                  <a:cubicBezTo>
                    <a:pt x="237" y="0"/>
                    <a:pt x="139" y="18"/>
                    <a:pt x="50" y="26"/>
                  </a:cubicBezTo>
                  <a:lnTo>
                    <a:pt x="50" y="185"/>
                  </a:lnTo>
                  <a:cubicBezTo>
                    <a:pt x="265" y="380"/>
                    <a:pt x="1" y="902"/>
                    <a:pt x="537" y="902"/>
                  </a:cubicBezTo>
                  <a:cubicBezTo>
                    <a:pt x="547" y="902"/>
                    <a:pt x="557" y="901"/>
                    <a:pt x="568" y="901"/>
                  </a:cubicBezTo>
                  <a:cubicBezTo>
                    <a:pt x="846" y="722"/>
                    <a:pt x="767" y="444"/>
                    <a:pt x="747" y="205"/>
                  </a:cubicBezTo>
                  <a:cubicBezTo>
                    <a:pt x="628" y="39"/>
                    <a:pt x="481" y="0"/>
                    <a:pt x="33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4"/>
            <p:cNvSpPr/>
            <p:nvPr/>
          </p:nvSpPr>
          <p:spPr>
            <a:xfrm>
              <a:off x="2228275" y="1421675"/>
              <a:ext cx="24400" cy="11575"/>
            </a:xfrm>
            <a:custGeom>
              <a:avLst/>
              <a:gdLst/>
              <a:ahLst/>
              <a:cxnLst/>
              <a:rect l="l" t="t" r="r" b="b"/>
              <a:pathLst>
                <a:path w="976" h="463" extrusionOk="0">
                  <a:moveTo>
                    <a:pt x="569" y="0"/>
                  </a:moveTo>
                  <a:cubicBezTo>
                    <a:pt x="380" y="0"/>
                    <a:pt x="195" y="89"/>
                    <a:pt x="0" y="102"/>
                  </a:cubicBezTo>
                  <a:cubicBezTo>
                    <a:pt x="124" y="377"/>
                    <a:pt x="314" y="462"/>
                    <a:pt x="538" y="462"/>
                  </a:cubicBezTo>
                  <a:cubicBezTo>
                    <a:pt x="638" y="462"/>
                    <a:pt x="745" y="445"/>
                    <a:pt x="856" y="420"/>
                  </a:cubicBezTo>
                  <a:cubicBezTo>
                    <a:pt x="955" y="301"/>
                    <a:pt x="975" y="202"/>
                    <a:pt x="876" y="102"/>
                  </a:cubicBezTo>
                  <a:cubicBezTo>
                    <a:pt x="771" y="26"/>
                    <a:pt x="670" y="0"/>
                    <a:pt x="56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4"/>
            <p:cNvSpPr/>
            <p:nvPr/>
          </p:nvSpPr>
          <p:spPr>
            <a:xfrm>
              <a:off x="2080075" y="1280100"/>
              <a:ext cx="38800" cy="5400"/>
            </a:xfrm>
            <a:custGeom>
              <a:avLst/>
              <a:gdLst/>
              <a:ahLst/>
              <a:cxnLst/>
              <a:rect l="l" t="t" r="r" b="b"/>
              <a:pathLst>
                <a:path w="1552" h="216" extrusionOk="0">
                  <a:moveTo>
                    <a:pt x="806" y="1"/>
                  </a:moveTo>
                  <a:cubicBezTo>
                    <a:pt x="537" y="1"/>
                    <a:pt x="269" y="72"/>
                    <a:pt x="0" y="175"/>
                  </a:cubicBezTo>
                  <a:cubicBezTo>
                    <a:pt x="60" y="175"/>
                    <a:pt x="140" y="195"/>
                    <a:pt x="159" y="215"/>
                  </a:cubicBezTo>
                  <a:lnTo>
                    <a:pt x="1552" y="215"/>
                  </a:lnTo>
                  <a:cubicBezTo>
                    <a:pt x="1303" y="62"/>
                    <a:pt x="1054" y="1"/>
                    <a:pt x="80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4"/>
            <p:cNvSpPr/>
            <p:nvPr/>
          </p:nvSpPr>
          <p:spPr>
            <a:xfrm>
              <a:off x="2089025" y="1397350"/>
              <a:ext cx="10950" cy="27850"/>
            </a:xfrm>
            <a:custGeom>
              <a:avLst/>
              <a:gdLst/>
              <a:ahLst/>
              <a:cxnLst/>
              <a:rect l="l" t="t" r="r" b="b"/>
              <a:pathLst>
                <a:path w="438" h="1114" extrusionOk="0">
                  <a:moveTo>
                    <a:pt x="179" y="1"/>
                  </a:moveTo>
                  <a:lnTo>
                    <a:pt x="179" y="1"/>
                  </a:lnTo>
                  <a:cubicBezTo>
                    <a:pt x="100" y="180"/>
                    <a:pt x="199" y="399"/>
                    <a:pt x="0" y="538"/>
                  </a:cubicBezTo>
                  <a:lnTo>
                    <a:pt x="0" y="876"/>
                  </a:lnTo>
                  <a:cubicBezTo>
                    <a:pt x="126" y="876"/>
                    <a:pt x="140" y="1113"/>
                    <a:pt x="259" y="1113"/>
                  </a:cubicBezTo>
                  <a:cubicBezTo>
                    <a:pt x="290" y="1113"/>
                    <a:pt x="329" y="1097"/>
                    <a:pt x="378" y="1055"/>
                  </a:cubicBezTo>
                  <a:cubicBezTo>
                    <a:pt x="279" y="737"/>
                    <a:pt x="438" y="339"/>
                    <a:pt x="17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4"/>
            <p:cNvSpPr/>
            <p:nvPr/>
          </p:nvSpPr>
          <p:spPr>
            <a:xfrm>
              <a:off x="1433550" y="1258100"/>
              <a:ext cx="38825" cy="6200"/>
            </a:xfrm>
            <a:custGeom>
              <a:avLst/>
              <a:gdLst/>
              <a:ahLst/>
              <a:cxnLst/>
              <a:rect l="l" t="t" r="r" b="b"/>
              <a:pathLst>
                <a:path w="1553" h="248" extrusionOk="0">
                  <a:moveTo>
                    <a:pt x="916" y="1"/>
                  </a:moveTo>
                  <a:cubicBezTo>
                    <a:pt x="841" y="26"/>
                    <a:pt x="762" y="32"/>
                    <a:pt x="681" y="32"/>
                  </a:cubicBezTo>
                  <a:cubicBezTo>
                    <a:pt x="599" y="32"/>
                    <a:pt x="517" y="26"/>
                    <a:pt x="436" y="26"/>
                  </a:cubicBezTo>
                  <a:cubicBezTo>
                    <a:pt x="274" y="26"/>
                    <a:pt x="120" y="51"/>
                    <a:pt x="1" y="200"/>
                  </a:cubicBezTo>
                  <a:cubicBezTo>
                    <a:pt x="30" y="229"/>
                    <a:pt x="48" y="248"/>
                    <a:pt x="80" y="248"/>
                  </a:cubicBezTo>
                  <a:cubicBezTo>
                    <a:pt x="91" y="248"/>
                    <a:pt x="104" y="245"/>
                    <a:pt x="120" y="240"/>
                  </a:cubicBezTo>
                  <a:cubicBezTo>
                    <a:pt x="232" y="207"/>
                    <a:pt x="347" y="197"/>
                    <a:pt x="462" y="197"/>
                  </a:cubicBezTo>
                  <a:cubicBezTo>
                    <a:pt x="627" y="197"/>
                    <a:pt x="794" y="217"/>
                    <a:pt x="957" y="217"/>
                  </a:cubicBezTo>
                  <a:cubicBezTo>
                    <a:pt x="1164" y="217"/>
                    <a:pt x="1365" y="185"/>
                    <a:pt x="1552" y="41"/>
                  </a:cubicBezTo>
                  <a:cubicBezTo>
                    <a:pt x="1353" y="41"/>
                    <a:pt x="1135" y="1"/>
                    <a:pt x="91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4"/>
            <p:cNvSpPr/>
            <p:nvPr/>
          </p:nvSpPr>
          <p:spPr>
            <a:xfrm>
              <a:off x="2002000" y="1326550"/>
              <a:ext cx="25875" cy="10975"/>
            </a:xfrm>
            <a:custGeom>
              <a:avLst/>
              <a:gdLst/>
              <a:ahLst/>
              <a:cxnLst/>
              <a:rect l="l" t="t" r="r" b="b"/>
              <a:pathLst>
                <a:path w="1035" h="439" extrusionOk="0">
                  <a:moveTo>
                    <a:pt x="498" y="1"/>
                  </a:moveTo>
                  <a:cubicBezTo>
                    <a:pt x="335" y="1"/>
                    <a:pt x="172" y="31"/>
                    <a:pt x="0" y="108"/>
                  </a:cubicBezTo>
                  <a:cubicBezTo>
                    <a:pt x="80" y="207"/>
                    <a:pt x="139" y="326"/>
                    <a:pt x="179" y="426"/>
                  </a:cubicBezTo>
                  <a:cubicBezTo>
                    <a:pt x="204" y="434"/>
                    <a:pt x="229" y="439"/>
                    <a:pt x="252" y="439"/>
                  </a:cubicBezTo>
                  <a:cubicBezTo>
                    <a:pt x="285" y="439"/>
                    <a:pt x="315" y="429"/>
                    <a:pt x="338" y="406"/>
                  </a:cubicBezTo>
                  <a:cubicBezTo>
                    <a:pt x="478" y="128"/>
                    <a:pt x="875" y="386"/>
                    <a:pt x="1035" y="88"/>
                  </a:cubicBezTo>
                  <a:cubicBezTo>
                    <a:pt x="849" y="36"/>
                    <a:pt x="674" y="1"/>
                    <a:pt x="49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4"/>
            <p:cNvSpPr/>
            <p:nvPr/>
          </p:nvSpPr>
          <p:spPr>
            <a:xfrm>
              <a:off x="1307725" y="1288950"/>
              <a:ext cx="24900" cy="12225"/>
            </a:xfrm>
            <a:custGeom>
              <a:avLst/>
              <a:gdLst/>
              <a:ahLst/>
              <a:cxnLst/>
              <a:rect l="l" t="t" r="r" b="b"/>
              <a:pathLst>
                <a:path w="996" h="489" extrusionOk="0">
                  <a:moveTo>
                    <a:pt x="21" y="0"/>
                  </a:moveTo>
                  <a:cubicBezTo>
                    <a:pt x="1" y="120"/>
                    <a:pt x="1" y="239"/>
                    <a:pt x="1" y="358"/>
                  </a:cubicBezTo>
                  <a:cubicBezTo>
                    <a:pt x="180" y="358"/>
                    <a:pt x="359" y="358"/>
                    <a:pt x="498" y="438"/>
                  </a:cubicBezTo>
                  <a:cubicBezTo>
                    <a:pt x="573" y="472"/>
                    <a:pt x="639" y="489"/>
                    <a:pt x="697" y="489"/>
                  </a:cubicBezTo>
                  <a:cubicBezTo>
                    <a:pt x="842" y="489"/>
                    <a:pt x="939" y="389"/>
                    <a:pt x="996" y="219"/>
                  </a:cubicBezTo>
                  <a:cubicBezTo>
                    <a:pt x="677" y="159"/>
                    <a:pt x="299" y="239"/>
                    <a:pt x="2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4"/>
            <p:cNvSpPr/>
            <p:nvPr/>
          </p:nvSpPr>
          <p:spPr>
            <a:xfrm>
              <a:off x="2255125" y="1419250"/>
              <a:ext cx="21400" cy="14950"/>
            </a:xfrm>
            <a:custGeom>
              <a:avLst/>
              <a:gdLst/>
              <a:ahLst/>
              <a:cxnLst/>
              <a:rect l="l" t="t" r="r" b="b"/>
              <a:pathLst>
                <a:path w="856" h="598" extrusionOk="0">
                  <a:moveTo>
                    <a:pt x="319" y="0"/>
                  </a:moveTo>
                  <a:cubicBezTo>
                    <a:pt x="264" y="0"/>
                    <a:pt x="209" y="20"/>
                    <a:pt x="160" y="60"/>
                  </a:cubicBezTo>
                  <a:cubicBezTo>
                    <a:pt x="20" y="199"/>
                    <a:pt x="0" y="358"/>
                    <a:pt x="80" y="517"/>
                  </a:cubicBezTo>
                  <a:cubicBezTo>
                    <a:pt x="133" y="570"/>
                    <a:pt x="177" y="597"/>
                    <a:pt x="224" y="597"/>
                  </a:cubicBezTo>
                  <a:cubicBezTo>
                    <a:pt x="248" y="597"/>
                    <a:pt x="272" y="590"/>
                    <a:pt x="299" y="577"/>
                  </a:cubicBezTo>
                  <a:lnTo>
                    <a:pt x="597" y="418"/>
                  </a:lnTo>
                  <a:cubicBezTo>
                    <a:pt x="677" y="378"/>
                    <a:pt x="856" y="458"/>
                    <a:pt x="816" y="279"/>
                  </a:cubicBezTo>
                  <a:cubicBezTo>
                    <a:pt x="816" y="219"/>
                    <a:pt x="677" y="219"/>
                    <a:pt x="597" y="179"/>
                  </a:cubicBezTo>
                  <a:lnTo>
                    <a:pt x="478" y="60"/>
                  </a:lnTo>
                  <a:cubicBezTo>
                    <a:pt x="428" y="20"/>
                    <a:pt x="373" y="0"/>
                    <a:pt x="31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4"/>
            <p:cNvSpPr/>
            <p:nvPr/>
          </p:nvSpPr>
          <p:spPr>
            <a:xfrm>
              <a:off x="2425700" y="1394375"/>
              <a:ext cx="21425" cy="12950"/>
            </a:xfrm>
            <a:custGeom>
              <a:avLst/>
              <a:gdLst/>
              <a:ahLst/>
              <a:cxnLst/>
              <a:rect l="l" t="t" r="r" b="b"/>
              <a:pathLst>
                <a:path w="857" h="518" extrusionOk="0">
                  <a:moveTo>
                    <a:pt x="617" y="1"/>
                  </a:moveTo>
                  <a:cubicBezTo>
                    <a:pt x="558" y="20"/>
                    <a:pt x="538" y="20"/>
                    <a:pt x="518" y="40"/>
                  </a:cubicBezTo>
                  <a:cubicBezTo>
                    <a:pt x="505" y="38"/>
                    <a:pt x="493" y="37"/>
                    <a:pt x="480" y="37"/>
                  </a:cubicBezTo>
                  <a:cubicBezTo>
                    <a:pt x="399" y="37"/>
                    <a:pt x="334" y="93"/>
                    <a:pt x="299" y="180"/>
                  </a:cubicBezTo>
                  <a:cubicBezTo>
                    <a:pt x="160" y="239"/>
                    <a:pt x="1" y="299"/>
                    <a:pt x="120" y="498"/>
                  </a:cubicBezTo>
                  <a:cubicBezTo>
                    <a:pt x="339" y="458"/>
                    <a:pt x="597" y="518"/>
                    <a:pt x="796" y="319"/>
                  </a:cubicBezTo>
                  <a:cubicBezTo>
                    <a:pt x="856" y="279"/>
                    <a:pt x="856" y="200"/>
                    <a:pt x="796" y="160"/>
                  </a:cubicBezTo>
                  <a:cubicBezTo>
                    <a:pt x="737" y="100"/>
                    <a:pt x="657" y="60"/>
                    <a:pt x="61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4"/>
            <p:cNvSpPr/>
            <p:nvPr/>
          </p:nvSpPr>
          <p:spPr>
            <a:xfrm>
              <a:off x="1463900" y="1336550"/>
              <a:ext cx="21900" cy="9625"/>
            </a:xfrm>
            <a:custGeom>
              <a:avLst/>
              <a:gdLst/>
              <a:ahLst/>
              <a:cxnLst/>
              <a:rect l="l" t="t" r="r" b="b"/>
              <a:pathLst>
                <a:path w="876" h="385" extrusionOk="0">
                  <a:moveTo>
                    <a:pt x="366" y="0"/>
                  </a:moveTo>
                  <a:cubicBezTo>
                    <a:pt x="244" y="0"/>
                    <a:pt x="121" y="18"/>
                    <a:pt x="0" y="26"/>
                  </a:cubicBezTo>
                  <a:lnTo>
                    <a:pt x="0" y="205"/>
                  </a:lnTo>
                  <a:cubicBezTo>
                    <a:pt x="100" y="324"/>
                    <a:pt x="239" y="304"/>
                    <a:pt x="338" y="384"/>
                  </a:cubicBezTo>
                  <a:cubicBezTo>
                    <a:pt x="368" y="384"/>
                    <a:pt x="399" y="385"/>
                    <a:pt x="431" y="385"/>
                  </a:cubicBezTo>
                  <a:cubicBezTo>
                    <a:pt x="588" y="385"/>
                    <a:pt x="759" y="371"/>
                    <a:pt x="875" y="205"/>
                  </a:cubicBezTo>
                  <a:cubicBezTo>
                    <a:pt x="721" y="39"/>
                    <a:pt x="546" y="0"/>
                    <a:pt x="366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4"/>
            <p:cNvSpPr/>
            <p:nvPr/>
          </p:nvSpPr>
          <p:spPr>
            <a:xfrm>
              <a:off x="1684700" y="1393175"/>
              <a:ext cx="35325" cy="5200"/>
            </a:xfrm>
            <a:custGeom>
              <a:avLst/>
              <a:gdLst/>
              <a:ahLst/>
              <a:cxnLst/>
              <a:rect l="l" t="t" r="r" b="b"/>
              <a:pathLst>
                <a:path w="1413" h="208" extrusionOk="0">
                  <a:moveTo>
                    <a:pt x="764" y="0"/>
                  </a:moveTo>
                  <a:cubicBezTo>
                    <a:pt x="528" y="0"/>
                    <a:pt x="291" y="50"/>
                    <a:pt x="63" y="50"/>
                  </a:cubicBezTo>
                  <a:cubicBezTo>
                    <a:pt x="42" y="50"/>
                    <a:pt x="21" y="49"/>
                    <a:pt x="1" y="49"/>
                  </a:cubicBezTo>
                  <a:lnTo>
                    <a:pt x="1" y="49"/>
                  </a:lnTo>
                  <a:cubicBezTo>
                    <a:pt x="197" y="165"/>
                    <a:pt x="406" y="189"/>
                    <a:pt x="620" y="189"/>
                  </a:cubicBezTo>
                  <a:cubicBezTo>
                    <a:pt x="768" y="189"/>
                    <a:pt x="918" y="177"/>
                    <a:pt x="1068" y="177"/>
                  </a:cubicBezTo>
                  <a:cubicBezTo>
                    <a:pt x="1184" y="177"/>
                    <a:pt x="1299" y="184"/>
                    <a:pt x="1413" y="208"/>
                  </a:cubicBezTo>
                  <a:cubicBezTo>
                    <a:pt x="1203" y="43"/>
                    <a:pt x="984" y="0"/>
                    <a:pt x="764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4"/>
            <p:cNvSpPr/>
            <p:nvPr/>
          </p:nvSpPr>
          <p:spPr>
            <a:xfrm>
              <a:off x="2063150" y="1245350"/>
              <a:ext cx="34850" cy="6200"/>
            </a:xfrm>
            <a:custGeom>
              <a:avLst/>
              <a:gdLst/>
              <a:ahLst/>
              <a:cxnLst/>
              <a:rect l="l" t="t" r="r" b="b"/>
              <a:pathLst>
                <a:path w="1394" h="248" extrusionOk="0">
                  <a:moveTo>
                    <a:pt x="735" y="1"/>
                  </a:moveTo>
                  <a:cubicBezTo>
                    <a:pt x="493" y="1"/>
                    <a:pt x="253" y="77"/>
                    <a:pt x="1" y="193"/>
                  </a:cubicBezTo>
                  <a:cubicBezTo>
                    <a:pt x="220" y="232"/>
                    <a:pt x="448" y="247"/>
                    <a:pt x="682" y="247"/>
                  </a:cubicBezTo>
                  <a:cubicBezTo>
                    <a:pt x="916" y="247"/>
                    <a:pt x="1155" y="232"/>
                    <a:pt x="1393" y="213"/>
                  </a:cubicBezTo>
                  <a:cubicBezTo>
                    <a:pt x="1168" y="62"/>
                    <a:pt x="951" y="1"/>
                    <a:pt x="735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4"/>
            <p:cNvSpPr/>
            <p:nvPr/>
          </p:nvSpPr>
          <p:spPr>
            <a:xfrm>
              <a:off x="2050725" y="1280675"/>
              <a:ext cx="17425" cy="13800"/>
            </a:xfrm>
            <a:custGeom>
              <a:avLst/>
              <a:gdLst/>
              <a:ahLst/>
              <a:cxnLst/>
              <a:rect l="l" t="t" r="r" b="b"/>
              <a:pathLst>
                <a:path w="697" h="552" extrusionOk="0">
                  <a:moveTo>
                    <a:pt x="428" y="1"/>
                  </a:moveTo>
                  <a:cubicBezTo>
                    <a:pt x="395" y="1"/>
                    <a:pt x="353" y="10"/>
                    <a:pt x="299" y="33"/>
                  </a:cubicBezTo>
                  <a:cubicBezTo>
                    <a:pt x="279" y="192"/>
                    <a:pt x="1" y="331"/>
                    <a:pt x="100" y="451"/>
                  </a:cubicBezTo>
                  <a:cubicBezTo>
                    <a:pt x="149" y="525"/>
                    <a:pt x="215" y="551"/>
                    <a:pt x="289" y="551"/>
                  </a:cubicBezTo>
                  <a:cubicBezTo>
                    <a:pt x="393" y="551"/>
                    <a:pt x="512" y="497"/>
                    <a:pt x="617" y="451"/>
                  </a:cubicBezTo>
                  <a:cubicBezTo>
                    <a:pt x="637" y="451"/>
                    <a:pt x="677" y="431"/>
                    <a:pt x="697" y="391"/>
                  </a:cubicBezTo>
                  <a:cubicBezTo>
                    <a:pt x="509" y="357"/>
                    <a:pt x="629" y="1"/>
                    <a:pt x="42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4"/>
            <p:cNvSpPr/>
            <p:nvPr/>
          </p:nvSpPr>
          <p:spPr>
            <a:xfrm>
              <a:off x="2414275" y="1398075"/>
              <a:ext cx="17925" cy="13425"/>
            </a:xfrm>
            <a:custGeom>
              <a:avLst/>
              <a:gdLst/>
              <a:ahLst/>
              <a:cxnLst/>
              <a:rect l="l" t="t" r="r" b="b"/>
              <a:pathLst>
                <a:path w="717" h="537" extrusionOk="0">
                  <a:moveTo>
                    <a:pt x="518" y="0"/>
                  </a:moveTo>
                  <a:cubicBezTo>
                    <a:pt x="341" y="0"/>
                    <a:pt x="165" y="70"/>
                    <a:pt x="20" y="171"/>
                  </a:cubicBezTo>
                  <a:cubicBezTo>
                    <a:pt x="0" y="310"/>
                    <a:pt x="0" y="410"/>
                    <a:pt x="0" y="529"/>
                  </a:cubicBezTo>
                  <a:cubicBezTo>
                    <a:pt x="30" y="534"/>
                    <a:pt x="58" y="537"/>
                    <a:pt x="86" y="537"/>
                  </a:cubicBezTo>
                  <a:cubicBezTo>
                    <a:pt x="262" y="537"/>
                    <a:pt x="402" y="436"/>
                    <a:pt x="557" y="350"/>
                  </a:cubicBezTo>
                  <a:cubicBezTo>
                    <a:pt x="597" y="250"/>
                    <a:pt x="677" y="131"/>
                    <a:pt x="716" y="32"/>
                  </a:cubicBezTo>
                  <a:cubicBezTo>
                    <a:pt x="651" y="10"/>
                    <a:pt x="584" y="0"/>
                    <a:pt x="51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4"/>
            <p:cNvSpPr/>
            <p:nvPr/>
          </p:nvSpPr>
          <p:spPr>
            <a:xfrm>
              <a:off x="1290825" y="1289875"/>
              <a:ext cx="9475" cy="10825"/>
            </a:xfrm>
            <a:custGeom>
              <a:avLst/>
              <a:gdLst/>
              <a:ahLst/>
              <a:cxnLst/>
              <a:rect l="l" t="t" r="r" b="b"/>
              <a:pathLst>
                <a:path w="379" h="433" extrusionOk="0">
                  <a:moveTo>
                    <a:pt x="235" y="1"/>
                  </a:moveTo>
                  <a:cubicBezTo>
                    <a:pt x="84" y="1"/>
                    <a:pt x="1" y="95"/>
                    <a:pt x="1" y="222"/>
                  </a:cubicBezTo>
                  <a:cubicBezTo>
                    <a:pt x="1" y="302"/>
                    <a:pt x="60" y="401"/>
                    <a:pt x="100" y="421"/>
                  </a:cubicBezTo>
                  <a:cubicBezTo>
                    <a:pt x="125" y="429"/>
                    <a:pt x="147" y="433"/>
                    <a:pt x="167" y="433"/>
                  </a:cubicBezTo>
                  <a:cubicBezTo>
                    <a:pt x="285" y="433"/>
                    <a:pt x="305" y="296"/>
                    <a:pt x="339" y="262"/>
                  </a:cubicBezTo>
                  <a:cubicBezTo>
                    <a:pt x="379" y="103"/>
                    <a:pt x="359" y="23"/>
                    <a:pt x="279" y="3"/>
                  </a:cubicBezTo>
                  <a:cubicBezTo>
                    <a:pt x="264" y="1"/>
                    <a:pt x="249" y="1"/>
                    <a:pt x="235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4"/>
            <p:cNvSpPr/>
            <p:nvPr/>
          </p:nvSpPr>
          <p:spPr>
            <a:xfrm>
              <a:off x="2123325" y="1267700"/>
              <a:ext cx="27875" cy="12525"/>
            </a:xfrm>
            <a:custGeom>
              <a:avLst/>
              <a:gdLst/>
              <a:ahLst/>
              <a:cxnLst/>
              <a:rect l="l" t="t" r="r" b="b"/>
              <a:pathLst>
                <a:path w="1115" h="501" extrusionOk="0">
                  <a:moveTo>
                    <a:pt x="411" y="1"/>
                  </a:moveTo>
                  <a:cubicBezTo>
                    <a:pt x="271" y="1"/>
                    <a:pt x="136" y="27"/>
                    <a:pt x="21" y="154"/>
                  </a:cubicBezTo>
                  <a:lnTo>
                    <a:pt x="1" y="214"/>
                  </a:lnTo>
                  <a:cubicBezTo>
                    <a:pt x="180" y="353"/>
                    <a:pt x="359" y="452"/>
                    <a:pt x="578" y="492"/>
                  </a:cubicBezTo>
                  <a:cubicBezTo>
                    <a:pt x="627" y="497"/>
                    <a:pt x="676" y="500"/>
                    <a:pt x="724" y="500"/>
                  </a:cubicBezTo>
                  <a:cubicBezTo>
                    <a:pt x="889" y="500"/>
                    <a:pt x="1038" y="459"/>
                    <a:pt x="1115" y="273"/>
                  </a:cubicBezTo>
                  <a:cubicBezTo>
                    <a:pt x="1075" y="55"/>
                    <a:pt x="817" y="154"/>
                    <a:pt x="717" y="15"/>
                  </a:cubicBezTo>
                  <a:cubicBezTo>
                    <a:pt x="617" y="15"/>
                    <a:pt x="513" y="1"/>
                    <a:pt x="41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4"/>
            <p:cNvSpPr/>
            <p:nvPr/>
          </p:nvSpPr>
          <p:spPr>
            <a:xfrm>
              <a:off x="2053700" y="1424275"/>
              <a:ext cx="19175" cy="9175"/>
            </a:xfrm>
            <a:custGeom>
              <a:avLst/>
              <a:gdLst/>
              <a:ahLst/>
              <a:cxnLst/>
              <a:rect l="l" t="t" r="r" b="b"/>
              <a:pathLst>
                <a:path w="767" h="367" extrusionOk="0">
                  <a:moveTo>
                    <a:pt x="375" y="1"/>
                  </a:moveTo>
                  <a:cubicBezTo>
                    <a:pt x="255" y="1"/>
                    <a:pt x="133" y="56"/>
                    <a:pt x="1" y="137"/>
                  </a:cubicBezTo>
                  <a:cubicBezTo>
                    <a:pt x="180" y="257"/>
                    <a:pt x="359" y="356"/>
                    <a:pt x="558" y="356"/>
                  </a:cubicBezTo>
                  <a:cubicBezTo>
                    <a:pt x="582" y="363"/>
                    <a:pt x="605" y="366"/>
                    <a:pt x="625" y="366"/>
                  </a:cubicBezTo>
                  <a:cubicBezTo>
                    <a:pt x="721" y="366"/>
                    <a:pt x="766" y="292"/>
                    <a:pt x="717" y="177"/>
                  </a:cubicBezTo>
                  <a:cubicBezTo>
                    <a:pt x="601" y="51"/>
                    <a:pt x="489" y="1"/>
                    <a:pt x="375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4"/>
            <p:cNvSpPr/>
            <p:nvPr/>
          </p:nvSpPr>
          <p:spPr>
            <a:xfrm>
              <a:off x="2392375" y="1389175"/>
              <a:ext cx="31375" cy="5250"/>
            </a:xfrm>
            <a:custGeom>
              <a:avLst/>
              <a:gdLst/>
              <a:ahLst/>
              <a:cxnLst/>
              <a:rect l="l" t="t" r="r" b="b"/>
              <a:pathLst>
                <a:path w="1255" h="210" extrusionOk="0">
                  <a:moveTo>
                    <a:pt x="938" y="1"/>
                  </a:moveTo>
                  <a:cubicBezTo>
                    <a:pt x="620" y="1"/>
                    <a:pt x="299" y="35"/>
                    <a:pt x="1" y="169"/>
                  </a:cubicBezTo>
                  <a:cubicBezTo>
                    <a:pt x="205" y="178"/>
                    <a:pt x="405" y="209"/>
                    <a:pt x="601" y="209"/>
                  </a:cubicBezTo>
                  <a:cubicBezTo>
                    <a:pt x="824" y="209"/>
                    <a:pt x="1042" y="169"/>
                    <a:pt x="1254" y="10"/>
                  </a:cubicBezTo>
                  <a:cubicBezTo>
                    <a:pt x="1150" y="5"/>
                    <a:pt x="1044" y="1"/>
                    <a:pt x="93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4"/>
            <p:cNvSpPr/>
            <p:nvPr/>
          </p:nvSpPr>
          <p:spPr>
            <a:xfrm>
              <a:off x="1315700" y="1326750"/>
              <a:ext cx="27375" cy="6425"/>
            </a:xfrm>
            <a:custGeom>
              <a:avLst/>
              <a:gdLst/>
              <a:ahLst/>
              <a:cxnLst/>
              <a:rect l="l" t="t" r="r" b="b"/>
              <a:pathLst>
                <a:path w="1095" h="257" extrusionOk="0">
                  <a:moveTo>
                    <a:pt x="0" y="40"/>
                  </a:moveTo>
                  <a:cubicBezTo>
                    <a:pt x="164" y="214"/>
                    <a:pt x="343" y="256"/>
                    <a:pt x="524" y="256"/>
                  </a:cubicBezTo>
                  <a:cubicBezTo>
                    <a:pt x="697" y="256"/>
                    <a:pt x="872" y="218"/>
                    <a:pt x="1040" y="218"/>
                  </a:cubicBezTo>
                  <a:cubicBezTo>
                    <a:pt x="1058" y="218"/>
                    <a:pt x="1076" y="218"/>
                    <a:pt x="1094" y="219"/>
                  </a:cubicBezTo>
                  <a:cubicBezTo>
                    <a:pt x="776" y="0"/>
                    <a:pt x="378" y="120"/>
                    <a:pt x="0" y="4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4"/>
            <p:cNvSpPr/>
            <p:nvPr/>
          </p:nvSpPr>
          <p:spPr>
            <a:xfrm>
              <a:off x="2249150" y="1419750"/>
              <a:ext cx="8975" cy="15200"/>
            </a:xfrm>
            <a:custGeom>
              <a:avLst/>
              <a:gdLst/>
              <a:ahLst/>
              <a:cxnLst/>
              <a:rect l="l" t="t" r="r" b="b"/>
              <a:pathLst>
                <a:path w="359" h="608" extrusionOk="0">
                  <a:moveTo>
                    <a:pt x="359" y="0"/>
                  </a:moveTo>
                  <a:cubicBezTo>
                    <a:pt x="259" y="60"/>
                    <a:pt x="140" y="100"/>
                    <a:pt x="21" y="159"/>
                  </a:cubicBezTo>
                  <a:cubicBezTo>
                    <a:pt x="1" y="259"/>
                    <a:pt x="1" y="378"/>
                    <a:pt x="1" y="478"/>
                  </a:cubicBezTo>
                  <a:lnTo>
                    <a:pt x="21" y="537"/>
                  </a:lnTo>
                  <a:cubicBezTo>
                    <a:pt x="75" y="583"/>
                    <a:pt x="130" y="607"/>
                    <a:pt x="183" y="607"/>
                  </a:cubicBezTo>
                  <a:cubicBezTo>
                    <a:pt x="245" y="607"/>
                    <a:pt x="305" y="573"/>
                    <a:pt x="359" y="497"/>
                  </a:cubicBezTo>
                  <a:lnTo>
                    <a:pt x="359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4"/>
            <p:cNvSpPr/>
            <p:nvPr/>
          </p:nvSpPr>
          <p:spPr>
            <a:xfrm>
              <a:off x="1737425" y="1262350"/>
              <a:ext cx="21900" cy="5600"/>
            </a:xfrm>
            <a:custGeom>
              <a:avLst/>
              <a:gdLst/>
              <a:ahLst/>
              <a:cxnLst/>
              <a:rect l="l" t="t" r="r" b="b"/>
              <a:pathLst>
                <a:path w="876" h="224" extrusionOk="0">
                  <a:moveTo>
                    <a:pt x="430" y="0"/>
                  </a:moveTo>
                  <a:cubicBezTo>
                    <a:pt x="289" y="0"/>
                    <a:pt x="149" y="10"/>
                    <a:pt x="0" y="30"/>
                  </a:cubicBezTo>
                  <a:cubicBezTo>
                    <a:pt x="149" y="159"/>
                    <a:pt x="294" y="224"/>
                    <a:pt x="438" y="224"/>
                  </a:cubicBezTo>
                  <a:cubicBezTo>
                    <a:pt x="582" y="224"/>
                    <a:pt x="726" y="159"/>
                    <a:pt x="875" y="30"/>
                  </a:cubicBezTo>
                  <a:cubicBezTo>
                    <a:pt x="716" y="10"/>
                    <a:pt x="572" y="0"/>
                    <a:pt x="43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4"/>
            <p:cNvSpPr/>
            <p:nvPr/>
          </p:nvSpPr>
          <p:spPr>
            <a:xfrm>
              <a:off x="2067150" y="1428475"/>
              <a:ext cx="14925" cy="15150"/>
            </a:xfrm>
            <a:custGeom>
              <a:avLst/>
              <a:gdLst/>
              <a:ahLst/>
              <a:cxnLst/>
              <a:rect l="l" t="t" r="r" b="b"/>
              <a:pathLst>
                <a:path w="597" h="606" extrusionOk="0">
                  <a:moveTo>
                    <a:pt x="243" y="0"/>
                  </a:moveTo>
                  <a:cubicBezTo>
                    <a:pt x="221" y="0"/>
                    <a:pt x="199" y="3"/>
                    <a:pt x="179" y="9"/>
                  </a:cubicBezTo>
                  <a:lnTo>
                    <a:pt x="20" y="188"/>
                  </a:lnTo>
                  <a:lnTo>
                    <a:pt x="0" y="347"/>
                  </a:lnTo>
                  <a:cubicBezTo>
                    <a:pt x="0" y="427"/>
                    <a:pt x="60" y="507"/>
                    <a:pt x="100" y="546"/>
                  </a:cubicBezTo>
                  <a:cubicBezTo>
                    <a:pt x="139" y="586"/>
                    <a:pt x="179" y="586"/>
                    <a:pt x="199" y="606"/>
                  </a:cubicBezTo>
                  <a:lnTo>
                    <a:pt x="338" y="606"/>
                  </a:lnTo>
                  <a:cubicBezTo>
                    <a:pt x="358" y="586"/>
                    <a:pt x="398" y="586"/>
                    <a:pt x="438" y="546"/>
                  </a:cubicBezTo>
                  <a:cubicBezTo>
                    <a:pt x="477" y="507"/>
                    <a:pt x="537" y="447"/>
                    <a:pt x="577" y="387"/>
                  </a:cubicBezTo>
                  <a:cubicBezTo>
                    <a:pt x="597" y="308"/>
                    <a:pt x="577" y="228"/>
                    <a:pt x="537" y="188"/>
                  </a:cubicBezTo>
                  <a:cubicBezTo>
                    <a:pt x="477" y="109"/>
                    <a:pt x="438" y="49"/>
                    <a:pt x="358" y="9"/>
                  </a:cubicBezTo>
                  <a:cubicBezTo>
                    <a:pt x="332" y="9"/>
                    <a:pt x="287" y="0"/>
                    <a:pt x="243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4"/>
            <p:cNvSpPr/>
            <p:nvPr/>
          </p:nvSpPr>
          <p:spPr>
            <a:xfrm>
              <a:off x="1303250" y="1341650"/>
              <a:ext cx="13975" cy="13025"/>
            </a:xfrm>
            <a:custGeom>
              <a:avLst/>
              <a:gdLst/>
              <a:ahLst/>
              <a:cxnLst/>
              <a:rect l="l" t="t" r="r" b="b"/>
              <a:pathLst>
                <a:path w="559" h="521" extrusionOk="0">
                  <a:moveTo>
                    <a:pt x="339" y="1"/>
                  </a:moveTo>
                  <a:cubicBezTo>
                    <a:pt x="259" y="1"/>
                    <a:pt x="200" y="21"/>
                    <a:pt x="140" y="21"/>
                  </a:cubicBezTo>
                  <a:cubicBezTo>
                    <a:pt x="61" y="120"/>
                    <a:pt x="80" y="279"/>
                    <a:pt x="1" y="379"/>
                  </a:cubicBezTo>
                  <a:cubicBezTo>
                    <a:pt x="1" y="399"/>
                    <a:pt x="21" y="439"/>
                    <a:pt x="21" y="498"/>
                  </a:cubicBezTo>
                  <a:cubicBezTo>
                    <a:pt x="99" y="513"/>
                    <a:pt x="161" y="520"/>
                    <a:pt x="211" y="520"/>
                  </a:cubicBezTo>
                  <a:cubicBezTo>
                    <a:pt x="558" y="520"/>
                    <a:pt x="304" y="192"/>
                    <a:pt x="33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4"/>
            <p:cNvSpPr/>
            <p:nvPr/>
          </p:nvSpPr>
          <p:spPr>
            <a:xfrm>
              <a:off x="2028350" y="1423675"/>
              <a:ext cx="22400" cy="5175"/>
            </a:xfrm>
            <a:custGeom>
              <a:avLst/>
              <a:gdLst/>
              <a:ahLst/>
              <a:cxnLst/>
              <a:rect l="l" t="t" r="r" b="b"/>
              <a:pathLst>
                <a:path w="896" h="207" extrusionOk="0">
                  <a:moveTo>
                    <a:pt x="361" y="1"/>
                  </a:moveTo>
                  <a:cubicBezTo>
                    <a:pt x="244" y="1"/>
                    <a:pt x="124" y="14"/>
                    <a:pt x="0" y="22"/>
                  </a:cubicBezTo>
                  <a:cubicBezTo>
                    <a:pt x="129" y="172"/>
                    <a:pt x="292" y="207"/>
                    <a:pt x="462" y="207"/>
                  </a:cubicBezTo>
                  <a:cubicBezTo>
                    <a:pt x="607" y="207"/>
                    <a:pt x="758" y="181"/>
                    <a:pt x="896" y="181"/>
                  </a:cubicBezTo>
                  <a:cubicBezTo>
                    <a:pt x="725" y="35"/>
                    <a:pt x="547" y="1"/>
                    <a:pt x="36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4"/>
            <p:cNvSpPr/>
            <p:nvPr/>
          </p:nvSpPr>
          <p:spPr>
            <a:xfrm>
              <a:off x="1579275" y="1370375"/>
              <a:ext cx="19925" cy="5625"/>
            </a:xfrm>
            <a:custGeom>
              <a:avLst/>
              <a:gdLst/>
              <a:ahLst/>
              <a:cxnLst/>
              <a:rect l="l" t="t" r="r" b="b"/>
              <a:pathLst>
                <a:path w="797" h="225" extrusionOk="0">
                  <a:moveTo>
                    <a:pt x="522" y="1"/>
                  </a:moveTo>
                  <a:cubicBezTo>
                    <a:pt x="493" y="1"/>
                    <a:pt x="458" y="16"/>
                    <a:pt x="418" y="46"/>
                  </a:cubicBezTo>
                  <a:cubicBezTo>
                    <a:pt x="388" y="55"/>
                    <a:pt x="358" y="60"/>
                    <a:pt x="331" y="60"/>
                  </a:cubicBezTo>
                  <a:cubicBezTo>
                    <a:pt x="304" y="60"/>
                    <a:pt x="279" y="55"/>
                    <a:pt x="259" y="46"/>
                  </a:cubicBezTo>
                  <a:cubicBezTo>
                    <a:pt x="179" y="65"/>
                    <a:pt x="140" y="65"/>
                    <a:pt x="80" y="65"/>
                  </a:cubicBezTo>
                  <a:cubicBezTo>
                    <a:pt x="0" y="125"/>
                    <a:pt x="0" y="165"/>
                    <a:pt x="80" y="225"/>
                  </a:cubicBezTo>
                  <a:cubicBezTo>
                    <a:pt x="319" y="185"/>
                    <a:pt x="557" y="185"/>
                    <a:pt x="796" y="185"/>
                  </a:cubicBezTo>
                  <a:cubicBezTo>
                    <a:pt x="796" y="145"/>
                    <a:pt x="776" y="125"/>
                    <a:pt x="756" y="65"/>
                  </a:cubicBezTo>
                  <a:cubicBezTo>
                    <a:pt x="697" y="65"/>
                    <a:pt x="657" y="65"/>
                    <a:pt x="597" y="46"/>
                  </a:cubicBezTo>
                  <a:cubicBezTo>
                    <a:pt x="577" y="16"/>
                    <a:pt x="552" y="1"/>
                    <a:pt x="522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4"/>
            <p:cNvSpPr/>
            <p:nvPr/>
          </p:nvSpPr>
          <p:spPr>
            <a:xfrm>
              <a:off x="1437025" y="1332750"/>
              <a:ext cx="17950" cy="5950"/>
            </a:xfrm>
            <a:custGeom>
              <a:avLst/>
              <a:gdLst/>
              <a:ahLst/>
              <a:cxnLst/>
              <a:rect l="l" t="t" r="r" b="b"/>
              <a:pathLst>
                <a:path w="718" h="238" extrusionOk="0">
                  <a:moveTo>
                    <a:pt x="336" y="0"/>
                  </a:moveTo>
                  <a:cubicBezTo>
                    <a:pt x="227" y="0"/>
                    <a:pt x="114" y="21"/>
                    <a:pt x="1" y="39"/>
                  </a:cubicBezTo>
                  <a:cubicBezTo>
                    <a:pt x="120" y="238"/>
                    <a:pt x="359" y="158"/>
                    <a:pt x="518" y="198"/>
                  </a:cubicBezTo>
                  <a:cubicBezTo>
                    <a:pt x="598" y="198"/>
                    <a:pt x="677" y="178"/>
                    <a:pt x="717" y="158"/>
                  </a:cubicBezTo>
                  <a:cubicBezTo>
                    <a:pt x="605" y="35"/>
                    <a:pt x="475" y="0"/>
                    <a:pt x="336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4"/>
            <p:cNvSpPr/>
            <p:nvPr/>
          </p:nvSpPr>
          <p:spPr>
            <a:xfrm>
              <a:off x="1398750" y="1259100"/>
              <a:ext cx="16425" cy="4900"/>
            </a:xfrm>
            <a:custGeom>
              <a:avLst/>
              <a:gdLst/>
              <a:ahLst/>
              <a:cxnLst/>
              <a:rect l="l" t="t" r="r" b="b"/>
              <a:pathLst>
                <a:path w="657" h="196" extrusionOk="0">
                  <a:moveTo>
                    <a:pt x="321" y="1"/>
                  </a:moveTo>
                  <a:cubicBezTo>
                    <a:pt x="209" y="1"/>
                    <a:pt x="100" y="31"/>
                    <a:pt x="0" y="140"/>
                  </a:cubicBezTo>
                  <a:cubicBezTo>
                    <a:pt x="127" y="175"/>
                    <a:pt x="255" y="196"/>
                    <a:pt x="382" y="196"/>
                  </a:cubicBezTo>
                  <a:cubicBezTo>
                    <a:pt x="473" y="196"/>
                    <a:pt x="565" y="185"/>
                    <a:pt x="657" y="160"/>
                  </a:cubicBezTo>
                  <a:lnTo>
                    <a:pt x="657" y="41"/>
                  </a:lnTo>
                  <a:cubicBezTo>
                    <a:pt x="547" y="31"/>
                    <a:pt x="433" y="1"/>
                    <a:pt x="32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4"/>
            <p:cNvSpPr/>
            <p:nvPr/>
          </p:nvSpPr>
          <p:spPr>
            <a:xfrm>
              <a:off x="1657850" y="1350125"/>
              <a:ext cx="9975" cy="9475"/>
            </a:xfrm>
            <a:custGeom>
              <a:avLst/>
              <a:gdLst/>
              <a:ahLst/>
              <a:cxnLst/>
              <a:rect l="l" t="t" r="r" b="b"/>
              <a:pathLst>
                <a:path w="399" h="379" extrusionOk="0">
                  <a:moveTo>
                    <a:pt x="398" y="0"/>
                  </a:moveTo>
                  <a:cubicBezTo>
                    <a:pt x="339" y="40"/>
                    <a:pt x="259" y="40"/>
                    <a:pt x="219" y="40"/>
                  </a:cubicBezTo>
                  <a:cubicBezTo>
                    <a:pt x="140" y="139"/>
                    <a:pt x="0" y="239"/>
                    <a:pt x="20" y="279"/>
                  </a:cubicBezTo>
                  <a:cubicBezTo>
                    <a:pt x="60" y="358"/>
                    <a:pt x="120" y="378"/>
                    <a:pt x="187" y="378"/>
                  </a:cubicBezTo>
                  <a:cubicBezTo>
                    <a:pt x="254" y="378"/>
                    <a:pt x="329" y="358"/>
                    <a:pt x="398" y="358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4"/>
            <p:cNvSpPr/>
            <p:nvPr/>
          </p:nvSpPr>
          <p:spPr>
            <a:xfrm>
              <a:off x="2192950" y="1402525"/>
              <a:ext cx="18925" cy="4375"/>
            </a:xfrm>
            <a:custGeom>
              <a:avLst/>
              <a:gdLst/>
              <a:ahLst/>
              <a:cxnLst/>
              <a:rect l="l" t="t" r="r" b="b"/>
              <a:pathLst>
                <a:path w="757" h="175" extrusionOk="0">
                  <a:moveTo>
                    <a:pt x="427" y="0"/>
                  </a:moveTo>
                  <a:cubicBezTo>
                    <a:pt x="274" y="0"/>
                    <a:pt x="130" y="34"/>
                    <a:pt x="1" y="152"/>
                  </a:cubicBezTo>
                  <a:cubicBezTo>
                    <a:pt x="94" y="165"/>
                    <a:pt x="182" y="174"/>
                    <a:pt x="268" y="174"/>
                  </a:cubicBezTo>
                  <a:cubicBezTo>
                    <a:pt x="439" y="174"/>
                    <a:pt x="598" y="139"/>
                    <a:pt x="757" y="33"/>
                  </a:cubicBezTo>
                  <a:cubicBezTo>
                    <a:pt x="643" y="16"/>
                    <a:pt x="533" y="0"/>
                    <a:pt x="427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4"/>
            <p:cNvSpPr/>
            <p:nvPr/>
          </p:nvSpPr>
          <p:spPr>
            <a:xfrm>
              <a:off x="2093000" y="1272150"/>
              <a:ext cx="17925" cy="4575"/>
            </a:xfrm>
            <a:custGeom>
              <a:avLst/>
              <a:gdLst/>
              <a:ahLst/>
              <a:cxnLst/>
              <a:rect l="l" t="t" r="r" b="b"/>
              <a:pathLst>
                <a:path w="717" h="183" extrusionOk="0">
                  <a:moveTo>
                    <a:pt x="515" y="1"/>
                  </a:moveTo>
                  <a:cubicBezTo>
                    <a:pt x="321" y="1"/>
                    <a:pt x="150" y="46"/>
                    <a:pt x="0" y="135"/>
                  </a:cubicBezTo>
                  <a:cubicBezTo>
                    <a:pt x="102" y="161"/>
                    <a:pt x="206" y="182"/>
                    <a:pt x="310" y="182"/>
                  </a:cubicBezTo>
                  <a:cubicBezTo>
                    <a:pt x="451" y="182"/>
                    <a:pt x="590" y="142"/>
                    <a:pt x="717" y="16"/>
                  </a:cubicBezTo>
                  <a:cubicBezTo>
                    <a:pt x="647" y="6"/>
                    <a:pt x="580" y="1"/>
                    <a:pt x="515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4"/>
            <p:cNvSpPr/>
            <p:nvPr/>
          </p:nvSpPr>
          <p:spPr>
            <a:xfrm>
              <a:off x="2141250" y="1267075"/>
              <a:ext cx="12450" cy="5975"/>
            </a:xfrm>
            <a:custGeom>
              <a:avLst/>
              <a:gdLst/>
              <a:ahLst/>
              <a:cxnLst/>
              <a:rect l="l" t="t" r="r" b="b"/>
              <a:pathLst>
                <a:path w="498" h="239" extrusionOk="0">
                  <a:moveTo>
                    <a:pt x="279" y="0"/>
                  </a:moveTo>
                  <a:cubicBezTo>
                    <a:pt x="199" y="20"/>
                    <a:pt x="100" y="20"/>
                    <a:pt x="0" y="40"/>
                  </a:cubicBezTo>
                  <a:cubicBezTo>
                    <a:pt x="80" y="179"/>
                    <a:pt x="239" y="199"/>
                    <a:pt x="378" y="219"/>
                  </a:cubicBezTo>
                  <a:lnTo>
                    <a:pt x="458" y="239"/>
                  </a:lnTo>
                  <a:lnTo>
                    <a:pt x="497" y="199"/>
                  </a:lnTo>
                  <a:cubicBezTo>
                    <a:pt x="438" y="119"/>
                    <a:pt x="358" y="80"/>
                    <a:pt x="27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4"/>
            <p:cNvSpPr/>
            <p:nvPr/>
          </p:nvSpPr>
          <p:spPr>
            <a:xfrm>
              <a:off x="2109900" y="1433175"/>
              <a:ext cx="13450" cy="4025"/>
            </a:xfrm>
            <a:custGeom>
              <a:avLst/>
              <a:gdLst/>
              <a:ahLst/>
              <a:cxnLst/>
              <a:rect l="l" t="t" r="r" b="b"/>
              <a:pathLst>
                <a:path w="538" h="161" extrusionOk="0">
                  <a:moveTo>
                    <a:pt x="21" y="0"/>
                  </a:moveTo>
                  <a:cubicBezTo>
                    <a:pt x="21" y="40"/>
                    <a:pt x="21" y="60"/>
                    <a:pt x="1" y="120"/>
                  </a:cubicBezTo>
                  <a:cubicBezTo>
                    <a:pt x="92" y="138"/>
                    <a:pt x="182" y="160"/>
                    <a:pt x="267" y="160"/>
                  </a:cubicBezTo>
                  <a:cubicBezTo>
                    <a:pt x="369" y="160"/>
                    <a:pt x="462" y="128"/>
                    <a:pt x="538" y="20"/>
                  </a:cubicBezTo>
                  <a:cubicBezTo>
                    <a:pt x="359" y="20"/>
                    <a:pt x="200" y="0"/>
                    <a:pt x="2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4"/>
            <p:cNvSpPr/>
            <p:nvPr/>
          </p:nvSpPr>
          <p:spPr>
            <a:xfrm>
              <a:off x="2314800" y="1413825"/>
              <a:ext cx="8975" cy="5325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203" y="1"/>
                  </a:moveTo>
                  <a:cubicBezTo>
                    <a:pt x="135" y="1"/>
                    <a:pt x="71" y="43"/>
                    <a:pt x="1" y="78"/>
                  </a:cubicBezTo>
                  <a:cubicBezTo>
                    <a:pt x="57" y="172"/>
                    <a:pt x="109" y="213"/>
                    <a:pt x="163" y="213"/>
                  </a:cubicBezTo>
                  <a:cubicBezTo>
                    <a:pt x="223" y="213"/>
                    <a:pt x="285" y="162"/>
                    <a:pt x="359" y="78"/>
                  </a:cubicBezTo>
                  <a:cubicBezTo>
                    <a:pt x="302" y="21"/>
                    <a:pt x="251" y="1"/>
                    <a:pt x="203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4"/>
            <p:cNvSpPr/>
            <p:nvPr/>
          </p:nvSpPr>
          <p:spPr>
            <a:xfrm>
              <a:off x="2326750" y="1394375"/>
              <a:ext cx="15425" cy="3375"/>
            </a:xfrm>
            <a:custGeom>
              <a:avLst/>
              <a:gdLst/>
              <a:ahLst/>
              <a:cxnLst/>
              <a:rect l="l" t="t" r="r" b="b"/>
              <a:pathLst>
                <a:path w="617" h="135" extrusionOk="0">
                  <a:moveTo>
                    <a:pt x="40" y="1"/>
                  </a:moveTo>
                  <a:cubicBezTo>
                    <a:pt x="0" y="20"/>
                    <a:pt x="0" y="80"/>
                    <a:pt x="40" y="120"/>
                  </a:cubicBezTo>
                  <a:cubicBezTo>
                    <a:pt x="90" y="130"/>
                    <a:pt x="139" y="135"/>
                    <a:pt x="189" y="135"/>
                  </a:cubicBezTo>
                  <a:cubicBezTo>
                    <a:pt x="337" y="135"/>
                    <a:pt x="482" y="90"/>
                    <a:pt x="61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4"/>
            <p:cNvSpPr/>
            <p:nvPr/>
          </p:nvSpPr>
          <p:spPr>
            <a:xfrm>
              <a:off x="1628500" y="1375975"/>
              <a:ext cx="12950" cy="4700"/>
            </a:xfrm>
            <a:custGeom>
              <a:avLst/>
              <a:gdLst/>
              <a:ahLst/>
              <a:cxnLst/>
              <a:rect l="l" t="t" r="r" b="b"/>
              <a:pathLst>
                <a:path w="518" h="188" extrusionOk="0">
                  <a:moveTo>
                    <a:pt x="359" y="1"/>
                  </a:moveTo>
                  <a:cubicBezTo>
                    <a:pt x="220" y="1"/>
                    <a:pt x="120" y="20"/>
                    <a:pt x="1" y="20"/>
                  </a:cubicBezTo>
                  <a:cubicBezTo>
                    <a:pt x="92" y="132"/>
                    <a:pt x="184" y="187"/>
                    <a:pt x="273" y="187"/>
                  </a:cubicBezTo>
                  <a:cubicBezTo>
                    <a:pt x="358" y="187"/>
                    <a:pt x="440" y="137"/>
                    <a:pt x="518" y="40"/>
                  </a:cubicBezTo>
                  <a:cubicBezTo>
                    <a:pt x="478" y="20"/>
                    <a:pt x="399" y="20"/>
                    <a:pt x="35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4"/>
            <p:cNvSpPr/>
            <p:nvPr/>
          </p:nvSpPr>
          <p:spPr>
            <a:xfrm>
              <a:off x="1493725" y="1337800"/>
              <a:ext cx="14450" cy="5875"/>
            </a:xfrm>
            <a:custGeom>
              <a:avLst/>
              <a:gdLst/>
              <a:ahLst/>
              <a:cxnLst/>
              <a:rect l="l" t="t" r="r" b="b"/>
              <a:pathLst>
                <a:path w="578" h="235" extrusionOk="0">
                  <a:moveTo>
                    <a:pt x="289" y="1"/>
                  </a:moveTo>
                  <a:cubicBezTo>
                    <a:pt x="195" y="1"/>
                    <a:pt x="100" y="46"/>
                    <a:pt x="1" y="135"/>
                  </a:cubicBezTo>
                  <a:cubicBezTo>
                    <a:pt x="120" y="155"/>
                    <a:pt x="239" y="155"/>
                    <a:pt x="379" y="175"/>
                  </a:cubicBezTo>
                  <a:cubicBezTo>
                    <a:pt x="379" y="195"/>
                    <a:pt x="379" y="195"/>
                    <a:pt x="419" y="235"/>
                  </a:cubicBezTo>
                  <a:cubicBezTo>
                    <a:pt x="438" y="235"/>
                    <a:pt x="498" y="235"/>
                    <a:pt x="518" y="175"/>
                  </a:cubicBezTo>
                  <a:lnTo>
                    <a:pt x="578" y="135"/>
                  </a:lnTo>
                  <a:cubicBezTo>
                    <a:pt x="478" y="46"/>
                    <a:pt x="384" y="1"/>
                    <a:pt x="28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4"/>
            <p:cNvSpPr/>
            <p:nvPr/>
          </p:nvSpPr>
          <p:spPr>
            <a:xfrm>
              <a:off x="1724475" y="1393875"/>
              <a:ext cx="12975" cy="4500"/>
            </a:xfrm>
            <a:custGeom>
              <a:avLst/>
              <a:gdLst/>
              <a:ahLst/>
              <a:cxnLst/>
              <a:rect l="l" t="t" r="r" b="b"/>
              <a:pathLst>
                <a:path w="519" h="180" extrusionOk="0">
                  <a:moveTo>
                    <a:pt x="252" y="1"/>
                  </a:moveTo>
                  <a:cubicBezTo>
                    <a:pt x="165" y="1"/>
                    <a:pt x="81" y="60"/>
                    <a:pt x="1" y="180"/>
                  </a:cubicBezTo>
                  <a:lnTo>
                    <a:pt x="518" y="180"/>
                  </a:lnTo>
                  <a:cubicBezTo>
                    <a:pt x="429" y="60"/>
                    <a:pt x="339" y="1"/>
                    <a:pt x="252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4"/>
            <p:cNvSpPr/>
            <p:nvPr/>
          </p:nvSpPr>
          <p:spPr>
            <a:xfrm>
              <a:off x="1556900" y="1372500"/>
              <a:ext cx="11450" cy="4500"/>
            </a:xfrm>
            <a:custGeom>
              <a:avLst/>
              <a:gdLst/>
              <a:ahLst/>
              <a:cxnLst/>
              <a:rect l="l" t="t" r="r" b="b"/>
              <a:pathLst>
                <a:path w="458" h="180" extrusionOk="0">
                  <a:moveTo>
                    <a:pt x="100" y="0"/>
                  </a:moveTo>
                  <a:cubicBezTo>
                    <a:pt x="0" y="60"/>
                    <a:pt x="0" y="100"/>
                    <a:pt x="100" y="179"/>
                  </a:cubicBezTo>
                  <a:cubicBezTo>
                    <a:pt x="259" y="179"/>
                    <a:pt x="378" y="159"/>
                    <a:pt x="458" y="40"/>
                  </a:cubicBezTo>
                  <a:cubicBezTo>
                    <a:pt x="338" y="0"/>
                    <a:pt x="239" y="0"/>
                    <a:pt x="10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4"/>
            <p:cNvSpPr/>
            <p:nvPr/>
          </p:nvSpPr>
          <p:spPr>
            <a:xfrm>
              <a:off x="1550925" y="1372500"/>
              <a:ext cx="8475" cy="4000"/>
            </a:xfrm>
            <a:custGeom>
              <a:avLst/>
              <a:gdLst/>
              <a:ahLst/>
              <a:cxnLst/>
              <a:rect l="l" t="t" r="r" b="b"/>
              <a:pathLst>
                <a:path w="339" h="160" extrusionOk="0">
                  <a:moveTo>
                    <a:pt x="0" y="0"/>
                  </a:moveTo>
                  <a:cubicBezTo>
                    <a:pt x="40" y="60"/>
                    <a:pt x="120" y="100"/>
                    <a:pt x="179" y="159"/>
                  </a:cubicBezTo>
                  <a:lnTo>
                    <a:pt x="339" y="159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4"/>
            <p:cNvSpPr/>
            <p:nvPr/>
          </p:nvSpPr>
          <p:spPr>
            <a:xfrm>
              <a:off x="1576775" y="1343150"/>
              <a:ext cx="8500" cy="3000"/>
            </a:xfrm>
            <a:custGeom>
              <a:avLst/>
              <a:gdLst/>
              <a:ahLst/>
              <a:cxnLst/>
              <a:rect l="l" t="t" r="r" b="b"/>
              <a:pathLst>
                <a:path w="340" h="120" extrusionOk="0">
                  <a:moveTo>
                    <a:pt x="170" y="1"/>
                  </a:moveTo>
                  <a:cubicBezTo>
                    <a:pt x="110" y="1"/>
                    <a:pt x="51" y="40"/>
                    <a:pt x="1" y="120"/>
                  </a:cubicBezTo>
                  <a:lnTo>
                    <a:pt x="339" y="120"/>
                  </a:lnTo>
                  <a:cubicBezTo>
                    <a:pt x="289" y="40"/>
                    <a:pt x="230" y="1"/>
                    <a:pt x="17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4"/>
            <p:cNvSpPr/>
            <p:nvPr/>
          </p:nvSpPr>
          <p:spPr>
            <a:xfrm>
              <a:off x="2088525" y="1294425"/>
              <a:ext cx="4500" cy="7475"/>
            </a:xfrm>
            <a:custGeom>
              <a:avLst/>
              <a:gdLst/>
              <a:ahLst/>
              <a:cxnLst/>
              <a:rect l="l" t="t" r="r" b="b"/>
              <a:pathLst>
                <a:path w="180" h="299" extrusionOk="0">
                  <a:moveTo>
                    <a:pt x="20" y="0"/>
                  </a:moveTo>
                  <a:lnTo>
                    <a:pt x="0" y="80"/>
                  </a:lnTo>
                  <a:lnTo>
                    <a:pt x="0" y="139"/>
                  </a:lnTo>
                  <a:cubicBezTo>
                    <a:pt x="60" y="199"/>
                    <a:pt x="120" y="239"/>
                    <a:pt x="179" y="299"/>
                  </a:cubicBezTo>
                  <a:cubicBezTo>
                    <a:pt x="179" y="179"/>
                    <a:pt x="179" y="40"/>
                    <a:pt x="2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4"/>
            <p:cNvSpPr/>
            <p:nvPr/>
          </p:nvSpPr>
          <p:spPr>
            <a:xfrm>
              <a:off x="1571800" y="1372500"/>
              <a:ext cx="8975" cy="4000"/>
            </a:xfrm>
            <a:custGeom>
              <a:avLst/>
              <a:gdLst/>
              <a:ahLst/>
              <a:cxnLst/>
              <a:rect l="l" t="t" r="r" b="b"/>
              <a:pathLst>
                <a:path w="359" h="160" extrusionOk="0">
                  <a:moveTo>
                    <a:pt x="1" y="0"/>
                  </a:moveTo>
                  <a:cubicBezTo>
                    <a:pt x="80" y="140"/>
                    <a:pt x="220" y="159"/>
                    <a:pt x="359" y="159"/>
                  </a:cubicBezTo>
                  <a:lnTo>
                    <a:pt x="359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4"/>
            <p:cNvSpPr/>
            <p:nvPr/>
          </p:nvSpPr>
          <p:spPr>
            <a:xfrm>
              <a:off x="1759300" y="1402325"/>
              <a:ext cx="8475" cy="3575"/>
            </a:xfrm>
            <a:custGeom>
              <a:avLst/>
              <a:gdLst/>
              <a:ahLst/>
              <a:cxnLst/>
              <a:rect l="l" t="t" r="r" b="b"/>
              <a:pathLst>
                <a:path w="339" h="143" extrusionOk="0">
                  <a:moveTo>
                    <a:pt x="0" y="1"/>
                  </a:moveTo>
                  <a:cubicBezTo>
                    <a:pt x="52" y="93"/>
                    <a:pt x="108" y="143"/>
                    <a:pt x="167" y="143"/>
                  </a:cubicBezTo>
                  <a:cubicBezTo>
                    <a:pt x="222" y="143"/>
                    <a:pt x="281" y="98"/>
                    <a:pt x="33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4"/>
            <p:cNvSpPr/>
            <p:nvPr/>
          </p:nvSpPr>
          <p:spPr>
            <a:xfrm>
              <a:off x="1772225" y="1242700"/>
              <a:ext cx="8475" cy="3000"/>
            </a:xfrm>
            <a:custGeom>
              <a:avLst/>
              <a:gdLst/>
              <a:ahLst/>
              <a:cxnLst/>
              <a:rect l="l" t="t" r="r" b="b"/>
              <a:pathLst>
                <a:path w="339" h="120" extrusionOk="0">
                  <a:moveTo>
                    <a:pt x="170" y="0"/>
                  </a:moveTo>
                  <a:cubicBezTo>
                    <a:pt x="115" y="0"/>
                    <a:pt x="60" y="40"/>
                    <a:pt x="1" y="120"/>
                  </a:cubicBezTo>
                  <a:lnTo>
                    <a:pt x="339" y="120"/>
                  </a:lnTo>
                  <a:cubicBezTo>
                    <a:pt x="279" y="40"/>
                    <a:pt x="224" y="0"/>
                    <a:pt x="17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4"/>
            <p:cNvSpPr/>
            <p:nvPr/>
          </p:nvSpPr>
          <p:spPr>
            <a:xfrm>
              <a:off x="1745875" y="1357575"/>
              <a:ext cx="8475" cy="6000"/>
            </a:xfrm>
            <a:custGeom>
              <a:avLst/>
              <a:gdLst/>
              <a:ahLst/>
              <a:cxnLst/>
              <a:rect l="l" t="t" r="r" b="b"/>
              <a:pathLst>
                <a:path w="339" h="240" extrusionOk="0">
                  <a:moveTo>
                    <a:pt x="339" y="1"/>
                  </a:moveTo>
                  <a:cubicBezTo>
                    <a:pt x="199" y="60"/>
                    <a:pt x="60" y="80"/>
                    <a:pt x="0" y="239"/>
                  </a:cubicBezTo>
                  <a:cubicBezTo>
                    <a:pt x="160" y="239"/>
                    <a:pt x="299" y="199"/>
                    <a:pt x="33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4"/>
            <p:cNvSpPr/>
            <p:nvPr/>
          </p:nvSpPr>
          <p:spPr>
            <a:xfrm>
              <a:off x="1724000" y="1263075"/>
              <a:ext cx="8975" cy="4175"/>
            </a:xfrm>
            <a:custGeom>
              <a:avLst/>
              <a:gdLst/>
              <a:ahLst/>
              <a:cxnLst/>
              <a:rect l="l" t="t" r="r" b="b"/>
              <a:pathLst>
                <a:path w="359" h="167" extrusionOk="0">
                  <a:moveTo>
                    <a:pt x="358" y="1"/>
                  </a:moveTo>
                  <a:cubicBezTo>
                    <a:pt x="239" y="1"/>
                    <a:pt x="139" y="1"/>
                    <a:pt x="0" y="41"/>
                  </a:cubicBezTo>
                  <a:cubicBezTo>
                    <a:pt x="0" y="61"/>
                    <a:pt x="40" y="100"/>
                    <a:pt x="40" y="160"/>
                  </a:cubicBezTo>
                  <a:cubicBezTo>
                    <a:pt x="64" y="164"/>
                    <a:pt x="88" y="166"/>
                    <a:pt x="111" y="166"/>
                  </a:cubicBezTo>
                  <a:cubicBezTo>
                    <a:pt x="205" y="166"/>
                    <a:pt x="294" y="128"/>
                    <a:pt x="35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4"/>
            <p:cNvSpPr/>
            <p:nvPr/>
          </p:nvSpPr>
          <p:spPr>
            <a:xfrm>
              <a:off x="1402725" y="1333700"/>
              <a:ext cx="9475" cy="3225"/>
            </a:xfrm>
            <a:custGeom>
              <a:avLst/>
              <a:gdLst/>
              <a:ahLst/>
              <a:cxnLst/>
              <a:rect l="l" t="t" r="r" b="b"/>
              <a:pathLst>
                <a:path w="379" h="129" extrusionOk="0">
                  <a:moveTo>
                    <a:pt x="0" y="1"/>
                  </a:moveTo>
                  <a:cubicBezTo>
                    <a:pt x="64" y="92"/>
                    <a:pt x="123" y="128"/>
                    <a:pt x="181" y="128"/>
                  </a:cubicBezTo>
                  <a:cubicBezTo>
                    <a:pt x="249" y="128"/>
                    <a:pt x="314" y="76"/>
                    <a:pt x="37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4"/>
            <p:cNvSpPr/>
            <p:nvPr/>
          </p:nvSpPr>
          <p:spPr>
            <a:xfrm>
              <a:off x="1345025" y="1329225"/>
              <a:ext cx="11475" cy="3025"/>
            </a:xfrm>
            <a:custGeom>
              <a:avLst/>
              <a:gdLst/>
              <a:ahLst/>
              <a:cxnLst/>
              <a:rect l="l" t="t" r="r" b="b"/>
              <a:pathLst>
                <a:path w="459" h="121" extrusionOk="0">
                  <a:moveTo>
                    <a:pt x="216" y="0"/>
                  </a:moveTo>
                  <a:cubicBezTo>
                    <a:pt x="146" y="0"/>
                    <a:pt x="76" y="36"/>
                    <a:pt x="1" y="120"/>
                  </a:cubicBezTo>
                  <a:lnTo>
                    <a:pt x="458" y="120"/>
                  </a:lnTo>
                  <a:cubicBezTo>
                    <a:pt x="374" y="46"/>
                    <a:pt x="295" y="0"/>
                    <a:pt x="216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4"/>
            <p:cNvSpPr/>
            <p:nvPr/>
          </p:nvSpPr>
          <p:spPr>
            <a:xfrm>
              <a:off x="1303250" y="1341175"/>
              <a:ext cx="3525" cy="9950"/>
            </a:xfrm>
            <a:custGeom>
              <a:avLst/>
              <a:gdLst/>
              <a:ahLst/>
              <a:cxnLst/>
              <a:rect l="l" t="t" r="r" b="b"/>
              <a:pathLst>
                <a:path w="141" h="398" extrusionOk="0">
                  <a:moveTo>
                    <a:pt x="1" y="0"/>
                  </a:moveTo>
                  <a:lnTo>
                    <a:pt x="1" y="398"/>
                  </a:lnTo>
                  <a:cubicBezTo>
                    <a:pt x="140" y="318"/>
                    <a:pt x="140" y="159"/>
                    <a:pt x="140" y="40"/>
                  </a:cubicBezTo>
                  <a:cubicBezTo>
                    <a:pt x="80" y="20"/>
                    <a:pt x="61" y="20"/>
                    <a:pt x="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4"/>
            <p:cNvSpPr/>
            <p:nvPr/>
          </p:nvSpPr>
          <p:spPr>
            <a:xfrm>
              <a:off x="1502675" y="1258100"/>
              <a:ext cx="8975" cy="4300"/>
            </a:xfrm>
            <a:custGeom>
              <a:avLst/>
              <a:gdLst/>
              <a:ahLst/>
              <a:cxnLst/>
              <a:rect l="l" t="t" r="r" b="b"/>
              <a:pathLst>
                <a:path w="359" h="172" extrusionOk="0">
                  <a:moveTo>
                    <a:pt x="1" y="1"/>
                  </a:moveTo>
                  <a:cubicBezTo>
                    <a:pt x="66" y="110"/>
                    <a:pt x="132" y="172"/>
                    <a:pt x="198" y="172"/>
                  </a:cubicBezTo>
                  <a:cubicBezTo>
                    <a:pt x="251" y="172"/>
                    <a:pt x="305" y="130"/>
                    <a:pt x="359" y="41"/>
                  </a:cubicBezTo>
                  <a:cubicBezTo>
                    <a:pt x="240" y="41"/>
                    <a:pt x="120" y="41"/>
                    <a:pt x="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4"/>
            <p:cNvSpPr/>
            <p:nvPr/>
          </p:nvSpPr>
          <p:spPr>
            <a:xfrm>
              <a:off x="2128300" y="1432175"/>
              <a:ext cx="8975" cy="3725"/>
            </a:xfrm>
            <a:custGeom>
              <a:avLst/>
              <a:gdLst/>
              <a:ahLst/>
              <a:cxnLst/>
              <a:rect l="l" t="t" r="r" b="b"/>
              <a:pathLst>
                <a:path w="359" h="149" extrusionOk="0">
                  <a:moveTo>
                    <a:pt x="359" y="0"/>
                  </a:moveTo>
                  <a:lnTo>
                    <a:pt x="359" y="0"/>
                  </a:lnTo>
                  <a:cubicBezTo>
                    <a:pt x="220" y="40"/>
                    <a:pt x="100" y="40"/>
                    <a:pt x="1" y="40"/>
                  </a:cubicBezTo>
                  <a:cubicBezTo>
                    <a:pt x="55" y="113"/>
                    <a:pt x="114" y="148"/>
                    <a:pt x="171" y="148"/>
                  </a:cubicBezTo>
                  <a:cubicBezTo>
                    <a:pt x="239" y="148"/>
                    <a:pt x="305" y="98"/>
                    <a:pt x="35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"/>
            <p:cNvSpPr/>
            <p:nvPr/>
          </p:nvSpPr>
          <p:spPr>
            <a:xfrm>
              <a:off x="1307725" y="1324625"/>
              <a:ext cx="8975" cy="4225"/>
            </a:xfrm>
            <a:custGeom>
              <a:avLst/>
              <a:gdLst/>
              <a:ahLst/>
              <a:cxnLst/>
              <a:rect l="l" t="t" r="r" b="b"/>
              <a:pathLst>
                <a:path w="359" h="169" extrusionOk="0">
                  <a:moveTo>
                    <a:pt x="59" y="1"/>
                  </a:moveTo>
                  <a:cubicBezTo>
                    <a:pt x="39" y="1"/>
                    <a:pt x="20" y="2"/>
                    <a:pt x="1" y="6"/>
                  </a:cubicBezTo>
                  <a:cubicBezTo>
                    <a:pt x="70" y="110"/>
                    <a:pt x="170" y="169"/>
                    <a:pt x="300" y="169"/>
                  </a:cubicBezTo>
                  <a:cubicBezTo>
                    <a:pt x="319" y="169"/>
                    <a:pt x="339" y="167"/>
                    <a:pt x="359" y="165"/>
                  </a:cubicBezTo>
                  <a:cubicBezTo>
                    <a:pt x="275" y="48"/>
                    <a:pt x="163" y="1"/>
                    <a:pt x="5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4"/>
            <p:cNvSpPr/>
            <p:nvPr/>
          </p:nvSpPr>
          <p:spPr>
            <a:xfrm>
              <a:off x="2076100" y="1428200"/>
              <a:ext cx="4500" cy="5000"/>
            </a:xfrm>
            <a:custGeom>
              <a:avLst/>
              <a:gdLst/>
              <a:ahLst/>
              <a:cxnLst/>
              <a:rect l="l" t="t" r="r" b="b"/>
              <a:pathLst>
                <a:path w="180" h="200" extrusionOk="0">
                  <a:moveTo>
                    <a:pt x="179" y="0"/>
                  </a:moveTo>
                  <a:cubicBezTo>
                    <a:pt x="119" y="20"/>
                    <a:pt x="60" y="20"/>
                    <a:pt x="0" y="20"/>
                  </a:cubicBezTo>
                  <a:cubicBezTo>
                    <a:pt x="60" y="100"/>
                    <a:pt x="119" y="140"/>
                    <a:pt x="179" y="199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4"/>
            <p:cNvSpPr/>
            <p:nvPr/>
          </p:nvSpPr>
          <p:spPr>
            <a:xfrm>
              <a:off x="1680725" y="1391700"/>
              <a:ext cx="4500" cy="3025"/>
            </a:xfrm>
            <a:custGeom>
              <a:avLst/>
              <a:gdLst/>
              <a:ahLst/>
              <a:cxnLst/>
              <a:rect l="l" t="t" r="r" b="b"/>
              <a:pathLst>
                <a:path w="180" h="121" extrusionOk="0">
                  <a:moveTo>
                    <a:pt x="94" y="1"/>
                  </a:moveTo>
                  <a:cubicBezTo>
                    <a:pt x="68" y="1"/>
                    <a:pt x="39" y="30"/>
                    <a:pt x="0" y="88"/>
                  </a:cubicBezTo>
                  <a:cubicBezTo>
                    <a:pt x="47" y="111"/>
                    <a:pt x="80" y="121"/>
                    <a:pt x="111" y="121"/>
                  </a:cubicBezTo>
                  <a:cubicBezTo>
                    <a:pt x="133" y="121"/>
                    <a:pt x="155" y="116"/>
                    <a:pt x="179" y="108"/>
                  </a:cubicBezTo>
                  <a:cubicBezTo>
                    <a:pt x="148" y="35"/>
                    <a:pt x="123" y="1"/>
                    <a:pt x="94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4"/>
            <p:cNvSpPr/>
            <p:nvPr/>
          </p:nvSpPr>
          <p:spPr>
            <a:xfrm>
              <a:off x="1628000" y="1348500"/>
              <a:ext cx="6000" cy="2625"/>
            </a:xfrm>
            <a:custGeom>
              <a:avLst/>
              <a:gdLst/>
              <a:ahLst/>
              <a:cxnLst/>
              <a:rect l="l" t="t" r="r" b="b"/>
              <a:pathLst>
                <a:path w="240" h="105" extrusionOk="0">
                  <a:moveTo>
                    <a:pt x="111" y="1"/>
                  </a:moveTo>
                  <a:cubicBezTo>
                    <a:pt x="77" y="1"/>
                    <a:pt x="41" y="13"/>
                    <a:pt x="1" y="45"/>
                  </a:cubicBezTo>
                  <a:lnTo>
                    <a:pt x="41" y="105"/>
                  </a:lnTo>
                  <a:lnTo>
                    <a:pt x="180" y="105"/>
                  </a:lnTo>
                  <a:lnTo>
                    <a:pt x="240" y="65"/>
                  </a:lnTo>
                  <a:cubicBezTo>
                    <a:pt x="204" y="29"/>
                    <a:pt x="161" y="1"/>
                    <a:pt x="11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4"/>
            <p:cNvSpPr/>
            <p:nvPr/>
          </p:nvSpPr>
          <p:spPr>
            <a:xfrm>
              <a:off x="1618050" y="1349625"/>
              <a:ext cx="6000" cy="5000"/>
            </a:xfrm>
            <a:custGeom>
              <a:avLst/>
              <a:gdLst/>
              <a:ahLst/>
              <a:cxnLst/>
              <a:rect l="l" t="t" r="r" b="b"/>
              <a:pathLst>
                <a:path w="240" h="200" extrusionOk="0">
                  <a:moveTo>
                    <a:pt x="100" y="0"/>
                  </a:moveTo>
                  <a:cubicBezTo>
                    <a:pt x="81" y="20"/>
                    <a:pt x="21" y="60"/>
                    <a:pt x="1" y="80"/>
                  </a:cubicBezTo>
                  <a:lnTo>
                    <a:pt x="1" y="159"/>
                  </a:lnTo>
                  <a:lnTo>
                    <a:pt x="41" y="199"/>
                  </a:lnTo>
                  <a:cubicBezTo>
                    <a:pt x="140" y="179"/>
                    <a:pt x="200" y="120"/>
                    <a:pt x="240" y="20"/>
                  </a:cubicBezTo>
                  <a:cubicBezTo>
                    <a:pt x="200" y="0"/>
                    <a:pt x="180" y="0"/>
                    <a:pt x="10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4"/>
            <p:cNvSpPr/>
            <p:nvPr/>
          </p:nvSpPr>
          <p:spPr>
            <a:xfrm>
              <a:off x="2344150" y="1394375"/>
              <a:ext cx="6975" cy="1525"/>
            </a:xfrm>
            <a:custGeom>
              <a:avLst/>
              <a:gdLst/>
              <a:ahLst/>
              <a:cxnLst/>
              <a:rect l="l" t="t" r="r" b="b"/>
              <a:pathLst>
                <a:path w="279" h="61" extrusionOk="0">
                  <a:moveTo>
                    <a:pt x="0" y="1"/>
                  </a:moveTo>
                  <a:cubicBezTo>
                    <a:pt x="40" y="40"/>
                    <a:pt x="85" y="60"/>
                    <a:pt x="132" y="60"/>
                  </a:cubicBezTo>
                  <a:cubicBezTo>
                    <a:pt x="179" y="60"/>
                    <a:pt x="229" y="40"/>
                    <a:pt x="27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4"/>
            <p:cNvSpPr/>
            <p:nvPr/>
          </p:nvSpPr>
          <p:spPr>
            <a:xfrm>
              <a:off x="2323750" y="1394375"/>
              <a:ext cx="4000" cy="4000"/>
            </a:xfrm>
            <a:custGeom>
              <a:avLst/>
              <a:gdLst/>
              <a:ahLst/>
              <a:cxnLst/>
              <a:rect l="l" t="t" r="r" b="b"/>
              <a:pathLst>
                <a:path w="160" h="160" extrusionOk="0">
                  <a:moveTo>
                    <a:pt x="160" y="1"/>
                  </a:moveTo>
                  <a:cubicBezTo>
                    <a:pt x="120" y="60"/>
                    <a:pt x="40" y="100"/>
                    <a:pt x="1" y="160"/>
                  </a:cubicBezTo>
                  <a:lnTo>
                    <a:pt x="160" y="160"/>
                  </a:lnTo>
                  <a:lnTo>
                    <a:pt x="160" y="1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4"/>
            <p:cNvSpPr/>
            <p:nvPr/>
          </p:nvSpPr>
          <p:spPr>
            <a:xfrm>
              <a:off x="2128800" y="1393875"/>
              <a:ext cx="4000" cy="4500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1" y="1"/>
                  </a:moveTo>
                  <a:cubicBezTo>
                    <a:pt x="1" y="80"/>
                    <a:pt x="60" y="120"/>
                    <a:pt x="160" y="180"/>
                  </a:cubicBezTo>
                  <a:cubicBezTo>
                    <a:pt x="100" y="100"/>
                    <a:pt x="60" y="40"/>
                    <a:pt x="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4"/>
            <p:cNvSpPr/>
            <p:nvPr/>
          </p:nvSpPr>
          <p:spPr>
            <a:xfrm>
              <a:off x="2124825" y="1389400"/>
              <a:ext cx="4000" cy="4000"/>
            </a:xfrm>
            <a:custGeom>
              <a:avLst/>
              <a:gdLst/>
              <a:ahLst/>
              <a:cxnLst/>
              <a:rect l="l" t="t" r="r" b="b"/>
              <a:pathLst>
                <a:path w="160" h="160" extrusionOk="0">
                  <a:moveTo>
                    <a:pt x="1" y="1"/>
                  </a:moveTo>
                  <a:cubicBezTo>
                    <a:pt x="20" y="80"/>
                    <a:pt x="60" y="160"/>
                    <a:pt x="160" y="160"/>
                  </a:cubicBezTo>
                  <a:cubicBezTo>
                    <a:pt x="160" y="100"/>
                    <a:pt x="140" y="40"/>
                    <a:pt x="14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4"/>
            <p:cNvSpPr/>
            <p:nvPr/>
          </p:nvSpPr>
          <p:spPr>
            <a:xfrm>
              <a:off x="2118850" y="1284475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200" y="0"/>
                  </a:moveTo>
                  <a:lnTo>
                    <a:pt x="200" y="0"/>
                  </a:lnTo>
                  <a:cubicBezTo>
                    <a:pt x="140" y="20"/>
                    <a:pt x="80" y="20"/>
                    <a:pt x="1" y="40"/>
                  </a:cubicBezTo>
                  <a:cubicBezTo>
                    <a:pt x="1" y="100"/>
                    <a:pt x="1" y="140"/>
                    <a:pt x="41" y="199"/>
                  </a:cubicBezTo>
                  <a:lnTo>
                    <a:pt x="180" y="199"/>
                  </a:lnTo>
                  <a:cubicBezTo>
                    <a:pt x="259" y="140"/>
                    <a:pt x="259" y="80"/>
                    <a:pt x="20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4"/>
            <p:cNvSpPr/>
            <p:nvPr/>
          </p:nvSpPr>
          <p:spPr>
            <a:xfrm>
              <a:off x="2432175" y="1394775"/>
              <a:ext cx="5975" cy="3600"/>
            </a:xfrm>
            <a:custGeom>
              <a:avLst/>
              <a:gdLst/>
              <a:ahLst/>
              <a:cxnLst/>
              <a:rect l="l" t="t" r="r" b="b"/>
              <a:pathLst>
                <a:path w="239" h="144" extrusionOk="0">
                  <a:moveTo>
                    <a:pt x="201" y="1"/>
                  </a:moveTo>
                  <a:cubicBezTo>
                    <a:pt x="119" y="1"/>
                    <a:pt x="52" y="57"/>
                    <a:pt x="0" y="144"/>
                  </a:cubicBezTo>
                  <a:cubicBezTo>
                    <a:pt x="80" y="104"/>
                    <a:pt x="159" y="64"/>
                    <a:pt x="239" y="4"/>
                  </a:cubicBezTo>
                  <a:cubicBezTo>
                    <a:pt x="226" y="2"/>
                    <a:pt x="214" y="1"/>
                    <a:pt x="20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4"/>
            <p:cNvSpPr/>
            <p:nvPr/>
          </p:nvSpPr>
          <p:spPr>
            <a:xfrm>
              <a:off x="2184500" y="1404325"/>
              <a:ext cx="4000" cy="2025"/>
            </a:xfrm>
            <a:custGeom>
              <a:avLst/>
              <a:gdLst/>
              <a:ahLst/>
              <a:cxnLst/>
              <a:rect l="l" t="t" r="r" b="b"/>
              <a:pathLst>
                <a:path w="160" h="81" extrusionOk="0">
                  <a:moveTo>
                    <a:pt x="120" y="0"/>
                  </a:moveTo>
                  <a:cubicBezTo>
                    <a:pt x="60" y="20"/>
                    <a:pt x="41" y="60"/>
                    <a:pt x="1" y="80"/>
                  </a:cubicBezTo>
                  <a:cubicBezTo>
                    <a:pt x="60" y="80"/>
                    <a:pt x="120" y="80"/>
                    <a:pt x="160" y="60"/>
                  </a:cubicBezTo>
                  <a:cubicBezTo>
                    <a:pt x="140" y="60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4"/>
            <p:cNvSpPr/>
            <p:nvPr/>
          </p:nvSpPr>
          <p:spPr>
            <a:xfrm>
              <a:off x="1476325" y="1259100"/>
              <a:ext cx="4500" cy="2175"/>
            </a:xfrm>
            <a:custGeom>
              <a:avLst/>
              <a:gdLst/>
              <a:ahLst/>
              <a:cxnLst/>
              <a:rect l="l" t="t" r="r" b="b"/>
              <a:pathLst>
                <a:path w="180" h="87" extrusionOk="0">
                  <a:moveTo>
                    <a:pt x="1" y="1"/>
                  </a:moveTo>
                  <a:cubicBezTo>
                    <a:pt x="20" y="21"/>
                    <a:pt x="20" y="41"/>
                    <a:pt x="40" y="60"/>
                  </a:cubicBezTo>
                  <a:cubicBezTo>
                    <a:pt x="65" y="77"/>
                    <a:pt x="86" y="87"/>
                    <a:pt x="106" y="87"/>
                  </a:cubicBezTo>
                  <a:cubicBezTo>
                    <a:pt x="133" y="87"/>
                    <a:pt x="156" y="67"/>
                    <a:pt x="180" y="21"/>
                  </a:cubicBezTo>
                  <a:cubicBezTo>
                    <a:pt x="120" y="1"/>
                    <a:pt x="80" y="1"/>
                    <a:pt x="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4"/>
            <p:cNvSpPr/>
            <p:nvPr/>
          </p:nvSpPr>
          <p:spPr>
            <a:xfrm>
              <a:off x="1611100" y="1376975"/>
              <a:ext cx="4500" cy="1350"/>
            </a:xfrm>
            <a:custGeom>
              <a:avLst/>
              <a:gdLst/>
              <a:ahLst/>
              <a:cxnLst/>
              <a:rect l="l" t="t" r="r" b="b"/>
              <a:pathLst>
                <a:path w="180" h="54" extrusionOk="0">
                  <a:moveTo>
                    <a:pt x="0" y="0"/>
                  </a:moveTo>
                  <a:cubicBezTo>
                    <a:pt x="16" y="15"/>
                    <a:pt x="42" y="54"/>
                    <a:pt x="45" y="54"/>
                  </a:cubicBezTo>
                  <a:cubicBezTo>
                    <a:pt x="46" y="54"/>
                    <a:pt x="45" y="50"/>
                    <a:pt x="40" y="40"/>
                  </a:cubicBezTo>
                  <a:cubicBezTo>
                    <a:pt x="100" y="40"/>
                    <a:pt x="120" y="20"/>
                    <a:pt x="17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4"/>
            <p:cNvSpPr/>
            <p:nvPr/>
          </p:nvSpPr>
          <p:spPr>
            <a:xfrm>
              <a:off x="1485775" y="1259275"/>
              <a:ext cx="3500" cy="2350"/>
            </a:xfrm>
            <a:custGeom>
              <a:avLst/>
              <a:gdLst/>
              <a:ahLst/>
              <a:cxnLst/>
              <a:rect l="l" t="t" r="r" b="b"/>
              <a:pathLst>
                <a:path w="140" h="94" extrusionOk="0">
                  <a:moveTo>
                    <a:pt x="83" y="1"/>
                  </a:moveTo>
                  <a:cubicBezTo>
                    <a:pt x="54" y="1"/>
                    <a:pt x="24" y="10"/>
                    <a:pt x="0" y="34"/>
                  </a:cubicBezTo>
                  <a:lnTo>
                    <a:pt x="40" y="93"/>
                  </a:lnTo>
                  <a:cubicBezTo>
                    <a:pt x="60" y="53"/>
                    <a:pt x="120" y="34"/>
                    <a:pt x="140" y="14"/>
                  </a:cubicBezTo>
                  <a:cubicBezTo>
                    <a:pt x="123" y="5"/>
                    <a:pt x="103" y="1"/>
                    <a:pt x="83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4"/>
            <p:cNvSpPr/>
            <p:nvPr/>
          </p:nvSpPr>
          <p:spPr>
            <a:xfrm>
              <a:off x="1597175" y="1048800"/>
              <a:ext cx="255650" cy="29050"/>
            </a:xfrm>
            <a:custGeom>
              <a:avLst/>
              <a:gdLst/>
              <a:ahLst/>
              <a:cxnLst/>
              <a:rect l="l" t="t" r="r" b="b"/>
              <a:pathLst>
                <a:path w="10226" h="1162" extrusionOk="0">
                  <a:moveTo>
                    <a:pt x="5085" y="0"/>
                  </a:moveTo>
                  <a:cubicBezTo>
                    <a:pt x="5024" y="0"/>
                    <a:pt x="4966" y="25"/>
                    <a:pt x="4914" y="78"/>
                  </a:cubicBezTo>
                  <a:cubicBezTo>
                    <a:pt x="4795" y="78"/>
                    <a:pt x="4675" y="98"/>
                    <a:pt x="4556" y="98"/>
                  </a:cubicBezTo>
                  <a:cubicBezTo>
                    <a:pt x="4483" y="84"/>
                    <a:pt x="4409" y="79"/>
                    <a:pt x="4336" y="79"/>
                  </a:cubicBezTo>
                  <a:cubicBezTo>
                    <a:pt x="3967" y="79"/>
                    <a:pt x="3594" y="217"/>
                    <a:pt x="3263" y="217"/>
                  </a:cubicBezTo>
                  <a:cubicBezTo>
                    <a:pt x="3143" y="277"/>
                    <a:pt x="3024" y="297"/>
                    <a:pt x="2865" y="297"/>
                  </a:cubicBezTo>
                  <a:cubicBezTo>
                    <a:pt x="2403" y="334"/>
                    <a:pt x="1934" y="387"/>
                    <a:pt x="1466" y="387"/>
                  </a:cubicBezTo>
                  <a:cubicBezTo>
                    <a:pt x="1188" y="387"/>
                    <a:pt x="911" y="368"/>
                    <a:pt x="637" y="316"/>
                  </a:cubicBezTo>
                  <a:cubicBezTo>
                    <a:pt x="538" y="284"/>
                    <a:pt x="440" y="269"/>
                    <a:pt x="341" y="269"/>
                  </a:cubicBezTo>
                  <a:cubicBezTo>
                    <a:pt x="261" y="269"/>
                    <a:pt x="180" y="279"/>
                    <a:pt x="100" y="297"/>
                  </a:cubicBezTo>
                  <a:cubicBezTo>
                    <a:pt x="0" y="396"/>
                    <a:pt x="0" y="495"/>
                    <a:pt x="100" y="595"/>
                  </a:cubicBezTo>
                  <a:cubicBezTo>
                    <a:pt x="199" y="615"/>
                    <a:pt x="279" y="615"/>
                    <a:pt x="378" y="655"/>
                  </a:cubicBezTo>
                  <a:cubicBezTo>
                    <a:pt x="556" y="704"/>
                    <a:pt x="737" y="717"/>
                    <a:pt x="920" y="717"/>
                  </a:cubicBezTo>
                  <a:cubicBezTo>
                    <a:pt x="1134" y="717"/>
                    <a:pt x="1351" y="699"/>
                    <a:pt x="1568" y="699"/>
                  </a:cubicBezTo>
                  <a:cubicBezTo>
                    <a:pt x="1769" y="699"/>
                    <a:pt x="1970" y="714"/>
                    <a:pt x="2169" y="774"/>
                  </a:cubicBezTo>
                  <a:lnTo>
                    <a:pt x="2527" y="774"/>
                  </a:lnTo>
                  <a:cubicBezTo>
                    <a:pt x="2646" y="724"/>
                    <a:pt x="2761" y="704"/>
                    <a:pt x="2877" y="704"/>
                  </a:cubicBezTo>
                  <a:cubicBezTo>
                    <a:pt x="2994" y="704"/>
                    <a:pt x="3114" y="724"/>
                    <a:pt x="3243" y="754"/>
                  </a:cubicBezTo>
                  <a:lnTo>
                    <a:pt x="3323" y="814"/>
                  </a:lnTo>
                  <a:cubicBezTo>
                    <a:pt x="3362" y="854"/>
                    <a:pt x="3402" y="854"/>
                    <a:pt x="3422" y="873"/>
                  </a:cubicBezTo>
                  <a:lnTo>
                    <a:pt x="3521" y="873"/>
                  </a:lnTo>
                  <a:cubicBezTo>
                    <a:pt x="3553" y="855"/>
                    <a:pt x="3581" y="848"/>
                    <a:pt x="3607" y="848"/>
                  </a:cubicBezTo>
                  <a:cubicBezTo>
                    <a:pt x="3665" y="848"/>
                    <a:pt x="3718" y="880"/>
                    <a:pt x="3800" y="893"/>
                  </a:cubicBezTo>
                  <a:lnTo>
                    <a:pt x="3999" y="893"/>
                  </a:lnTo>
                  <a:cubicBezTo>
                    <a:pt x="4019" y="873"/>
                    <a:pt x="4059" y="873"/>
                    <a:pt x="4098" y="873"/>
                  </a:cubicBezTo>
                  <a:cubicBezTo>
                    <a:pt x="4145" y="867"/>
                    <a:pt x="4196" y="865"/>
                    <a:pt x="4248" y="865"/>
                  </a:cubicBezTo>
                  <a:cubicBezTo>
                    <a:pt x="4353" y="865"/>
                    <a:pt x="4463" y="873"/>
                    <a:pt x="4556" y="873"/>
                  </a:cubicBezTo>
                  <a:cubicBezTo>
                    <a:pt x="5011" y="888"/>
                    <a:pt x="5464" y="892"/>
                    <a:pt x="5916" y="892"/>
                  </a:cubicBezTo>
                  <a:cubicBezTo>
                    <a:pt x="6409" y="892"/>
                    <a:pt x="6900" y="887"/>
                    <a:pt x="7391" y="887"/>
                  </a:cubicBezTo>
                  <a:cubicBezTo>
                    <a:pt x="7666" y="887"/>
                    <a:pt x="7941" y="889"/>
                    <a:pt x="8216" y="893"/>
                  </a:cubicBezTo>
                  <a:cubicBezTo>
                    <a:pt x="8236" y="888"/>
                    <a:pt x="8256" y="885"/>
                    <a:pt x="8276" y="885"/>
                  </a:cubicBezTo>
                  <a:cubicBezTo>
                    <a:pt x="8481" y="885"/>
                    <a:pt x="8645" y="1161"/>
                    <a:pt x="8870" y="1161"/>
                  </a:cubicBezTo>
                  <a:cubicBezTo>
                    <a:pt x="8937" y="1161"/>
                    <a:pt x="9010" y="1136"/>
                    <a:pt x="9091" y="1072"/>
                  </a:cubicBezTo>
                  <a:cubicBezTo>
                    <a:pt x="9211" y="973"/>
                    <a:pt x="9310" y="854"/>
                    <a:pt x="9430" y="754"/>
                  </a:cubicBezTo>
                  <a:cubicBezTo>
                    <a:pt x="9688" y="595"/>
                    <a:pt x="10006" y="675"/>
                    <a:pt x="10205" y="416"/>
                  </a:cubicBezTo>
                  <a:cubicBezTo>
                    <a:pt x="10225" y="297"/>
                    <a:pt x="10225" y="177"/>
                    <a:pt x="10126" y="78"/>
                  </a:cubicBezTo>
                  <a:cubicBezTo>
                    <a:pt x="8515" y="58"/>
                    <a:pt x="6883" y="58"/>
                    <a:pt x="5252" y="58"/>
                  </a:cubicBezTo>
                  <a:cubicBezTo>
                    <a:pt x="5196" y="20"/>
                    <a:pt x="5139" y="0"/>
                    <a:pt x="508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4"/>
            <p:cNvSpPr/>
            <p:nvPr/>
          </p:nvSpPr>
          <p:spPr>
            <a:xfrm>
              <a:off x="1606625" y="1170425"/>
              <a:ext cx="96500" cy="63375"/>
            </a:xfrm>
            <a:custGeom>
              <a:avLst/>
              <a:gdLst/>
              <a:ahLst/>
              <a:cxnLst/>
              <a:rect l="l" t="t" r="r" b="b"/>
              <a:pathLst>
                <a:path w="3860" h="2535" extrusionOk="0">
                  <a:moveTo>
                    <a:pt x="3064" y="1"/>
                  </a:moveTo>
                  <a:cubicBezTo>
                    <a:pt x="3046" y="1"/>
                    <a:pt x="3026" y="3"/>
                    <a:pt x="3004" y="7"/>
                  </a:cubicBezTo>
                  <a:cubicBezTo>
                    <a:pt x="2845" y="186"/>
                    <a:pt x="2865" y="385"/>
                    <a:pt x="2964" y="584"/>
                  </a:cubicBezTo>
                  <a:cubicBezTo>
                    <a:pt x="2984" y="783"/>
                    <a:pt x="2984" y="982"/>
                    <a:pt x="3044" y="1181"/>
                  </a:cubicBezTo>
                  <a:cubicBezTo>
                    <a:pt x="3163" y="1797"/>
                    <a:pt x="3163" y="1797"/>
                    <a:pt x="2567" y="1797"/>
                  </a:cubicBezTo>
                  <a:cubicBezTo>
                    <a:pt x="1771" y="1817"/>
                    <a:pt x="975" y="1817"/>
                    <a:pt x="179" y="1817"/>
                  </a:cubicBezTo>
                  <a:cubicBezTo>
                    <a:pt x="140" y="1877"/>
                    <a:pt x="60" y="1917"/>
                    <a:pt x="0" y="1976"/>
                  </a:cubicBezTo>
                  <a:cubicBezTo>
                    <a:pt x="20" y="2096"/>
                    <a:pt x="120" y="2096"/>
                    <a:pt x="219" y="2096"/>
                  </a:cubicBezTo>
                  <a:cubicBezTo>
                    <a:pt x="219" y="2059"/>
                    <a:pt x="217" y="2047"/>
                    <a:pt x="218" y="2047"/>
                  </a:cubicBezTo>
                  <a:lnTo>
                    <a:pt x="218" y="2047"/>
                  </a:lnTo>
                  <a:cubicBezTo>
                    <a:pt x="218" y="2047"/>
                    <a:pt x="228" y="2098"/>
                    <a:pt x="280" y="2098"/>
                  </a:cubicBezTo>
                  <a:cubicBezTo>
                    <a:pt x="286" y="2098"/>
                    <a:pt x="292" y="2097"/>
                    <a:pt x="299" y="2096"/>
                  </a:cubicBezTo>
                  <a:cubicBezTo>
                    <a:pt x="339" y="2086"/>
                    <a:pt x="363" y="2076"/>
                    <a:pt x="378" y="2076"/>
                  </a:cubicBezTo>
                  <a:cubicBezTo>
                    <a:pt x="393" y="2076"/>
                    <a:pt x="398" y="2086"/>
                    <a:pt x="398" y="2115"/>
                  </a:cubicBezTo>
                  <a:lnTo>
                    <a:pt x="378" y="2175"/>
                  </a:lnTo>
                  <a:cubicBezTo>
                    <a:pt x="557" y="2454"/>
                    <a:pt x="876" y="2314"/>
                    <a:pt x="1095" y="2394"/>
                  </a:cubicBezTo>
                  <a:lnTo>
                    <a:pt x="1075" y="2354"/>
                  </a:lnTo>
                  <a:cubicBezTo>
                    <a:pt x="1244" y="2225"/>
                    <a:pt x="1413" y="2155"/>
                    <a:pt x="1579" y="2155"/>
                  </a:cubicBezTo>
                  <a:cubicBezTo>
                    <a:pt x="1746" y="2155"/>
                    <a:pt x="1910" y="2225"/>
                    <a:pt x="2069" y="2374"/>
                  </a:cubicBezTo>
                  <a:cubicBezTo>
                    <a:pt x="2126" y="2402"/>
                    <a:pt x="2192" y="2430"/>
                    <a:pt x="2268" y="2430"/>
                  </a:cubicBezTo>
                  <a:cubicBezTo>
                    <a:pt x="2299" y="2430"/>
                    <a:pt x="2333" y="2426"/>
                    <a:pt x="2368" y="2414"/>
                  </a:cubicBezTo>
                  <a:cubicBezTo>
                    <a:pt x="2407" y="2394"/>
                    <a:pt x="2407" y="2374"/>
                    <a:pt x="2467" y="2354"/>
                  </a:cubicBezTo>
                  <a:lnTo>
                    <a:pt x="2467" y="2354"/>
                  </a:lnTo>
                  <a:lnTo>
                    <a:pt x="2407" y="2394"/>
                  </a:lnTo>
                  <a:cubicBezTo>
                    <a:pt x="2450" y="2464"/>
                    <a:pt x="2472" y="2535"/>
                    <a:pt x="2538" y="2535"/>
                  </a:cubicBezTo>
                  <a:cubicBezTo>
                    <a:pt x="2565" y="2535"/>
                    <a:pt x="2600" y="2523"/>
                    <a:pt x="2646" y="2493"/>
                  </a:cubicBezTo>
                  <a:cubicBezTo>
                    <a:pt x="2746" y="2474"/>
                    <a:pt x="2865" y="2474"/>
                    <a:pt x="2964" y="2474"/>
                  </a:cubicBezTo>
                  <a:cubicBezTo>
                    <a:pt x="2964" y="2414"/>
                    <a:pt x="2984" y="2374"/>
                    <a:pt x="2984" y="2314"/>
                  </a:cubicBezTo>
                  <a:cubicBezTo>
                    <a:pt x="2997" y="2321"/>
                    <a:pt x="3007" y="2324"/>
                    <a:pt x="3016" y="2324"/>
                  </a:cubicBezTo>
                  <a:cubicBezTo>
                    <a:pt x="3090" y="2324"/>
                    <a:pt x="3023" y="2107"/>
                    <a:pt x="3078" y="2107"/>
                  </a:cubicBezTo>
                  <a:cubicBezTo>
                    <a:pt x="3097" y="2107"/>
                    <a:pt x="3128" y="2131"/>
                    <a:pt x="3183" y="2195"/>
                  </a:cubicBezTo>
                  <a:cubicBezTo>
                    <a:pt x="3223" y="2205"/>
                    <a:pt x="3253" y="2210"/>
                    <a:pt x="3283" y="2210"/>
                  </a:cubicBezTo>
                  <a:cubicBezTo>
                    <a:pt x="3313" y="2210"/>
                    <a:pt x="3342" y="2205"/>
                    <a:pt x="3382" y="2195"/>
                  </a:cubicBezTo>
                  <a:cubicBezTo>
                    <a:pt x="3541" y="2115"/>
                    <a:pt x="3700" y="2096"/>
                    <a:pt x="3860" y="1996"/>
                  </a:cubicBezTo>
                  <a:lnTo>
                    <a:pt x="3860" y="1917"/>
                  </a:lnTo>
                  <a:cubicBezTo>
                    <a:pt x="3840" y="1399"/>
                    <a:pt x="3700" y="902"/>
                    <a:pt x="3541" y="425"/>
                  </a:cubicBezTo>
                  <a:cubicBezTo>
                    <a:pt x="3502" y="365"/>
                    <a:pt x="3462" y="305"/>
                    <a:pt x="3402" y="226"/>
                  </a:cubicBezTo>
                  <a:cubicBezTo>
                    <a:pt x="3296" y="137"/>
                    <a:pt x="3221" y="1"/>
                    <a:pt x="3064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4"/>
            <p:cNvSpPr/>
            <p:nvPr/>
          </p:nvSpPr>
          <p:spPr>
            <a:xfrm>
              <a:off x="1670275" y="1066700"/>
              <a:ext cx="32850" cy="97675"/>
            </a:xfrm>
            <a:custGeom>
              <a:avLst/>
              <a:gdLst/>
              <a:ahLst/>
              <a:cxnLst/>
              <a:rect l="l" t="t" r="r" b="b"/>
              <a:pathLst>
                <a:path w="1314" h="3907" extrusionOk="0">
                  <a:moveTo>
                    <a:pt x="1142" y="1"/>
                  </a:moveTo>
                  <a:cubicBezTo>
                    <a:pt x="1077" y="1"/>
                    <a:pt x="1009" y="25"/>
                    <a:pt x="936" y="78"/>
                  </a:cubicBezTo>
                  <a:cubicBezTo>
                    <a:pt x="936" y="98"/>
                    <a:pt x="936" y="98"/>
                    <a:pt x="896" y="118"/>
                  </a:cubicBezTo>
                  <a:cubicBezTo>
                    <a:pt x="869" y="136"/>
                    <a:pt x="850" y="145"/>
                    <a:pt x="834" y="145"/>
                  </a:cubicBezTo>
                  <a:cubicBezTo>
                    <a:pt x="814" y="145"/>
                    <a:pt x="798" y="131"/>
                    <a:pt x="776" y="98"/>
                  </a:cubicBezTo>
                  <a:cubicBezTo>
                    <a:pt x="776" y="78"/>
                    <a:pt x="776" y="78"/>
                    <a:pt x="717" y="58"/>
                  </a:cubicBezTo>
                  <a:cubicBezTo>
                    <a:pt x="711" y="46"/>
                    <a:pt x="702" y="41"/>
                    <a:pt x="691" y="41"/>
                  </a:cubicBezTo>
                  <a:cubicBezTo>
                    <a:pt x="665" y="41"/>
                    <a:pt x="631" y="70"/>
                    <a:pt x="617" y="98"/>
                  </a:cubicBezTo>
                  <a:cubicBezTo>
                    <a:pt x="617" y="98"/>
                    <a:pt x="597" y="118"/>
                    <a:pt x="538" y="118"/>
                  </a:cubicBezTo>
                  <a:cubicBezTo>
                    <a:pt x="498" y="118"/>
                    <a:pt x="478" y="118"/>
                    <a:pt x="418" y="78"/>
                  </a:cubicBezTo>
                  <a:cubicBezTo>
                    <a:pt x="418" y="58"/>
                    <a:pt x="399" y="58"/>
                    <a:pt x="339" y="38"/>
                  </a:cubicBezTo>
                  <a:cubicBezTo>
                    <a:pt x="327" y="26"/>
                    <a:pt x="314" y="22"/>
                    <a:pt x="300" y="22"/>
                  </a:cubicBezTo>
                  <a:cubicBezTo>
                    <a:pt x="268" y="22"/>
                    <a:pt x="234" y="50"/>
                    <a:pt x="219" y="78"/>
                  </a:cubicBezTo>
                  <a:lnTo>
                    <a:pt x="219" y="157"/>
                  </a:lnTo>
                  <a:lnTo>
                    <a:pt x="219" y="237"/>
                  </a:lnTo>
                  <a:cubicBezTo>
                    <a:pt x="239" y="376"/>
                    <a:pt x="239" y="496"/>
                    <a:pt x="259" y="635"/>
                  </a:cubicBezTo>
                  <a:cubicBezTo>
                    <a:pt x="319" y="714"/>
                    <a:pt x="418" y="834"/>
                    <a:pt x="239" y="953"/>
                  </a:cubicBezTo>
                  <a:cubicBezTo>
                    <a:pt x="1" y="1252"/>
                    <a:pt x="1" y="1550"/>
                    <a:pt x="239" y="1828"/>
                  </a:cubicBezTo>
                  <a:cubicBezTo>
                    <a:pt x="637" y="2346"/>
                    <a:pt x="239" y="2942"/>
                    <a:pt x="438" y="3480"/>
                  </a:cubicBezTo>
                  <a:cubicBezTo>
                    <a:pt x="551" y="3641"/>
                    <a:pt x="586" y="3906"/>
                    <a:pt x="806" y="3906"/>
                  </a:cubicBezTo>
                  <a:cubicBezTo>
                    <a:pt x="858" y="3906"/>
                    <a:pt x="920" y="3892"/>
                    <a:pt x="995" y="3857"/>
                  </a:cubicBezTo>
                  <a:cubicBezTo>
                    <a:pt x="1095" y="2584"/>
                    <a:pt x="1015" y="1291"/>
                    <a:pt x="1314" y="58"/>
                  </a:cubicBezTo>
                  <a:cubicBezTo>
                    <a:pt x="1257" y="20"/>
                    <a:pt x="1201" y="1"/>
                    <a:pt x="1142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4"/>
            <p:cNvSpPr/>
            <p:nvPr/>
          </p:nvSpPr>
          <p:spPr>
            <a:xfrm>
              <a:off x="1559375" y="1162625"/>
              <a:ext cx="34850" cy="60300"/>
            </a:xfrm>
            <a:custGeom>
              <a:avLst/>
              <a:gdLst/>
              <a:ahLst/>
              <a:cxnLst/>
              <a:rect l="l" t="t" r="r" b="b"/>
              <a:pathLst>
                <a:path w="1394" h="2412" extrusionOk="0">
                  <a:moveTo>
                    <a:pt x="896" y="1"/>
                  </a:moveTo>
                  <a:cubicBezTo>
                    <a:pt x="796" y="1"/>
                    <a:pt x="677" y="20"/>
                    <a:pt x="577" y="80"/>
                  </a:cubicBezTo>
                  <a:cubicBezTo>
                    <a:pt x="398" y="160"/>
                    <a:pt x="239" y="319"/>
                    <a:pt x="100" y="498"/>
                  </a:cubicBezTo>
                  <a:cubicBezTo>
                    <a:pt x="40" y="617"/>
                    <a:pt x="100" y="757"/>
                    <a:pt x="1" y="896"/>
                  </a:cubicBezTo>
                  <a:cubicBezTo>
                    <a:pt x="40" y="1234"/>
                    <a:pt x="180" y="1751"/>
                    <a:pt x="398" y="1751"/>
                  </a:cubicBezTo>
                  <a:cubicBezTo>
                    <a:pt x="414" y="1751"/>
                    <a:pt x="430" y="1750"/>
                    <a:pt x="444" y="1750"/>
                  </a:cubicBezTo>
                  <a:cubicBezTo>
                    <a:pt x="888" y="1750"/>
                    <a:pt x="780" y="2037"/>
                    <a:pt x="876" y="2248"/>
                  </a:cubicBezTo>
                  <a:lnTo>
                    <a:pt x="856" y="2328"/>
                  </a:lnTo>
                  <a:cubicBezTo>
                    <a:pt x="937" y="2385"/>
                    <a:pt x="1015" y="2412"/>
                    <a:pt x="1089" y="2412"/>
                  </a:cubicBezTo>
                  <a:cubicBezTo>
                    <a:pt x="1197" y="2412"/>
                    <a:pt x="1299" y="2355"/>
                    <a:pt x="1393" y="2248"/>
                  </a:cubicBezTo>
                  <a:cubicBezTo>
                    <a:pt x="1294" y="2109"/>
                    <a:pt x="1254" y="1930"/>
                    <a:pt x="1194" y="1791"/>
                  </a:cubicBezTo>
                  <a:cubicBezTo>
                    <a:pt x="995" y="1214"/>
                    <a:pt x="1035" y="597"/>
                    <a:pt x="89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4"/>
            <p:cNvSpPr/>
            <p:nvPr/>
          </p:nvSpPr>
          <p:spPr>
            <a:xfrm>
              <a:off x="1546450" y="1119050"/>
              <a:ext cx="22400" cy="65975"/>
            </a:xfrm>
            <a:custGeom>
              <a:avLst/>
              <a:gdLst/>
              <a:ahLst/>
              <a:cxnLst/>
              <a:rect l="l" t="t" r="r" b="b"/>
              <a:pathLst>
                <a:path w="896" h="2639" extrusionOk="0">
                  <a:moveTo>
                    <a:pt x="420" y="1"/>
                  </a:moveTo>
                  <a:cubicBezTo>
                    <a:pt x="266" y="1"/>
                    <a:pt x="126" y="64"/>
                    <a:pt x="20" y="252"/>
                  </a:cubicBezTo>
                  <a:lnTo>
                    <a:pt x="20" y="431"/>
                  </a:lnTo>
                  <a:cubicBezTo>
                    <a:pt x="80" y="470"/>
                    <a:pt x="120" y="550"/>
                    <a:pt x="160" y="630"/>
                  </a:cubicBezTo>
                  <a:cubicBezTo>
                    <a:pt x="179" y="769"/>
                    <a:pt x="179" y="948"/>
                    <a:pt x="179" y="1087"/>
                  </a:cubicBezTo>
                  <a:cubicBezTo>
                    <a:pt x="219" y="1346"/>
                    <a:pt x="0" y="1565"/>
                    <a:pt x="179" y="1823"/>
                  </a:cubicBezTo>
                  <a:cubicBezTo>
                    <a:pt x="179" y="1982"/>
                    <a:pt x="199" y="2141"/>
                    <a:pt x="199" y="2320"/>
                  </a:cubicBezTo>
                  <a:cubicBezTo>
                    <a:pt x="219" y="2360"/>
                    <a:pt x="299" y="2420"/>
                    <a:pt x="358" y="2460"/>
                  </a:cubicBezTo>
                  <a:lnTo>
                    <a:pt x="518" y="2639"/>
                  </a:lnTo>
                  <a:cubicBezTo>
                    <a:pt x="657" y="2559"/>
                    <a:pt x="677" y="2440"/>
                    <a:pt x="677" y="2320"/>
                  </a:cubicBezTo>
                  <a:cubicBezTo>
                    <a:pt x="776" y="2022"/>
                    <a:pt x="617" y="1664"/>
                    <a:pt x="816" y="1366"/>
                  </a:cubicBezTo>
                  <a:cubicBezTo>
                    <a:pt x="896" y="1147"/>
                    <a:pt x="896" y="928"/>
                    <a:pt x="816" y="689"/>
                  </a:cubicBezTo>
                  <a:cubicBezTo>
                    <a:pt x="796" y="590"/>
                    <a:pt x="518" y="530"/>
                    <a:pt x="776" y="371"/>
                  </a:cubicBezTo>
                  <a:cubicBezTo>
                    <a:pt x="816" y="272"/>
                    <a:pt x="796" y="172"/>
                    <a:pt x="756" y="73"/>
                  </a:cubicBezTo>
                  <a:cubicBezTo>
                    <a:pt x="642" y="32"/>
                    <a:pt x="527" y="1"/>
                    <a:pt x="42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4"/>
            <p:cNvSpPr/>
            <p:nvPr/>
          </p:nvSpPr>
          <p:spPr>
            <a:xfrm>
              <a:off x="1566825" y="1105250"/>
              <a:ext cx="19925" cy="62375"/>
            </a:xfrm>
            <a:custGeom>
              <a:avLst/>
              <a:gdLst/>
              <a:ahLst/>
              <a:cxnLst/>
              <a:rect l="l" t="t" r="r" b="b"/>
              <a:pathLst>
                <a:path w="797" h="2495" extrusionOk="0">
                  <a:moveTo>
                    <a:pt x="636" y="1"/>
                  </a:moveTo>
                  <a:cubicBezTo>
                    <a:pt x="513" y="1"/>
                    <a:pt x="455" y="143"/>
                    <a:pt x="359" y="207"/>
                  </a:cubicBezTo>
                  <a:cubicBezTo>
                    <a:pt x="200" y="346"/>
                    <a:pt x="260" y="545"/>
                    <a:pt x="200" y="724"/>
                  </a:cubicBezTo>
                  <a:cubicBezTo>
                    <a:pt x="1" y="923"/>
                    <a:pt x="61" y="1162"/>
                    <a:pt x="61" y="1420"/>
                  </a:cubicBezTo>
                  <a:cubicBezTo>
                    <a:pt x="61" y="1500"/>
                    <a:pt x="81" y="1560"/>
                    <a:pt x="100" y="1639"/>
                  </a:cubicBezTo>
                  <a:cubicBezTo>
                    <a:pt x="160" y="1798"/>
                    <a:pt x="180" y="1938"/>
                    <a:pt x="200" y="2097"/>
                  </a:cubicBezTo>
                  <a:cubicBezTo>
                    <a:pt x="200" y="2176"/>
                    <a:pt x="240" y="2236"/>
                    <a:pt x="260" y="2315"/>
                  </a:cubicBezTo>
                  <a:cubicBezTo>
                    <a:pt x="279" y="2395"/>
                    <a:pt x="339" y="2435"/>
                    <a:pt x="379" y="2495"/>
                  </a:cubicBezTo>
                  <a:cubicBezTo>
                    <a:pt x="459" y="2435"/>
                    <a:pt x="538" y="2375"/>
                    <a:pt x="598" y="2296"/>
                  </a:cubicBezTo>
                  <a:cubicBezTo>
                    <a:pt x="578" y="1977"/>
                    <a:pt x="578" y="1619"/>
                    <a:pt x="558" y="1241"/>
                  </a:cubicBezTo>
                  <a:cubicBezTo>
                    <a:pt x="777" y="1122"/>
                    <a:pt x="797" y="923"/>
                    <a:pt x="737" y="744"/>
                  </a:cubicBezTo>
                  <a:cubicBezTo>
                    <a:pt x="598" y="505"/>
                    <a:pt x="757" y="286"/>
                    <a:pt x="737" y="28"/>
                  </a:cubicBezTo>
                  <a:cubicBezTo>
                    <a:pt x="699" y="9"/>
                    <a:pt x="666" y="1"/>
                    <a:pt x="63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4"/>
            <p:cNvSpPr/>
            <p:nvPr/>
          </p:nvSpPr>
          <p:spPr>
            <a:xfrm>
              <a:off x="1557875" y="1088475"/>
              <a:ext cx="14950" cy="71700"/>
            </a:xfrm>
            <a:custGeom>
              <a:avLst/>
              <a:gdLst/>
              <a:ahLst/>
              <a:cxnLst/>
              <a:rect l="l" t="t" r="r" b="b"/>
              <a:pathLst>
                <a:path w="598" h="2868" extrusionOk="0">
                  <a:moveTo>
                    <a:pt x="350" y="0"/>
                  </a:moveTo>
                  <a:cubicBezTo>
                    <a:pt x="177" y="0"/>
                    <a:pt x="56" y="99"/>
                    <a:pt x="1" y="281"/>
                  </a:cubicBezTo>
                  <a:cubicBezTo>
                    <a:pt x="21" y="619"/>
                    <a:pt x="1" y="977"/>
                    <a:pt x="240" y="1276"/>
                  </a:cubicBezTo>
                  <a:lnTo>
                    <a:pt x="240" y="1614"/>
                  </a:lnTo>
                  <a:cubicBezTo>
                    <a:pt x="160" y="1674"/>
                    <a:pt x="160" y="1753"/>
                    <a:pt x="240" y="1793"/>
                  </a:cubicBezTo>
                  <a:cubicBezTo>
                    <a:pt x="220" y="2071"/>
                    <a:pt x="220" y="2370"/>
                    <a:pt x="220" y="2648"/>
                  </a:cubicBezTo>
                  <a:cubicBezTo>
                    <a:pt x="140" y="2807"/>
                    <a:pt x="240" y="2867"/>
                    <a:pt x="399" y="2867"/>
                  </a:cubicBezTo>
                  <a:cubicBezTo>
                    <a:pt x="598" y="2708"/>
                    <a:pt x="558" y="2489"/>
                    <a:pt x="538" y="2290"/>
                  </a:cubicBezTo>
                  <a:cubicBezTo>
                    <a:pt x="538" y="1992"/>
                    <a:pt x="558" y="1713"/>
                    <a:pt x="558" y="1415"/>
                  </a:cubicBezTo>
                  <a:cubicBezTo>
                    <a:pt x="240" y="997"/>
                    <a:pt x="498" y="480"/>
                    <a:pt x="399" y="3"/>
                  </a:cubicBezTo>
                  <a:cubicBezTo>
                    <a:pt x="382" y="1"/>
                    <a:pt x="366" y="0"/>
                    <a:pt x="35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4"/>
            <p:cNvSpPr/>
            <p:nvPr/>
          </p:nvSpPr>
          <p:spPr>
            <a:xfrm>
              <a:off x="1571325" y="1031325"/>
              <a:ext cx="26875" cy="32050"/>
            </a:xfrm>
            <a:custGeom>
              <a:avLst/>
              <a:gdLst/>
              <a:ahLst/>
              <a:cxnLst/>
              <a:rect l="l" t="t" r="r" b="b"/>
              <a:pathLst>
                <a:path w="1075" h="1282" extrusionOk="0">
                  <a:moveTo>
                    <a:pt x="219" y="1"/>
                  </a:moveTo>
                  <a:cubicBezTo>
                    <a:pt x="179" y="220"/>
                    <a:pt x="239" y="478"/>
                    <a:pt x="0" y="618"/>
                  </a:cubicBezTo>
                  <a:cubicBezTo>
                    <a:pt x="105" y="1141"/>
                    <a:pt x="469" y="1282"/>
                    <a:pt x="893" y="1282"/>
                  </a:cubicBezTo>
                  <a:cubicBezTo>
                    <a:pt x="952" y="1282"/>
                    <a:pt x="1013" y="1279"/>
                    <a:pt x="1074" y="1274"/>
                  </a:cubicBezTo>
                  <a:lnTo>
                    <a:pt x="1074" y="976"/>
                  </a:lnTo>
                  <a:cubicBezTo>
                    <a:pt x="597" y="817"/>
                    <a:pt x="358" y="478"/>
                    <a:pt x="21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4"/>
            <p:cNvSpPr/>
            <p:nvPr/>
          </p:nvSpPr>
          <p:spPr>
            <a:xfrm>
              <a:off x="1546950" y="1072625"/>
              <a:ext cx="22400" cy="43300"/>
            </a:xfrm>
            <a:custGeom>
              <a:avLst/>
              <a:gdLst/>
              <a:ahLst/>
              <a:cxnLst/>
              <a:rect l="l" t="t" r="r" b="b"/>
              <a:pathLst>
                <a:path w="896" h="1732" extrusionOk="0">
                  <a:moveTo>
                    <a:pt x="498" y="0"/>
                  </a:moveTo>
                  <a:cubicBezTo>
                    <a:pt x="159" y="517"/>
                    <a:pt x="60" y="1114"/>
                    <a:pt x="0" y="1731"/>
                  </a:cubicBezTo>
                  <a:cubicBezTo>
                    <a:pt x="12" y="1731"/>
                    <a:pt x="23" y="1731"/>
                    <a:pt x="34" y="1731"/>
                  </a:cubicBezTo>
                  <a:cubicBezTo>
                    <a:pt x="646" y="1731"/>
                    <a:pt x="361" y="1188"/>
                    <a:pt x="537" y="895"/>
                  </a:cubicBezTo>
                  <a:lnTo>
                    <a:pt x="836" y="656"/>
                  </a:lnTo>
                  <a:cubicBezTo>
                    <a:pt x="836" y="477"/>
                    <a:pt x="856" y="338"/>
                    <a:pt x="895" y="199"/>
                  </a:cubicBezTo>
                  <a:lnTo>
                    <a:pt x="895" y="199"/>
                  </a:lnTo>
                  <a:cubicBezTo>
                    <a:pt x="811" y="288"/>
                    <a:pt x="754" y="322"/>
                    <a:pt x="714" y="322"/>
                  </a:cubicBezTo>
                  <a:cubicBezTo>
                    <a:pt x="591" y="322"/>
                    <a:pt x="617" y="15"/>
                    <a:pt x="49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4"/>
            <p:cNvSpPr/>
            <p:nvPr/>
          </p:nvSpPr>
          <p:spPr>
            <a:xfrm>
              <a:off x="1575800" y="1077150"/>
              <a:ext cx="22900" cy="34275"/>
            </a:xfrm>
            <a:custGeom>
              <a:avLst/>
              <a:gdLst/>
              <a:ahLst/>
              <a:cxnLst/>
              <a:rect l="l" t="t" r="r" b="b"/>
              <a:pathLst>
                <a:path w="916" h="1371" extrusionOk="0">
                  <a:moveTo>
                    <a:pt x="735" y="0"/>
                  </a:moveTo>
                  <a:cubicBezTo>
                    <a:pt x="339" y="0"/>
                    <a:pt x="269" y="304"/>
                    <a:pt x="199" y="654"/>
                  </a:cubicBezTo>
                  <a:cubicBezTo>
                    <a:pt x="100" y="774"/>
                    <a:pt x="139" y="933"/>
                    <a:pt x="40" y="1032"/>
                  </a:cubicBezTo>
                  <a:cubicBezTo>
                    <a:pt x="20" y="1152"/>
                    <a:pt x="20" y="1251"/>
                    <a:pt x="0" y="1371"/>
                  </a:cubicBezTo>
                  <a:cubicBezTo>
                    <a:pt x="119" y="1331"/>
                    <a:pt x="239" y="1251"/>
                    <a:pt x="378" y="1211"/>
                  </a:cubicBezTo>
                  <a:cubicBezTo>
                    <a:pt x="497" y="1112"/>
                    <a:pt x="438" y="933"/>
                    <a:pt x="537" y="834"/>
                  </a:cubicBezTo>
                  <a:lnTo>
                    <a:pt x="915" y="18"/>
                  </a:lnTo>
                  <a:cubicBezTo>
                    <a:pt x="848" y="6"/>
                    <a:pt x="788" y="0"/>
                    <a:pt x="73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4"/>
            <p:cNvSpPr/>
            <p:nvPr/>
          </p:nvSpPr>
          <p:spPr>
            <a:xfrm>
              <a:off x="1546450" y="1094000"/>
              <a:ext cx="17425" cy="30350"/>
            </a:xfrm>
            <a:custGeom>
              <a:avLst/>
              <a:gdLst/>
              <a:ahLst/>
              <a:cxnLst/>
              <a:rect l="l" t="t" r="r" b="b"/>
              <a:pathLst>
                <a:path w="697" h="1214" extrusionOk="0">
                  <a:moveTo>
                    <a:pt x="518" y="0"/>
                  </a:moveTo>
                  <a:cubicBezTo>
                    <a:pt x="358" y="80"/>
                    <a:pt x="358" y="239"/>
                    <a:pt x="319" y="398"/>
                  </a:cubicBezTo>
                  <a:cubicBezTo>
                    <a:pt x="299" y="617"/>
                    <a:pt x="199" y="776"/>
                    <a:pt x="0" y="856"/>
                  </a:cubicBezTo>
                  <a:lnTo>
                    <a:pt x="0" y="1214"/>
                  </a:lnTo>
                  <a:cubicBezTo>
                    <a:pt x="199" y="1154"/>
                    <a:pt x="418" y="1094"/>
                    <a:pt x="657" y="1055"/>
                  </a:cubicBezTo>
                  <a:cubicBezTo>
                    <a:pt x="677" y="697"/>
                    <a:pt x="697" y="339"/>
                    <a:pt x="51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4"/>
            <p:cNvSpPr/>
            <p:nvPr/>
          </p:nvSpPr>
          <p:spPr>
            <a:xfrm>
              <a:off x="1605125" y="1063600"/>
              <a:ext cx="44300" cy="4200"/>
            </a:xfrm>
            <a:custGeom>
              <a:avLst/>
              <a:gdLst/>
              <a:ahLst/>
              <a:cxnLst/>
              <a:rect l="l" t="t" r="r" b="b"/>
              <a:pathLst>
                <a:path w="1772" h="168" extrusionOk="0">
                  <a:moveTo>
                    <a:pt x="1022" y="1"/>
                  </a:moveTo>
                  <a:cubicBezTo>
                    <a:pt x="763" y="1"/>
                    <a:pt x="500" y="34"/>
                    <a:pt x="238" y="34"/>
                  </a:cubicBezTo>
                  <a:cubicBezTo>
                    <a:pt x="159" y="34"/>
                    <a:pt x="80" y="31"/>
                    <a:pt x="1" y="23"/>
                  </a:cubicBezTo>
                  <a:lnTo>
                    <a:pt x="1" y="23"/>
                  </a:lnTo>
                  <a:cubicBezTo>
                    <a:pt x="299" y="142"/>
                    <a:pt x="602" y="167"/>
                    <a:pt x="901" y="167"/>
                  </a:cubicBezTo>
                  <a:cubicBezTo>
                    <a:pt x="1114" y="167"/>
                    <a:pt x="1325" y="154"/>
                    <a:pt x="1529" y="154"/>
                  </a:cubicBezTo>
                  <a:cubicBezTo>
                    <a:pt x="1611" y="154"/>
                    <a:pt x="1692" y="156"/>
                    <a:pt x="1771" y="162"/>
                  </a:cubicBezTo>
                  <a:cubicBezTo>
                    <a:pt x="1531" y="33"/>
                    <a:pt x="1279" y="1"/>
                    <a:pt x="1022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4"/>
            <p:cNvSpPr/>
            <p:nvPr/>
          </p:nvSpPr>
          <p:spPr>
            <a:xfrm>
              <a:off x="1576275" y="1218825"/>
              <a:ext cx="24400" cy="14725"/>
            </a:xfrm>
            <a:custGeom>
              <a:avLst/>
              <a:gdLst/>
              <a:ahLst/>
              <a:cxnLst/>
              <a:rect l="l" t="t" r="r" b="b"/>
              <a:pathLst>
                <a:path w="976" h="589" extrusionOk="0">
                  <a:moveTo>
                    <a:pt x="717" y="0"/>
                  </a:moveTo>
                  <a:cubicBezTo>
                    <a:pt x="538" y="40"/>
                    <a:pt x="339" y="60"/>
                    <a:pt x="180" y="80"/>
                  </a:cubicBezTo>
                  <a:cubicBezTo>
                    <a:pt x="120" y="179"/>
                    <a:pt x="41" y="279"/>
                    <a:pt x="1" y="378"/>
                  </a:cubicBezTo>
                  <a:cubicBezTo>
                    <a:pt x="89" y="510"/>
                    <a:pt x="209" y="588"/>
                    <a:pt x="354" y="588"/>
                  </a:cubicBezTo>
                  <a:cubicBezTo>
                    <a:pt x="406" y="588"/>
                    <a:pt x="461" y="578"/>
                    <a:pt x="518" y="557"/>
                  </a:cubicBezTo>
                  <a:cubicBezTo>
                    <a:pt x="506" y="378"/>
                    <a:pt x="566" y="321"/>
                    <a:pt x="659" y="321"/>
                  </a:cubicBezTo>
                  <a:cubicBezTo>
                    <a:pt x="720" y="321"/>
                    <a:pt x="797" y="347"/>
                    <a:pt x="876" y="378"/>
                  </a:cubicBezTo>
                  <a:cubicBezTo>
                    <a:pt x="936" y="279"/>
                    <a:pt x="976" y="160"/>
                    <a:pt x="876" y="60"/>
                  </a:cubicBezTo>
                  <a:cubicBezTo>
                    <a:pt x="817" y="40"/>
                    <a:pt x="777" y="0"/>
                    <a:pt x="717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4"/>
            <p:cNvSpPr/>
            <p:nvPr/>
          </p:nvSpPr>
          <p:spPr>
            <a:xfrm>
              <a:off x="1470850" y="1220450"/>
              <a:ext cx="13950" cy="16300"/>
            </a:xfrm>
            <a:custGeom>
              <a:avLst/>
              <a:gdLst/>
              <a:ahLst/>
              <a:cxnLst/>
              <a:rect l="l" t="t" r="r" b="b"/>
              <a:pathLst>
                <a:path w="558" h="652" extrusionOk="0">
                  <a:moveTo>
                    <a:pt x="486" y="0"/>
                  </a:moveTo>
                  <a:cubicBezTo>
                    <a:pt x="458" y="0"/>
                    <a:pt x="428" y="5"/>
                    <a:pt x="399" y="15"/>
                  </a:cubicBezTo>
                  <a:cubicBezTo>
                    <a:pt x="319" y="254"/>
                    <a:pt x="21" y="353"/>
                    <a:pt x="1" y="652"/>
                  </a:cubicBezTo>
                  <a:cubicBezTo>
                    <a:pt x="438" y="592"/>
                    <a:pt x="438" y="592"/>
                    <a:pt x="558" y="15"/>
                  </a:cubicBezTo>
                  <a:cubicBezTo>
                    <a:pt x="538" y="5"/>
                    <a:pt x="513" y="0"/>
                    <a:pt x="486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4"/>
            <p:cNvSpPr/>
            <p:nvPr/>
          </p:nvSpPr>
          <p:spPr>
            <a:xfrm>
              <a:off x="1558575" y="1067400"/>
              <a:ext cx="14750" cy="13075"/>
            </a:xfrm>
            <a:custGeom>
              <a:avLst/>
              <a:gdLst/>
              <a:ahLst/>
              <a:cxnLst/>
              <a:rect l="l" t="t" r="r" b="b"/>
              <a:pathLst>
                <a:path w="590" h="523" extrusionOk="0">
                  <a:moveTo>
                    <a:pt x="239" y="0"/>
                  </a:moveTo>
                  <a:cubicBezTo>
                    <a:pt x="148" y="0"/>
                    <a:pt x="61" y="47"/>
                    <a:pt x="13" y="169"/>
                  </a:cubicBezTo>
                  <a:cubicBezTo>
                    <a:pt x="0" y="392"/>
                    <a:pt x="34" y="522"/>
                    <a:pt x="138" y="522"/>
                  </a:cubicBezTo>
                  <a:cubicBezTo>
                    <a:pt x="201" y="522"/>
                    <a:pt x="290" y="474"/>
                    <a:pt x="411" y="368"/>
                  </a:cubicBezTo>
                  <a:cubicBezTo>
                    <a:pt x="490" y="269"/>
                    <a:pt x="590" y="149"/>
                    <a:pt x="411" y="50"/>
                  </a:cubicBezTo>
                  <a:cubicBezTo>
                    <a:pt x="357" y="19"/>
                    <a:pt x="297" y="0"/>
                    <a:pt x="23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4"/>
            <p:cNvSpPr/>
            <p:nvPr/>
          </p:nvSpPr>
          <p:spPr>
            <a:xfrm>
              <a:off x="1598175" y="1219325"/>
              <a:ext cx="19425" cy="17925"/>
            </a:xfrm>
            <a:custGeom>
              <a:avLst/>
              <a:gdLst/>
              <a:ahLst/>
              <a:cxnLst/>
              <a:rect l="l" t="t" r="r" b="b"/>
              <a:pathLst>
                <a:path w="777" h="717" extrusionOk="0">
                  <a:moveTo>
                    <a:pt x="319" y="0"/>
                  </a:moveTo>
                  <a:cubicBezTo>
                    <a:pt x="199" y="20"/>
                    <a:pt x="100" y="20"/>
                    <a:pt x="0" y="40"/>
                  </a:cubicBezTo>
                  <a:lnTo>
                    <a:pt x="0" y="358"/>
                  </a:lnTo>
                  <a:cubicBezTo>
                    <a:pt x="100" y="458"/>
                    <a:pt x="40" y="637"/>
                    <a:pt x="199" y="716"/>
                  </a:cubicBezTo>
                  <a:lnTo>
                    <a:pt x="338" y="716"/>
                  </a:lnTo>
                  <a:cubicBezTo>
                    <a:pt x="338" y="458"/>
                    <a:pt x="378" y="219"/>
                    <a:pt x="696" y="199"/>
                  </a:cubicBezTo>
                  <a:cubicBezTo>
                    <a:pt x="776" y="140"/>
                    <a:pt x="776" y="100"/>
                    <a:pt x="677" y="60"/>
                  </a:cubicBezTo>
                  <a:cubicBezTo>
                    <a:pt x="537" y="40"/>
                    <a:pt x="438" y="20"/>
                    <a:pt x="31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4"/>
            <p:cNvSpPr/>
            <p:nvPr/>
          </p:nvSpPr>
          <p:spPr>
            <a:xfrm>
              <a:off x="1544450" y="1146225"/>
              <a:ext cx="14450" cy="18425"/>
            </a:xfrm>
            <a:custGeom>
              <a:avLst/>
              <a:gdLst/>
              <a:ahLst/>
              <a:cxnLst/>
              <a:rect l="l" t="t" r="r" b="b"/>
              <a:pathLst>
                <a:path w="578" h="737" extrusionOk="0">
                  <a:moveTo>
                    <a:pt x="240" y="0"/>
                  </a:moveTo>
                  <a:lnTo>
                    <a:pt x="240" y="0"/>
                  </a:lnTo>
                  <a:cubicBezTo>
                    <a:pt x="1" y="239"/>
                    <a:pt x="41" y="478"/>
                    <a:pt x="240" y="736"/>
                  </a:cubicBezTo>
                  <a:cubicBezTo>
                    <a:pt x="160" y="478"/>
                    <a:pt x="578" y="259"/>
                    <a:pt x="24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4"/>
            <p:cNvSpPr/>
            <p:nvPr/>
          </p:nvSpPr>
          <p:spPr>
            <a:xfrm>
              <a:off x="1659825" y="1063050"/>
              <a:ext cx="20925" cy="5100"/>
            </a:xfrm>
            <a:custGeom>
              <a:avLst/>
              <a:gdLst/>
              <a:ahLst/>
              <a:cxnLst/>
              <a:rect l="l" t="t" r="r" b="b"/>
              <a:pathLst>
                <a:path w="837" h="204" extrusionOk="0">
                  <a:moveTo>
                    <a:pt x="411" y="0"/>
                  </a:moveTo>
                  <a:cubicBezTo>
                    <a:pt x="269" y="0"/>
                    <a:pt x="130" y="65"/>
                    <a:pt x="1" y="184"/>
                  </a:cubicBezTo>
                  <a:cubicBezTo>
                    <a:pt x="220" y="184"/>
                    <a:pt x="439" y="204"/>
                    <a:pt x="657" y="204"/>
                  </a:cubicBezTo>
                  <a:lnTo>
                    <a:pt x="836" y="204"/>
                  </a:lnTo>
                  <a:cubicBezTo>
                    <a:pt x="697" y="65"/>
                    <a:pt x="553" y="0"/>
                    <a:pt x="41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4"/>
            <p:cNvSpPr/>
            <p:nvPr/>
          </p:nvSpPr>
          <p:spPr>
            <a:xfrm>
              <a:off x="1585250" y="1098475"/>
              <a:ext cx="4000" cy="8975"/>
            </a:xfrm>
            <a:custGeom>
              <a:avLst/>
              <a:gdLst/>
              <a:ahLst/>
              <a:cxnLst/>
              <a:rect l="l" t="t" r="r" b="b"/>
              <a:pathLst>
                <a:path w="160" h="359" extrusionOk="0">
                  <a:moveTo>
                    <a:pt x="159" y="0"/>
                  </a:moveTo>
                  <a:lnTo>
                    <a:pt x="159" y="0"/>
                  </a:lnTo>
                  <a:cubicBezTo>
                    <a:pt x="20" y="80"/>
                    <a:pt x="0" y="199"/>
                    <a:pt x="0" y="358"/>
                  </a:cubicBezTo>
                  <a:cubicBezTo>
                    <a:pt x="139" y="279"/>
                    <a:pt x="159" y="160"/>
                    <a:pt x="15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4"/>
            <p:cNvSpPr/>
            <p:nvPr/>
          </p:nvSpPr>
          <p:spPr>
            <a:xfrm>
              <a:off x="1576275" y="1093500"/>
              <a:ext cx="5000" cy="9475"/>
            </a:xfrm>
            <a:custGeom>
              <a:avLst/>
              <a:gdLst/>
              <a:ahLst/>
              <a:cxnLst/>
              <a:rect l="l" t="t" r="r" b="b"/>
              <a:pathLst>
                <a:path w="200" h="379" extrusionOk="0">
                  <a:moveTo>
                    <a:pt x="180" y="0"/>
                  </a:moveTo>
                  <a:lnTo>
                    <a:pt x="180" y="0"/>
                  </a:lnTo>
                  <a:cubicBezTo>
                    <a:pt x="41" y="100"/>
                    <a:pt x="1" y="219"/>
                    <a:pt x="21" y="378"/>
                  </a:cubicBezTo>
                  <a:cubicBezTo>
                    <a:pt x="160" y="279"/>
                    <a:pt x="200" y="140"/>
                    <a:pt x="18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4"/>
            <p:cNvSpPr/>
            <p:nvPr/>
          </p:nvSpPr>
          <p:spPr>
            <a:xfrm>
              <a:off x="1550925" y="1177050"/>
              <a:ext cx="3500" cy="3500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0" y="0"/>
                  </a:moveTo>
                  <a:cubicBezTo>
                    <a:pt x="20" y="60"/>
                    <a:pt x="60" y="140"/>
                    <a:pt x="140" y="1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4"/>
            <p:cNvSpPr/>
            <p:nvPr/>
          </p:nvSpPr>
          <p:spPr>
            <a:xfrm>
              <a:off x="1546950" y="1128800"/>
              <a:ext cx="3500" cy="5000"/>
            </a:xfrm>
            <a:custGeom>
              <a:avLst/>
              <a:gdLst/>
              <a:ahLst/>
              <a:cxnLst/>
              <a:rect l="l" t="t" r="r" b="b"/>
              <a:pathLst>
                <a:path w="140" h="200" extrusionOk="0">
                  <a:moveTo>
                    <a:pt x="0" y="1"/>
                  </a:moveTo>
                  <a:lnTo>
                    <a:pt x="0" y="1"/>
                  </a:lnTo>
                  <a:cubicBezTo>
                    <a:pt x="40" y="80"/>
                    <a:pt x="80" y="160"/>
                    <a:pt x="140" y="200"/>
                  </a:cubicBezTo>
                  <a:cubicBezTo>
                    <a:pt x="140" y="140"/>
                    <a:pt x="80" y="61"/>
                    <a:pt x="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"/>
            <p:cNvSpPr/>
            <p:nvPr/>
          </p:nvSpPr>
          <p:spPr>
            <a:xfrm>
              <a:off x="1520575" y="1225300"/>
              <a:ext cx="68675" cy="12325"/>
            </a:xfrm>
            <a:custGeom>
              <a:avLst/>
              <a:gdLst/>
              <a:ahLst/>
              <a:cxnLst/>
              <a:rect l="l" t="t" r="r" b="b"/>
              <a:pathLst>
                <a:path w="2747" h="493" extrusionOk="0">
                  <a:moveTo>
                    <a:pt x="836" y="0"/>
                  </a:moveTo>
                  <a:cubicBezTo>
                    <a:pt x="777" y="60"/>
                    <a:pt x="717" y="100"/>
                    <a:pt x="657" y="159"/>
                  </a:cubicBezTo>
                  <a:cubicBezTo>
                    <a:pt x="558" y="119"/>
                    <a:pt x="439" y="100"/>
                    <a:pt x="339" y="80"/>
                  </a:cubicBezTo>
                  <a:cubicBezTo>
                    <a:pt x="284" y="56"/>
                    <a:pt x="226" y="39"/>
                    <a:pt x="174" y="39"/>
                  </a:cubicBezTo>
                  <a:cubicBezTo>
                    <a:pt x="96" y="39"/>
                    <a:pt x="33" y="79"/>
                    <a:pt x="21" y="199"/>
                  </a:cubicBezTo>
                  <a:cubicBezTo>
                    <a:pt x="1" y="338"/>
                    <a:pt x="100" y="477"/>
                    <a:pt x="260" y="477"/>
                  </a:cubicBezTo>
                  <a:cubicBezTo>
                    <a:pt x="631" y="477"/>
                    <a:pt x="985" y="486"/>
                    <a:pt x="1344" y="486"/>
                  </a:cubicBezTo>
                  <a:cubicBezTo>
                    <a:pt x="1524" y="486"/>
                    <a:pt x="1705" y="484"/>
                    <a:pt x="1891" y="477"/>
                  </a:cubicBezTo>
                  <a:cubicBezTo>
                    <a:pt x="1911" y="476"/>
                    <a:pt x="1931" y="475"/>
                    <a:pt x="1952" y="475"/>
                  </a:cubicBezTo>
                  <a:cubicBezTo>
                    <a:pt x="2063" y="475"/>
                    <a:pt x="2182" y="493"/>
                    <a:pt x="2298" y="493"/>
                  </a:cubicBezTo>
                  <a:cubicBezTo>
                    <a:pt x="2460" y="493"/>
                    <a:pt x="2618" y="459"/>
                    <a:pt x="2746" y="298"/>
                  </a:cubicBezTo>
                  <a:cubicBezTo>
                    <a:pt x="2587" y="259"/>
                    <a:pt x="2408" y="179"/>
                    <a:pt x="2229" y="119"/>
                  </a:cubicBezTo>
                  <a:cubicBezTo>
                    <a:pt x="2189" y="159"/>
                    <a:pt x="2129" y="159"/>
                    <a:pt x="2050" y="179"/>
                  </a:cubicBezTo>
                  <a:cubicBezTo>
                    <a:pt x="1931" y="179"/>
                    <a:pt x="1931" y="60"/>
                    <a:pt x="189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4"/>
            <p:cNvSpPr/>
            <p:nvPr/>
          </p:nvSpPr>
          <p:spPr>
            <a:xfrm>
              <a:off x="1502175" y="1224525"/>
              <a:ext cx="12975" cy="10275"/>
            </a:xfrm>
            <a:custGeom>
              <a:avLst/>
              <a:gdLst/>
              <a:ahLst/>
              <a:cxnLst/>
              <a:rect l="l" t="t" r="r" b="b"/>
              <a:pathLst>
                <a:path w="519" h="411" extrusionOk="0">
                  <a:moveTo>
                    <a:pt x="273" y="1"/>
                  </a:moveTo>
                  <a:cubicBezTo>
                    <a:pt x="194" y="1"/>
                    <a:pt x="101" y="26"/>
                    <a:pt x="1" y="51"/>
                  </a:cubicBezTo>
                  <a:cubicBezTo>
                    <a:pt x="96" y="222"/>
                    <a:pt x="173" y="410"/>
                    <a:pt x="369" y="410"/>
                  </a:cubicBezTo>
                  <a:cubicBezTo>
                    <a:pt x="379" y="410"/>
                    <a:pt x="389" y="410"/>
                    <a:pt x="399" y="409"/>
                  </a:cubicBezTo>
                  <a:cubicBezTo>
                    <a:pt x="498" y="409"/>
                    <a:pt x="518" y="290"/>
                    <a:pt x="498" y="210"/>
                  </a:cubicBezTo>
                  <a:cubicBezTo>
                    <a:pt x="464" y="49"/>
                    <a:pt x="382" y="1"/>
                    <a:pt x="273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4"/>
            <p:cNvSpPr/>
            <p:nvPr/>
          </p:nvSpPr>
          <p:spPr>
            <a:xfrm>
              <a:off x="1595300" y="1228275"/>
              <a:ext cx="7875" cy="9025"/>
            </a:xfrm>
            <a:custGeom>
              <a:avLst/>
              <a:gdLst/>
              <a:ahLst/>
              <a:cxnLst/>
              <a:rect l="l" t="t" r="r" b="b"/>
              <a:pathLst>
                <a:path w="315" h="361" extrusionOk="0">
                  <a:moveTo>
                    <a:pt x="135" y="0"/>
                  </a:moveTo>
                  <a:lnTo>
                    <a:pt x="135" y="0"/>
                  </a:lnTo>
                  <a:cubicBezTo>
                    <a:pt x="41" y="189"/>
                    <a:pt x="0" y="360"/>
                    <a:pt x="268" y="360"/>
                  </a:cubicBezTo>
                  <a:cubicBezTo>
                    <a:pt x="283" y="360"/>
                    <a:pt x="298" y="360"/>
                    <a:pt x="314" y="358"/>
                  </a:cubicBezTo>
                  <a:cubicBezTo>
                    <a:pt x="314" y="199"/>
                    <a:pt x="274" y="80"/>
                    <a:pt x="13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4"/>
            <p:cNvSpPr/>
            <p:nvPr/>
          </p:nvSpPr>
          <p:spPr>
            <a:xfrm>
              <a:off x="1566950" y="1224800"/>
              <a:ext cx="4875" cy="5550"/>
            </a:xfrm>
            <a:custGeom>
              <a:avLst/>
              <a:gdLst/>
              <a:ahLst/>
              <a:cxnLst/>
              <a:rect l="l" t="t" r="r" b="b"/>
              <a:pathLst>
                <a:path w="195" h="222" extrusionOk="0">
                  <a:moveTo>
                    <a:pt x="36" y="0"/>
                  </a:moveTo>
                  <a:lnTo>
                    <a:pt x="36" y="0"/>
                  </a:lnTo>
                  <a:cubicBezTo>
                    <a:pt x="67" y="62"/>
                    <a:pt x="1" y="222"/>
                    <a:pt x="85" y="222"/>
                  </a:cubicBezTo>
                  <a:cubicBezTo>
                    <a:pt x="108" y="222"/>
                    <a:pt x="143" y="210"/>
                    <a:pt x="195" y="179"/>
                  </a:cubicBezTo>
                  <a:cubicBezTo>
                    <a:pt x="155" y="100"/>
                    <a:pt x="95" y="40"/>
                    <a:pt x="36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"/>
            <p:cNvSpPr/>
            <p:nvPr/>
          </p:nvSpPr>
          <p:spPr>
            <a:xfrm>
              <a:off x="1538000" y="1224800"/>
              <a:ext cx="4000" cy="3500"/>
            </a:xfrm>
            <a:custGeom>
              <a:avLst/>
              <a:gdLst/>
              <a:ahLst/>
              <a:cxnLst/>
              <a:rect l="l" t="t" r="r" b="b"/>
              <a:pathLst>
                <a:path w="160" h="140" extrusionOk="0">
                  <a:moveTo>
                    <a:pt x="159" y="0"/>
                  </a:moveTo>
                  <a:cubicBezTo>
                    <a:pt x="100" y="40"/>
                    <a:pt x="40" y="100"/>
                    <a:pt x="0" y="139"/>
                  </a:cubicBezTo>
                  <a:cubicBezTo>
                    <a:pt x="40" y="100"/>
                    <a:pt x="120" y="40"/>
                    <a:pt x="15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4"/>
            <p:cNvSpPr/>
            <p:nvPr/>
          </p:nvSpPr>
          <p:spPr>
            <a:xfrm>
              <a:off x="2366525" y="777200"/>
              <a:ext cx="5000" cy="3500"/>
            </a:xfrm>
            <a:custGeom>
              <a:avLst/>
              <a:gdLst/>
              <a:ahLst/>
              <a:cxnLst/>
              <a:rect l="l" t="t" r="r" b="b"/>
              <a:pathLst>
                <a:path w="200" h="140" extrusionOk="0">
                  <a:moveTo>
                    <a:pt x="199" y="1"/>
                  </a:moveTo>
                  <a:cubicBezTo>
                    <a:pt x="120" y="41"/>
                    <a:pt x="80" y="100"/>
                    <a:pt x="0" y="140"/>
                  </a:cubicBezTo>
                  <a:cubicBezTo>
                    <a:pt x="60" y="140"/>
                    <a:pt x="140" y="80"/>
                    <a:pt x="19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4"/>
            <p:cNvSpPr/>
            <p:nvPr/>
          </p:nvSpPr>
          <p:spPr>
            <a:xfrm>
              <a:off x="3152775" y="1523675"/>
              <a:ext cx="17450" cy="13500"/>
            </a:xfrm>
            <a:custGeom>
              <a:avLst/>
              <a:gdLst/>
              <a:ahLst/>
              <a:cxnLst/>
              <a:rect l="l" t="t" r="r" b="b"/>
              <a:pathLst>
                <a:path w="698" h="540" extrusionOk="0">
                  <a:moveTo>
                    <a:pt x="1" y="1"/>
                  </a:moveTo>
                  <a:lnTo>
                    <a:pt x="1" y="518"/>
                  </a:lnTo>
                  <a:cubicBezTo>
                    <a:pt x="84" y="531"/>
                    <a:pt x="164" y="539"/>
                    <a:pt x="243" y="539"/>
                  </a:cubicBezTo>
                  <a:cubicBezTo>
                    <a:pt x="408" y="539"/>
                    <a:pt x="562" y="500"/>
                    <a:pt x="697" y="379"/>
                  </a:cubicBezTo>
                  <a:cubicBezTo>
                    <a:pt x="419" y="379"/>
                    <a:pt x="299" y="1"/>
                    <a:pt x="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4"/>
            <p:cNvSpPr/>
            <p:nvPr/>
          </p:nvSpPr>
          <p:spPr>
            <a:xfrm>
              <a:off x="3125925" y="1523675"/>
              <a:ext cx="9475" cy="4650"/>
            </a:xfrm>
            <a:custGeom>
              <a:avLst/>
              <a:gdLst/>
              <a:ahLst/>
              <a:cxnLst/>
              <a:rect l="l" t="t" r="r" b="b"/>
              <a:pathLst>
                <a:path w="379" h="186" extrusionOk="0">
                  <a:moveTo>
                    <a:pt x="379" y="1"/>
                  </a:moveTo>
                  <a:lnTo>
                    <a:pt x="379" y="1"/>
                  </a:lnTo>
                  <a:cubicBezTo>
                    <a:pt x="259" y="21"/>
                    <a:pt x="160" y="21"/>
                    <a:pt x="60" y="60"/>
                  </a:cubicBezTo>
                  <a:cubicBezTo>
                    <a:pt x="40" y="80"/>
                    <a:pt x="1" y="120"/>
                    <a:pt x="1" y="180"/>
                  </a:cubicBezTo>
                  <a:cubicBezTo>
                    <a:pt x="35" y="184"/>
                    <a:pt x="68" y="186"/>
                    <a:pt x="98" y="186"/>
                  </a:cubicBezTo>
                  <a:cubicBezTo>
                    <a:pt x="224" y="186"/>
                    <a:pt x="314" y="145"/>
                    <a:pt x="37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4"/>
            <p:cNvSpPr/>
            <p:nvPr/>
          </p:nvSpPr>
          <p:spPr>
            <a:xfrm>
              <a:off x="2692275" y="2115000"/>
              <a:ext cx="4500" cy="3500"/>
            </a:xfrm>
            <a:custGeom>
              <a:avLst/>
              <a:gdLst/>
              <a:ahLst/>
              <a:cxnLst/>
              <a:rect l="l" t="t" r="r" b="b"/>
              <a:pathLst>
                <a:path w="180" h="140" extrusionOk="0">
                  <a:moveTo>
                    <a:pt x="179" y="0"/>
                  </a:moveTo>
                  <a:cubicBezTo>
                    <a:pt x="119" y="40"/>
                    <a:pt x="40" y="100"/>
                    <a:pt x="0" y="139"/>
                  </a:cubicBezTo>
                  <a:cubicBezTo>
                    <a:pt x="80" y="100"/>
                    <a:pt x="119" y="40"/>
                    <a:pt x="17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"/>
            <p:cNvSpPr/>
            <p:nvPr/>
          </p:nvSpPr>
          <p:spPr>
            <a:xfrm>
              <a:off x="3052825" y="1758900"/>
              <a:ext cx="50250" cy="24350"/>
            </a:xfrm>
            <a:custGeom>
              <a:avLst/>
              <a:gdLst/>
              <a:ahLst/>
              <a:cxnLst/>
              <a:rect l="l" t="t" r="r" b="b"/>
              <a:pathLst>
                <a:path w="2010" h="974" extrusionOk="0">
                  <a:moveTo>
                    <a:pt x="1910" y="1"/>
                  </a:moveTo>
                  <a:cubicBezTo>
                    <a:pt x="1612" y="100"/>
                    <a:pt x="1333" y="220"/>
                    <a:pt x="1035" y="339"/>
                  </a:cubicBezTo>
                  <a:cubicBezTo>
                    <a:pt x="935" y="439"/>
                    <a:pt x="796" y="419"/>
                    <a:pt x="677" y="518"/>
                  </a:cubicBezTo>
                  <a:cubicBezTo>
                    <a:pt x="537" y="717"/>
                    <a:pt x="299" y="558"/>
                    <a:pt x="120" y="697"/>
                  </a:cubicBezTo>
                  <a:cubicBezTo>
                    <a:pt x="80" y="697"/>
                    <a:pt x="20" y="717"/>
                    <a:pt x="0" y="737"/>
                  </a:cubicBezTo>
                  <a:cubicBezTo>
                    <a:pt x="84" y="923"/>
                    <a:pt x="193" y="974"/>
                    <a:pt x="313" y="974"/>
                  </a:cubicBezTo>
                  <a:cubicBezTo>
                    <a:pt x="449" y="974"/>
                    <a:pt x="598" y="907"/>
                    <a:pt x="736" y="896"/>
                  </a:cubicBezTo>
                  <a:cubicBezTo>
                    <a:pt x="776" y="896"/>
                    <a:pt x="816" y="896"/>
                    <a:pt x="836" y="856"/>
                  </a:cubicBezTo>
                  <a:cubicBezTo>
                    <a:pt x="935" y="737"/>
                    <a:pt x="1114" y="757"/>
                    <a:pt x="1214" y="697"/>
                  </a:cubicBezTo>
                  <a:cubicBezTo>
                    <a:pt x="1313" y="598"/>
                    <a:pt x="1428" y="583"/>
                    <a:pt x="1542" y="583"/>
                  </a:cubicBezTo>
                  <a:cubicBezTo>
                    <a:pt x="1591" y="583"/>
                    <a:pt x="1640" y="586"/>
                    <a:pt x="1688" y="586"/>
                  </a:cubicBezTo>
                  <a:cubicBezTo>
                    <a:pt x="1752" y="586"/>
                    <a:pt x="1813" y="581"/>
                    <a:pt x="1870" y="558"/>
                  </a:cubicBezTo>
                  <a:lnTo>
                    <a:pt x="1930" y="498"/>
                  </a:lnTo>
                  <a:cubicBezTo>
                    <a:pt x="2010" y="319"/>
                    <a:pt x="2010" y="160"/>
                    <a:pt x="191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"/>
            <p:cNvSpPr/>
            <p:nvPr/>
          </p:nvSpPr>
          <p:spPr>
            <a:xfrm>
              <a:off x="3099575" y="1771350"/>
              <a:ext cx="5975" cy="13950"/>
            </a:xfrm>
            <a:custGeom>
              <a:avLst/>
              <a:gdLst/>
              <a:ahLst/>
              <a:cxnLst/>
              <a:rect l="l" t="t" r="r" b="b"/>
              <a:pathLst>
                <a:path w="239" h="558" extrusionOk="0">
                  <a:moveTo>
                    <a:pt x="100" y="0"/>
                  </a:moveTo>
                  <a:lnTo>
                    <a:pt x="60" y="20"/>
                  </a:lnTo>
                  <a:cubicBezTo>
                    <a:pt x="0" y="100"/>
                    <a:pt x="0" y="140"/>
                    <a:pt x="60" y="199"/>
                  </a:cubicBezTo>
                  <a:cubicBezTo>
                    <a:pt x="100" y="319"/>
                    <a:pt x="140" y="438"/>
                    <a:pt x="199" y="557"/>
                  </a:cubicBezTo>
                  <a:cubicBezTo>
                    <a:pt x="239" y="358"/>
                    <a:pt x="239" y="159"/>
                    <a:pt x="10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"/>
            <p:cNvSpPr/>
            <p:nvPr/>
          </p:nvSpPr>
          <p:spPr>
            <a:xfrm>
              <a:off x="3107525" y="1802175"/>
              <a:ext cx="6000" cy="8975"/>
            </a:xfrm>
            <a:custGeom>
              <a:avLst/>
              <a:gdLst/>
              <a:ahLst/>
              <a:cxnLst/>
              <a:rect l="l" t="t" r="r" b="b"/>
              <a:pathLst>
                <a:path w="240" h="359" extrusionOk="0">
                  <a:moveTo>
                    <a:pt x="100" y="1"/>
                  </a:moveTo>
                  <a:lnTo>
                    <a:pt x="20" y="80"/>
                  </a:lnTo>
                  <a:cubicBezTo>
                    <a:pt x="1" y="180"/>
                    <a:pt x="1" y="279"/>
                    <a:pt x="120" y="319"/>
                  </a:cubicBezTo>
                  <a:cubicBezTo>
                    <a:pt x="140" y="359"/>
                    <a:pt x="199" y="359"/>
                    <a:pt x="239" y="359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4"/>
            <p:cNvSpPr/>
            <p:nvPr/>
          </p:nvSpPr>
          <p:spPr>
            <a:xfrm>
              <a:off x="3095600" y="1697750"/>
              <a:ext cx="6975" cy="6475"/>
            </a:xfrm>
            <a:custGeom>
              <a:avLst/>
              <a:gdLst/>
              <a:ahLst/>
              <a:cxnLst/>
              <a:rect l="l" t="t" r="r" b="b"/>
              <a:pathLst>
                <a:path w="279" h="259" extrusionOk="0">
                  <a:moveTo>
                    <a:pt x="60" y="0"/>
                  </a:moveTo>
                  <a:cubicBezTo>
                    <a:pt x="20" y="20"/>
                    <a:pt x="20" y="80"/>
                    <a:pt x="0" y="120"/>
                  </a:cubicBezTo>
                  <a:cubicBezTo>
                    <a:pt x="20" y="199"/>
                    <a:pt x="100" y="219"/>
                    <a:pt x="179" y="259"/>
                  </a:cubicBezTo>
                  <a:cubicBezTo>
                    <a:pt x="199" y="219"/>
                    <a:pt x="219" y="179"/>
                    <a:pt x="259" y="159"/>
                  </a:cubicBezTo>
                  <a:cubicBezTo>
                    <a:pt x="279" y="100"/>
                    <a:pt x="259" y="80"/>
                    <a:pt x="219" y="20"/>
                  </a:cubicBezTo>
                  <a:cubicBezTo>
                    <a:pt x="179" y="0"/>
                    <a:pt x="100" y="0"/>
                    <a:pt x="6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4"/>
            <p:cNvSpPr/>
            <p:nvPr/>
          </p:nvSpPr>
          <p:spPr>
            <a:xfrm>
              <a:off x="3098575" y="17007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0" y="1"/>
                  </a:moveTo>
                  <a:lnTo>
                    <a:pt x="60" y="60"/>
                  </a:lnTo>
                  <a:cubicBezTo>
                    <a:pt x="1" y="140"/>
                    <a:pt x="1" y="180"/>
                    <a:pt x="80" y="239"/>
                  </a:cubicBezTo>
                  <a:cubicBezTo>
                    <a:pt x="100" y="259"/>
                    <a:pt x="160" y="259"/>
                    <a:pt x="199" y="259"/>
                  </a:cubicBezTo>
                  <a:cubicBezTo>
                    <a:pt x="239" y="160"/>
                    <a:pt x="199" y="80"/>
                    <a:pt x="10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4"/>
            <p:cNvSpPr/>
            <p:nvPr/>
          </p:nvSpPr>
          <p:spPr>
            <a:xfrm>
              <a:off x="3105525" y="1798200"/>
              <a:ext cx="4525" cy="5400"/>
            </a:xfrm>
            <a:custGeom>
              <a:avLst/>
              <a:gdLst/>
              <a:ahLst/>
              <a:cxnLst/>
              <a:rect l="l" t="t" r="r" b="b"/>
              <a:pathLst>
                <a:path w="181" h="216" extrusionOk="0">
                  <a:moveTo>
                    <a:pt x="21" y="0"/>
                  </a:moveTo>
                  <a:lnTo>
                    <a:pt x="1" y="80"/>
                  </a:lnTo>
                  <a:lnTo>
                    <a:pt x="1" y="160"/>
                  </a:lnTo>
                  <a:cubicBezTo>
                    <a:pt x="1" y="160"/>
                    <a:pt x="21" y="180"/>
                    <a:pt x="81" y="199"/>
                  </a:cubicBezTo>
                  <a:cubicBezTo>
                    <a:pt x="86" y="211"/>
                    <a:pt x="96" y="216"/>
                    <a:pt x="106" y="216"/>
                  </a:cubicBezTo>
                  <a:cubicBezTo>
                    <a:pt x="132" y="216"/>
                    <a:pt x="166" y="188"/>
                    <a:pt x="180" y="16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4"/>
            <p:cNvSpPr/>
            <p:nvPr/>
          </p:nvSpPr>
          <p:spPr>
            <a:xfrm>
              <a:off x="3040400" y="1831525"/>
              <a:ext cx="74125" cy="24900"/>
            </a:xfrm>
            <a:custGeom>
              <a:avLst/>
              <a:gdLst/>
              <a:ahLst/>
              <a:cxnLst/>
              <a:rect l="l" t="t" r="r" b="b"/>
              <a:pathLst>
                <a:path w="2965" h="996" extrusionOk="0">
                  <a:moveTo>
                    <a:pt x="2765" y="0"/>
                  </a:moveTo>
                  <a:cubicBezTo>
                    <a:pt x="2029" y="0"/>
                    <a:pt x="1393" y="120"/>
                    <a:pt x="895" y="716"/>
                  </a:cubicBezTo>
                  <a:cubicBezTo>
                    <a:pt x="816" y="697"/>
                    <a:pt x="736" y="617"/>
                    <a:pt x="696" y="557"/>
                  </a:cubicBezTo>
                  <a:lnTo>
                    <a:pt x="338" y="557"/>
                  </a:lnTo>
                  <a:cubicBezTo>
                    <a:pt x="239" y="677"/>
                    <a:pt x="0" y="617"/>
                    <a:pt x="20" y="836"/>
                  </a:cubicBezTo>
                  <a:cubicBezTo>
                    <a:pt x="36" y="982"/>
                    <a:pt x="159" y="996"/>
                    <a:pt x="269" y="996"/>
                  </a:cubicBezTo>
                  <a:cubicBezTo>
                    <a:pt x="293" y="996"/>
                    <a:pt x="317" y="995"/>
                    <a:pt x="338" y="995"/>
                  </a:cubicBezTo>
                  <a:cubicBezTo>
                    <a:pt x="477" y="995"/>
                    <a:pt x="617" y="995"/>
                    <a:pt x="736" y="915"/>
                  </a:cubicBezTo>
                  <a:cubicBezTo>
                    <a:pt x="1512" y="836"/>
                    <a:pt x="2208" y="518"/>
                    <a:pt x="2964" y="378"/>
                  </a:cubicBezTo>
                  <a:cubicBezTo>
                    <a:pt x="2884" y="239"/>
                    <a:pt x="2825" y="120"/>
                    <a:pt x="276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4"/>
            <p:cNvSpPr/>
            <p:nvPr/>
          </p:nvSpPr>
          <p:spPr>
            <a:xfrm>
              <a:off x="3103050" y="1801800"/>
              <a:ext cx="7475" cy="14325"/>
            </a:xfrm>
            <a:custGeom>
              <a:avLst/>
              <a:gdLst/>
              <a:ahLst/>
              <a:cxnLst/>
              <a:rect l="l" t="t" r="r" b="b"/>
              <a:pathLst>
                <a:path w="299" h="573" extrusionOk="0">
                  <a:moveTo>
                    <a:pt x="190" y="1"/>
                  </a:moveTo>
                  <a:cubicBezTo>
                    <a:pt x="160" y="1"/>
                    <a:pt x="130" y="6"/>
                    <a:pt x="100" y="16"/>
                  </a:cubicBezTo>
                  <a:lnTo>
                    <a:pt x="80" y="16"/>
                  </a:lnTo>
                  <a:cubicBezTo>
                    <a:pt x="1" y="175"/>
                    <a:pt x="1" y="294"/>
                    <a:pt x="100" y="413"/>
                  </a:cubicBezTo>
                  <a:cubicBezTo>
                    <a:pt x="160" y="473"/>
                    <a:pt x="219" y="513"/>
                    <a:pt x="279" y="573"/>
                  </a:cubicBezTo>
                  <a:cubicBezTo>
                    <a:pt x="279" y="493"/>
                    <a:pt x="299" y="433"/>
                    <a:pt x="299" y="374"/>
                  </a:cubicBezTo>
                  <a:cubicBezTo>
                    <a:pt x="299" y="234"/>
                    <a:pt x="279" y="135"/>
                    <a:pt x="279" y="16"/>
                  </a:cubicBezTo>
                  <a:cubicBezTo>
                    <a:pt x="249" y="6"/>
                    <a:pt x="219" y="1"/>
                    <a:pt x="19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4"/>
            <p:cNvSpPr/>
            <p:nvPr/>
          </p:nvSpPr>
          <p:spPr>
            <a:xfrm>
              <a:off x="3118475" y="1844950"/>
              <a:ext cx="4500" cy="9975"/>
            </a:xfrm>
            <a:custGeom>
              <a:avLst/>
              <a:gdLst/>
              <a:ahLst/>
              <a:cxnLst/>
              <a:rect l="l" t="t" r="r" b="b"/>
              <a:pathLst>
                <a:path w="180" h="399" extrusionOk="0">
                  <a:moveTo>
                    <a:pt x="0" y="0"/>
                  </a:moveTo>
                  <a:cubicBezTo>
                    <a:pt x="0" y="160"/>
                    <a:pt x="60" y="299"/>
                    <a:pt x="159" y="398"/>
                  </a:cubicBezTo>
                  <a:cubicBezTo>
                    <a:pt x="179" y="259"/>
                    <a:pt x="159" y="100"/>
                    <a:pt x="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4"/>
            <p:cNvSpPr/>
            <p:nvPr/>
          </p:nvSpPr>
          <p:spPr>
            <a:xfrm>
              <a:off x="3127425" y="1879750"/>
              <a:ext cx="3500" cy="6000"/>
            </a:xfrm>
            <a:custGeom>
              <a:avLst/>
              <a:gdLst/>
              <a:ahLst/>
              <a:cxnLst/>
              <a:rect l="l" t="t" r="r" b="b"/>
              <a:pathLst>
                <a:path w="140" h="240" extrusionOk="0">
                  <a:moveTo>
                    <a:pt x="0" y="1"/>
                  </a:moveTo>
                  <a:cubicBezTo>
                    <a:pt x="0" y="100"/>
                    <a:pt x="40" y="180"/>
                    <a:pt x="120" y="240"/>
                  </a:cubicBezTo>
                  <a:cubicBezTo>
                    <a:pt x="140" y="160"/>
                    <a:pt x="140" y="80"/>
                    <a:pt x="12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4"/>
            <p:cNvSpPr/>
            <p:nvPr/>
          </p:nvSpPr>
          <p:spPr>
            <a:xfrm>
              <a:off x="3122950" y="1867325"/>
              <a:ext cx="3000" cy="6500"/>
            </a:xfrm>
            <a:custGeom>
              <a:avLst/>
              <a:gdLst/>
              <a:ahLst/>
              <a:cxnLst/>
              <a:rect l="l" t="t" r="r" b="b"/>
              <a:pathLst>
                <a:path w="120" h="260" extrusionOk="0">
                  <a:moveTo>
                    <a:pt x="20" y="1"/>
                  </a:moveTo>
                  <a:cubicBezTo>
                    <a:pt x="0" y="100"/>
                    <a:pt x="60" y="180"/>
                    <a:pt x="120" y="259"/>
                  </a:cubicBezTo>
                  <a:cubicBezTo>
                    <a:pt x="120" y="160"/>
                    <a:pt x="100" y="60"/>
                    <a:pt x="2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4"/>
            <p:cNvSpPr/>
            <p:nvPr/>
          </p:nvSpPr>
          <p:spPr>
            <a:xfrm>
              <a:off x="3098575" y="1893200"/>
              <a:ext cx="107450" cy="80600"/>
            </a:xfrm>
            <a:custGeom>
              <a:avLst/>
              <a:gdLst/>
              <a:ahLst/>
              <a:cxnLst/>
              <a:rect l="l" t="t" r="r" b="b"/>
              <a:pathLst>
                <a:path w="4298" h="3224" extrusionOk="0">
                  <a:moveTo>
                    <a:pt x="1294" y="0"/>
                  </a:moveTo>
                  <a:cubicBezTo>
                    <a:pt x="1095" y="458"/>
                    <a:pt x="557" y="517"/>
                    <a:pt x="259" y="855"/>
                  </a:cubicBezTo>
                  <a:cubicBezTo>
                    <a:pt x="180" y="1034"/>
                    <a:pt x="1" y="1154"/>
                    <a:pt x="60" y="1412"/>
                  </a:cubicBezTo>
                  <a:cubicBezTo>
                    <a:pt x="110" y="1417"/>
                    <a:pt x="157" y="1420"/>
                    <a:pt x="203" y="1420"/>
                  </a:cubicBezTo>
                  <a:cubicBezTo>
                    <a:pt x="341" y="1420"/>
                    <a:pt x="468" y="1397"/>
                    <a:pt x="617" y="1353"/>
                  </a:cubicBezTo>
                  <a:cubicBezTo>
                    <a:pt x="651" y="1343"/>
                    <a:pt x="686" y="1338"/>
                    <a:pt x="720" y="1338"/>
                  </a:cubicBezTo>
                  <a:cubicBezTo>
                    <a:pt x="828" y="1338"/>
                    <a:pt x="930" y="1386"/>
                    <a:pt x="975" y="1492"/>
                  </a:cubicBezTo>
                  <a:cubicBezTo>
                    <a:pt x="995" y="1552"/>
                    <a:pt x="876" y="1711"/>
                    <a:pt x="796" y="1810"/>
                  </a:cubicBezTo>
                  <a:cubicBezTo>
                    <a:pt x="995" y="2029"/>
                    <a:pt x="1294" y="1949"/>
                    <a:pt x="1552" y="2029"/>
                  </a:cubicBezTo>
                  <a:cubicBezTo>
                    <a:pt x="1294" y="2069"/>
                    <a:pt x="975" y="2049"/>
                    <a:pt x="955" y="2447"/>
                  </a:cubicBezTo>
                  <a:cubicBezTo>
                    <a:pt x="975" y="2705"/>
                    <a:pt x="876" y="3004"/>
                    <a:pt x="1154" y="3163"/>
                  </a:cubicBezTo>
                  <a:cubicBezTo>
                    <a:pt x="1180" y="3201"/>
                    <a:pt x="1214" y="3223"/>
                    <a:pt x="1251" y="3223"/>
                  </a:cubicBezTo>
                  <a:cubicBezTo>
                    <a:pt x="1271" y="3223"/>
                    <a:pt x="1292" y="3217"/>
                    <a:pt x="1313" y="3203"/>
                  </a:cubicBezTo>
                  <a:cubicBezTo>
                    <a:pt x="1413" y="3063"/>
                    <a:pt x="1552" y="3063"/>
                    <a:pt x="1691" y="3063"/>
                  </a:cubicBezTo>
                  <a:cubicBezTo>
                    <a:pt x="1791" y="3063"/>
                    <a:pt x="1890" y="3063"/>
                    <a:pt x="1970" y="2984"/>
                  </a:cubicBezTo>
                  <a:cubicBezTo>
                    <a:pt x="2487" y="2586"/>
                    <a:pt x="3203" y="2586"/>
                    <a:pt x="3701" y="2129"/>
                  </a:cubicBezTo>
                  <a:cubicBezTo>
                    <a:pt x="3880" y="2009"/>
                    <a:pt x="4039" y="1890"/>
                    <a:pt x="4198" y="1751"/>
                  </a:cubicBezTo>
                  <a:cubicBezTo>
                    <a:pt x="4297" y="1333"/>
                    <a:pt x="4138" y="1134"/>
                    <a:pt x="3701" y="1094"/>
                  </a:cubicBezTo>
                  <a:cubicBezTo>
                    <a:pt x="3615" y="1082"/>
                    <a:pt x="3527" y="1079"/>
                    <a:pt x="3438" y="1079"/>
                  </a:cubicBezTo>
                  <a:cubicBezTo>
                    <a:pt x="3321" y="1079"/>
                    <a:pt x="3203" y="1085"/>
                    <a:pt x="3084" y="1085"/>
                  </a:cubicBezTo>
                  <a:cubicBezTo>
                    <a:pt x="2830" y="1085"/>
                    <a:pt x="2577" y="1059"/>
                    <a:pt x="2348" y="895"/>
                  </a:cubicBezTo>
                  <a:cubicBezTo>
                    <a:pt x="2221" y="854"/>
                    <a:pt x="2093" y="841"/>
                    <a:pt x="1965" y="841"/>
                  </a:cubicBezTo>
                  <a:cubicBezTo>
                    <a:pt x="1720" y="841"/>
                    <a:pt x="1472" y="890"/>
                    <a:pt x="1213" y="890"/>
                  </a:cubicBezTo>
                  <a:cubicBezTo>
                    <a:pt x="1078" y="890"/>
                    <a:pt x="939" y="876"/>
                    <a:pt x="796" y="835"/>
                  </a:cubicBezTo>
                  <a:cubicBezTo>
                    <a:pt x="1035" y="497"/>
                    <a:pt x="1671" y="597"/>
                    <a:pt x="1453" y="20"/>
                  </a:cubicBezTo>
                  <a:cubicBezTo>
                    <a:pt x="1393" y="20"/>
                    <a:pt x="1353" y="0"/>
                    <a:pt x="1294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4"/>
            <p:cNvSpPr/>
            <p:nvPr/>
          </p:nvSpPr>
          <p:spPr>
            <a:xfrm>
              <a:off x="3195050" y="1944975"/>
              <a:ext cx="21900" cy="13375"/>
            </a:xfrm>
            <a:custGeom>
              <a:avLst/>
              <a:gdLst/>
              <a:ahLst/>
              <a:cxnLst/>
              <a:rect l="l" t="t" r="r" b="b"/>
              <a:pathLst>
                <a:path w="876" h="535" extrusionOk="0">
                  <a:moveTo>
                    <a:pt x="384" y="0"/>
                  </a:moveTo>
                  <a:cubicBezTo>
                    <a:pt x="303" y="0"/>
                    <a:pt x="222" y="25"/>
                    <a:pt x="180" y="77"/>
                  </a:cubicBezTo>
                  <a:cubicBezTo>
                    <a:pt x="1" y="336"/>
                    <a:pt x="379" y="356"/>
                    <a:pt x="399" y="535"/>
                  </a:cubicBezTo>
                  <a:cubicBezTo>
                    <a:pt x="757" y="475"/>
                    <a:pt x="876" y="336"/>
                    <a:pt x="578" y="58"/>
                  </a:cubicBezTo>
                  <a:cubicBezTo>
                    <a:pt x="531" y="20"/>
                    <a:pt x="457" y="0"/>
                    <a:pt x="384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4"/>
            <p:cNvSpPr/>
            <p:nvPr/>
          </p:nvSpPr>
          <p:spPr>
            <a:xfrm>
              <a:off x="3208975" y="1919550"/>
              <a:ext cx="5000" cy="6975"/>
            </a:xfrm>
            <a:custGeom>
              <a:avLst/>
              <a:gdLst/>
              <a:ahLst/>
              <a:cxnLst/>
              <a:rect l="l" t="t" r="r" b="b"/>
              <a:pathLst>
                <a:path w="200" h="279" extrusionOk="0">
                  <a:moveTo>
                    <a:pt x="200" y="0"/>
                  </a:moveTo>
                  <a:lnTo>
                    <a:pt x="200" y="0"/>
                  </a:lnTo>
                  <a:cubicBezTo>
                    <a:pt x="1" y="80"/>
                    <a:pt x="1" y="179"/>
                    <a:pt x="160" y="279"/>
                  </a:cubicBezTo>
                  <a:cubicBezTo>
                    <a:pt x="160" y="179"/>
                    <a:pt x="160" y="100"/>
                    <a:pt x="20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"/>
            <p:cNvSpPr/>
            <p:nvPr/>
          </p:nvSpPr>
          <p:spPr>
            <a:xfrm>
              <a:off x="3109525" y="1973900"/>
              <a:ext cx="12950" cy="6350"/>
            </a:xfrm>
            <a:custGeom>
              <a:avLst/>
              <a:gdLst/>
              <a:ahLst/>
              <a:cxnLst/>
              <a:rect l="l" t="t" r="r" b="b"/>
              <a:pathLst>
                <a:path w="518" h="254" extrusionOk="0">
                  <a:moveTo>
                    <a:pt x="212" y="1"/>
                  </a:moveTo>
                  <a:cubicBezTo>
                    <a:pt x="147" y="1"/>
                    <a:pt x="90" y="32"/>
                    <a:pt x="40" y="94"/>
                  </a:cubicBezTo>
                  <a:cubicBezTo>
                    <a:pt x="20" y="154"/>
                    <a:pt x="20" y="194"/>
                    <a:pt x="0" y="253"/>
                  </a:cubicBezTo>
                  <a:lnTo>
                    <a:pt x="517" y="253"/>
                  </a:lnTo>
                  <a:lnTo>
                    <a:pt x="517" y="94"/>
                  </a:lnTo>
                  <a:cubicBezTo>
                    <a:pt x="458" y="74"/>
                    <a:pt x="398" y="74"/>
                    <a:pt x="338" y="34"/>
                  </a:cubicBezTo>
                  <a:cubicBezTo>
                    <a:pt x="294" y="12"/>
                    <a:pt x="252" y="1"/>
                    <a:pt x="212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"/>
            <p:cNvSpPr/>
            <p:nvPr/>
          </p:nvSpPr>
          <p:spPr>
            <a:xfrm>
              <a:off x="3130900" y="1967225"/>
              <a:ext cx="10975" cy="5250"/>
            </a:xfrm>
            <a:custGeom>
              <a:avLst/>
              <a:gdLst/>
              <a:ahLst/>
              <a:cxnLst/>
              <a:rect l="l" t="t" r="r" b="b"/>
              <a:pathLst>
                <a:path w="439" h="210" extrusionOk="0">
                  <a:moveTo>
                    <a:pt x="255" y="1"/>
                  </a:moveTo>
                  <a:cubicBezTo>
                    <a:pt x="160" y="1"/>
                    <a:pt x="67" y="36"/>
                    <a:pt x="1" y="142"/>
                  </a:cubicBezTo>
                  <a:cubicBezTo>
                    <a:pt x="1" y="162"/>
                    <a:pt x="40" y="182"/>
                    <a:pt x="80" y="182"/>
                  </a:cubicBezTo>
                  <a:cubicBezTo>
                    <a:pt x="89" y="200"/>
                    <a:pt x="106" y="210"/>
                    <a:pt x="126" y="210"/>
                  </a:cubicBezTo>
                  <a:cubicBezTo>
                    <a:pt x="150" y="210"/>
                    <a:pt x="178" y="195"/>
                    <a:pt x="199" y="162"/>
                  </a:cubicBezTo>
                  <a:cubicBezTo>
                    <a:pt x="239" y="142"/>
                    <a:pt x="279" y="142"/>
                    <a:pt x="339" y="142"/>
                  </a:cubicBezTo>
                  <a:cubicBezTo>
                    <a:pt x="398" y="142"/>
                    <a:pt x="438" y="83"/>
                    <a:pt x="398" y="23"/>
                  </a:cubicBezTo>
                  <a:cubicBezTo>
                    <a:pt x="352" y="10"/>
                    <a:pt x="303" y="1"/>
                    <a:pt x="255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"/>
            <p:cNvSpPr/>
            <p:nvPr/>
          </p:nvSpPr>
          <p:spPr>
            <a:xfrm>
              <a:off x="3125925" y="1970775"/>
              <a:ext cx="9475" cy="4650"/>
            </a:xfrm>
            <a:custGeom>
              <a:avLst/>
              <a:gdLst/>
              <a:ahLst/>
              <a:cxnLst/>
              <a:rect l="l" t="t" r="r" b="b"/>
              <a:pathLst>
                <a:path w="379" h="186" extrusionOk="0">
                  <a:moveTo>
                    <a:pt x="200" y="0"/>
                  </a:moveTo>
                  <a:cubicBezTo>
                    <a:pt x="171" y="14"/>
                    <a:pt x="133" y="28"/>
                    <a:pt x="99" y="28"/>
                  </a:cubicBezTo>
                  <a:cubicBezTo>
                    <a:pt x="85" y="28"/>
                    <a:pt x="72" y="26"/>
                    <a:pt x="60" y="20"/>
                  </a:cubicBezTo>
                  <a:cubicBezTo>
                    <a:pt x="40" y="80"/>
                    <a:pt x="40" y="120"/>
                    <a:pt x="1" y="179"/>
                  </a:cubicBezTo>
                  <a:cubicBezTo>
                    <a:pt x="32" y="183"/>
                    <a:pt x="63" y="186"/>
                    <a:pt x="91" y="186"/>
                  </a:cubicBezTo>
                  <a:cubicBezTo>
                    <a:pt x="207" y="186"/>
                    <a:pt x="299" y="147"/>
                    <a:pt x="379" y="20"/>
                  </a:cubicBezTo>
                  <a:cubicBezTo>
                    <a:pt x="339" y="20"/>
                    <a:pt x="259" y="0"/>
                    <a:pt x="20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4"/>
            <p:cNvSpPr/>
            <p:nvPr/>
          </p:nvSpPr>
          <p:spPr>
            <a:xfrm>
              <a:off x="3139350" y="1966300"/>
              <a:ext cx="8975" cy="4650"/>
            </a:xfrm>
            <a:custGeom>
              <a:avLst/>
              <a:gdLst/>
              <a:ahLst/>
              <a:cxnLst/>
              <a:rect l="l" t="t" r="r" b="b"/>
              <a:pathLst>
                <a:path w="359" h="186" extrusionOk="0">
                  <a:moveTo>
                    <a:pt x="359" y="0"/>
                  </a:moveTo>
                  <a:lnTo>
                    <a:pt x="359" y="0"/>
                  </a:lnTo>
                  <a:cubicBezTo>
                    <a:pt x="259" y="20"/>
                    <a:pt x="160" y="20"/>
                    <a:pt x="60" y="60"/>
                  </a:cubicBezTo>
                  <a:cubicBezTo>
                    <a:pt x="40" y="100"/>
                    <a:pt x="21" y="120"/>
                    <a:pt x="1" y="179"/>
                  </a:cubicBezTo>
                  <a:cubicBezTo>
                    <a:pt x="28" y="183"/>
                    <a:pt x="55" y="185"/>
                    <a:pt x="83" y="185"/>
                  </a:cubicBezTo>
                  <a:cubicBezTo>
                    <a:pt x="198" y="185"/>
                    <a:pt x="311" y="145"/>
                    <a:pt x="35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4"/>
            <p:cNvSpPr/>
            <p:nvPr/>
          </p:nvSpPr>
          <p:spPr>
            <a:xfrm>
              <a:off x="1675750" y="920925"/>
              <a:ext cx="31850" cy="105150"/>
            </a:xfrm>
            <a:custGeom>
              <a:avLst/>
              <a:gdLst/>
              <a:ahLst/>
              <a:cxnLst/>
              <a:rect l="l" t="t" r="r" b="b"/>
              <a:pathLst>
                <a:path w="1274" h="4206" extrusionOk="0">
                  <a:moveTo>
                    <a:pt x="896" y="1"/>
                  </a:moveTo>
                  <a:cubicBezTo>
                    <a:pt x="677" y="856"/>
                    <a:pt x="458" y="1731"/>
                    <a:pt x="219" y="2567"/>
                  </a:cubicBezTo>
                  <a:cubicBezTo>
                    <a:pt x="0" y="2965"/>
                    <a:pt x="80" y="3402"/>
                    <a:pt x="199" y="3800"/>
                  </a:cubicBezTo>
                  <a:cubicBezTo>
                    <a:pt x="259" y="3920"/>
                    <a:pt x="319" y="4019"/>
                    <a:pt x="378" y="4138"/>
                  </a:cubicBezTo>
                  <a:cubicBezTo>
                    <a:pt x="378" y="4138"/>
                    <a:pt x="378" y="4178"/>
                    <a:pt x="418" y="4198"/>
                  </a:cubicBezTo>
                  <a:cubicBezTo>
                    <a:pt x="433" y="4203"/>
                    <a:pt x="446" y="4206"/>
                    <a:pt x="456" y="4206"/>
                  </a:cubicBezTo>
                  <a:cubicBezTo>
                    <a:pt x="489" y="4206"/>
                    <a:pt x="508" y="4183"/>
                    <a:pt x="538" y="4138"/>
                  </a:cubicBezTo>
                  <a:cubicBezTo>
                    <a:pt x="299" y="3522"/>
                    <a:pt x="478" y="2925"/>
                    <a:pt x="677" y="2328"/>
                  </a:cubicBezTo>
                  <a:cubicBezTo>
                    <a:pt x="896" y="1652"/>
                    <a:pt x="1015" y="956"/>
                    <a:pt x="1194" y="259"/>
                  </a:cubicBezTo>
                  <a:cubicBezTo>
                    <a:pt x="1274" y="1"/>
                    <a:pt x="1075" y="1"/>
                    <a:pt x="89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"/>
            <p:cNvSpPr/>
            <p:nvPr/>
          </p:nvSpPr>
          <p:spPr>
            <a:xfrm>
              <a:off x="1631500" y="1027100"/>
              <a:ext cx="67650" cy="17450"/>
            </a:xfrm>
            <a:custGeom>
              <a:avLst/>
              <a:gdLst/>
              <a:ahLst/>
              <a:cxnLst/>
              <a:rect l="l" t="t" r="r" b="b"/>
              <a:pathLst>
                <a:path w="2706" h="698" extrusionOk="0">
                  <a:moveTo>
                    <a:pt x="276" y="1"/>
                  </a:moveTo>
                  <a:cubicBezTo>
                    <a:pt x="205" y="1"/>
                    <a:pt x="143" y="40"/>
                    <a:pt x="100" y="170"/>
                  </a:cubicBezTo>
                  <a:cubicBezTo>
                    <a:pt x="0" y="448"/>
                    <a:pt x="219" y="528"/>
                    <a:pt x="438" y="568"/>
                  </a:cubicBezTo>
                  <a:cubicBezTo>
                    <a:pt x="537" y="588"/>
                    <a:pt x="657" y="588"/>
                    <a:pt x="756" y="627"/>
                  </a:cubicBezTo>
                  <a:cubicBezTo>
                    <a:pt x="961" y="683"/>
                    <a:pt x="1165" y="697"/>
                    <a:pt x="1372" y="697"/>
                  </a:cubicBezTo>
                  <a:cubicBezTo>
                    <a:pt x="1606" y="697"/>
                    <a:pt x="1843" y="679"/>
                    <a:pt x="2087" y="679"/>
                  </a:cubicBezTo>
                  <a:cubicBezTo>
                    <a:pt x="2173" y="679"/>
                    <a:pt x="2260" y="681"/>
                    <a:pt x="2347" y="687"/>
                  </a:cubicBezTo>
                  <a:cubicBezTo>
                    <a:pt x="2705" y="448"/>
                    <a:pt x="2447" y="349"/>
                    <a:pt x="2248" y="249"/>
                  </a:cubicBezTo>
                  <a:cubicBezTo>
                    <a:pt x="2188" y="249"/>
                    <a:pt x="2148" y="230"/>
                    <a:pt x="2089" y="230"/>
                  </a:cubicBezTo>
                  <a:cubicBezTo>
                    <a:pt x="1930" y="230"/>
                    <a:pt x="1772" y="233"/>
                    <a:pt x="1616" y="233"/>
                  </a:cubicBezTo>
                  <a:cubicBezTo>
                    <a:pt x="1266" y="233"/>
                    <a:pt x="921" y="214"/>
                    <a:pt x="577" y="90"/>
                  </a:cubicBezTo>
                  <a:cubicBezTo>
                    <a:pt x="476" y="68"/>
                    <a:pt x="368" y="1"/>
                    <a:pt x="27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"/>
            <p:cNvSpPr/>
            <p:nvPr/>
          </p:nvSpPr>
          <p:spPr>
            <a:xfrm>
              <a:off x="1650375" y="1038625"/>
              <a:ext cx="60700" cy="19100"/>
            </a:xfrm>
            <a:custGeom>
              <a:avLst/>
              <a:gdLst/>
              <a:ahLst/>
              <a:cxnLst/>
              <a:rect l="l" t="t" r="r" b="b"/>
              <a:pathLst>
                <a:path w="2428" h="764" extrusionOk="0">
                  <a:moveTo>
                    <a:pt x="2068" y="1"/>
                  </a:moveTo>
                  <a:cubicBezTo>
                    <a:pt x="2035" y="1"/>
                    <a:pt x="2002" y="3"/>
                    <a:pt x="1970" y="7"/>
                  </a:cubicBezTo>
                  <a:cubicBezTo>
                    <a:pt x="1891" y="27"/>
                    <a:pt x="1811" y="87"/>
                    <a:pt x="1732" y="127"/>
                  </a:cubicBezTo>
                  <a:cubicBezTo>
                    <a:pt x="1175" y="127"/>
                    <a:pt x="578" y="166"/>
                    <a:pt x="1" y="166"/>
                  </a:cubicBezTo>
                  <a:cubicBezTo>
                    <a:pt x="209" y="305"/>
                    <a:pt x="433" y="336"/>
                    <a:pt x="664" y="336"/>
                  </a:cubicBezTo>
                  <a:cubicBezTo>
                    <a:pt x="852" y="336"/>
                    <a:pt x="1045" y="316"/>
                    <a:pt x="1240" y="316"/>
                  </a:cubicBezTo>
                  <a:cubicBezTo>
                    <a:pt x="1423" y="316"/>
                    <a:pt x="1608" y="334"/>
                    <a:pt x="1791" y="405"/>
                  </a:cubicBezTo>
                  <a:cubicBezTo>
                    <a:pt x="1634" y="468"/>
                    <a:pt x="1476" y="481"/>
                    <a:pt x="1318" y="481"/>
                  </a:cubicBezTo>
                  <a:cubicBezTo>
                    <a:pt x="1202" y="481"/>
                    <a:pt x="1087" y="474"/>
                    <a:pt x="974" y="474"/>
                  </a:cubicBezTo>
                  <a:cubicBezTo>
                    <a:pt x="752" y="474"/>
                    <a:pt x="538" y="501"/>
                    <a:pt x="339" y="664"/>
                  </a:cubicBezTo>
                  <a:cubicBezTo>
                    <a:pt x="418" y="742"/>
                    <a:pt x="515" y="751"/>
                    <a:pt x="610" y="751"/>
                  </a:cubicBezTo>
                  <a:cubicBezTo>
                    <a:pt x="638" y="751"/>
                    <a:pt x="666" y="750"/>
                    <a:pt x="693" y="750"/>
                  </a:cubicBezTo>
                  <a:cubicBezTo>
                    <a:pt x="737" y="750"/>
                    <a:pt x="779" y="752"/>
                    <a:pt x="817" y="763"/>
                  </a:cubicBezTo>
                  <a:cubicBezTo>
                    <a:pt x="896" y="763"/>
                    <a:pt x="976" y="723"/>
                    <a:pt x="1035" y="684"/>
                  </a:cubicBezTo>
                  <a:cubicBezTo>
                    <a:pt x="1153" y="643"/>
                    <a:pt x="1273" y="631"/>
                    <a:pt x="1394" y="631"/>
                  </a:cubicBezTo>
                  <a:cubicBezTo>
                    <a:pt x="1567" y="631"/>
                    <a:pt x="1741" y="655"/>
                    <a:pt x="1913" y="655"/>
                  </a:cubicBezTo>
                  <a:cubicBezTo>
                    <a:pt x="2090" y="655"/>
                    <a:pt x="2263" y="629"/>
                    <a:pt x="2428" y="525"/>
                  </a:cubicBezTo>
                  <a:lnTo>
                    <a:pt x="2428" y="166"/>
                  </a:lnTo>
                  <a:cubicBezTo>
                    <a:pt x="2332" y="39"/>
                    <a:pt x="2199" y="1"/>
                    <a:pt x="206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4"/>
            <p:cNvSpPr/>
            <p:nvPr/>
          </p:nvSpPr>
          <p:spPr>
            <a:xfrm>
              <a:off x="1640950" y="894525"/>
              <a:ext cx="66650" cy="4550"/>
            </a:xfrm>
            <a:custGeom>
              <a:avLst/>
              <a:gdLst/>
              <a:ahLst/>
              <a:cxnLst/>
              <a:rect l="l" t="t" r="r" b="b"/>
              <a:pathLst>
                <a:path w="2666" h="182" extrusionOk="0">
                  <a:moveTo>
                    <a:pt x="1102" y="0"/>
                  </a:moveTo>
                  <a:cubicBezTo>
                    <a:pt x="729" y="0"/>
                    <a:pt x="361" y="33"/>
                    <a:pt x="0" y="162"/>
                  </a:cubicBezTo>
                  <a:cubicBezTo>
                    <a:pt x="656" y="162"/>
                    <a:pt x="1293" y="181"/>
                    <a:pt x="1930" y="181"/>
                  </a:cubicBezTo>
                  <a:cubicBezTo>
                    <a:pt x="2168" y="181"/>
                    <a:pt x="2407" y="162"/>
                    <a:pt x="2666" y="162"/>
                  </a:cubicBezTo>
                  <a:cubicBezTo>
                    <a:pt x="2666" y="102"/>
                    <a:pt x="2646" y="62"/>
                    <a:pt x="2586" y="22"/>
                  </a:cubicBezTo>
                  <a:cubicBezTo>
                    <a:pt x="2470" y="30"/>
                    <a:pt x="2355" y="33"/>
                    <a:pt x="2239" y="33"/>
                  </a:cubicBezTo>
                  <a:cubicBezTo>
                    <a:pt x="1858" y="33"/>
                    <a:pt x="1478" y="0"/>
                    <a:pt x="1102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4"/>
            <p:cNvSpPr/>
            <p:nvPr/>
          </p:nvSpPr>
          <p:spPr>
            <a:xfrm>
              <a:off x="1611100" y="1052850"/>
              <a:ext cx="62200" cy="6575"/>
            </a:xfrm>
            <a:custGeom>
              <a:avLst/>
              <a:gdLst/>
              <a:ahLst/>
              <a:cxnLst/>
              <a:rect l="l" t="t" r="r" b="b"/>
              <a:pathLst>
                <a:path w="2488" h="263" extrusionOk="0">
                  <a:moveTo>
                    <a:pt x="1482" y="0"/>
                  </a:moveTo>
                  <a:cubicBezTo>
                    <a:pt x="1393" y="0"/>
                    <a:pt x="1303" y="25"/>
                    <a:pt x="1214" y="95"/>
                  </a:cubicBezTo>
                  <a:cubicBezTo>
                    <a:pt x="1099" y="129"/>
                    <a:pt x="983" y="140"/>
                    <a:pt x="865" y="140"/>
                  </a:cubicBezTo>
                  <a:cubicBezTo>
                    <a:pt x="645" y="140"/>
                    <a:pt x="422" y="101"/>
                    <a:pt x="203" y="101"/>
                  </a:cubicBezTo>
                  <a:cubicBezTo>
                    <a:pt x="135" y="101"/>
                    <a:pt x="68" y="105"/>
                    <a:pt x="0" y="115"/>
                  </a:cubicBezTo>
                  <a:cubicBezTo>
                    <a:pt x="125" y="239"/>
                    <a:pt x="257" y="262"/>
                    <a:pt x="397" y="262"/>
                  </a:cubicBezTo>
                  <a:cubicBezTo>
                    <a:pt x="481" y="262"/>
                    <a:pt x="567" y="254"/>
                    <a:pt x="657" y="254"/>
                  </a:cubicBezTo>
                  <a:cubicBezTo>
                    <a:pt x="856" y="261"/>
                    <a:pt x="1055" y="263"/>
                    <a:pt x="1254" y="263"/>
                  </a:cubicBezTo>
                  <a:cubicBezTo>
                    <a:pt x="1652" y="263"/>
                    <a:pt x="2049" y="254"/>
                    <a:pt x="2447" y="254"/>
                  </a:cubicBezTo>
                  <a:cubicBezTo>
                    <a:pt x="2487" y="214"/>
                    <a:pt x="2487" y="154"/>
                    <a:pt x="2447" y="115"/>
                  </a:cubicBezTo>
                  <a:cubicBezTo>
                    <a:pt x="2268" y="115"/>
                    <a:pt x="2089" y="95"/>
                    <a:pt x="1910" y="95"/>
                  </a:cubicBezTo>
                  <a:cubicBezTo>
                    <a:pt x="1870" y="95"/>
                    <a:pt x="1791" y="95"/>
                    <a:pt x="1751" y="55"/>
                  </a:cubicBezTo>
                  <a:cubicBezTo>
                    <a:pt x="1661" y="25"/>
                    <a:pt x="1572" y="0"/>
                    <a:pt x="1482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4"/>
            <p:cNvSpPr/>
            <p:nvPr/>
          </p:nvSpPr>
          <p:spPr>
            <a:xfrm>
              <a:off x="1574300" y="911975"/>
              <a:ext cx="9975" cy="43800"/>
            </a:xfrm>
            <a:custGeom>
              <a:avLst/>
              <a:gdLst/>
              <a:ahLst/>
              <a:cxnLst/>
              <a:rect l="l" t="t" r="r" b="b"/>
              <a:pathLst>
                <a:path w="399" h="1752" extrusionOk="0">
                  <a:moveTo>
                    <a:pt x="279" y="1"/>
                  </a:moveTo>
                  <a:cubicBezTo>
                    <a:pt x="199" y="60"/>
                    <a:pt x="160" y="120"/>
                    <a:pt x="80" y="200"/>
                  </a:cubicBezTo>
                  <a:cubicBezTo>
                    <a:pt x="80" y="578"/>
                    <a:pt x="80" y="975"/>
                    <a:pt x="60" y="1373"/>
                  </a:cubicBezTo>
                  <a:cubicBezTo>
                    <a:pt x="80" y="1453"/>
                    <a:pt x="80" y="1493"/>
                    <a:pt x="80" y="1572"/>
                  </a:cubicBezTo>
                  <a:cubicBezTo>
                    <a:pt x="0" y="1612"/>
                    <a:pt x="0" y="1692"/>
                    <a:pt x="80" y="1751"/>
                  </a:cubicBezTo>
                  <a:lnTo>
                    <a:pt x="259" y="1751"/>
                  </a:lnTo>
                  <a:cubicBezTo>
                    <a:pt x="299" y="1711"/>
                    <a:pt x="299" y="1672"/>
                    <a:pt x="279" y="1612"/>
                  </a:cubicBezTo>
                  <a:cubicBezTo>
                    <a:pt x="378" y="1095"/>
                    <a:pt x="398" y="558"/>
                    <a:pt x="27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4"/>
            <p:cNvSpPr/>
            <p:nvPr/>
          </p:nvSpPr>
          <p:spPr>
            <a:xfrm>
              <a:off x="1581250" y="911975"/>
              <a:ext cx="7500" cy="40300"/>
            </a:xfrm>
            <a:custGeom>
              <a:avLst/>
              <a:gdLst/>
              <a:ahLst/>
              <a:cxnLst/>
              <a:rect l="l" t="t" r="r" b="b"/>
              <a:pathLst>
                <a:path w="300" h="1612" extrusionOk="0">
                  <a:moveTo>
                    <a:pt x="1" y="1"/>
                  </a:moveTo>
                  <a:lnTo>
                    <a:pt x="1" y="1612"/>
                  </a:lnTo>
                  <a:cubicBezTo>
                    <a:pt x="100" y="1075"/>
                    <a:pt x="299" y="518"/>
                    <a:pt x="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4"/>
            <p:cNvSpPr/>
            <p:nvPr/>
          </p:nvSpPr>
          <p:spPr>
            <a:xfrm>
              <a:off x="1683700" y="1024375"/>
              <a:ext cx="23400" cy="12550"/>
            </a:xfrm>
            <a:custGeom>
              <a:avLst/>
              <a:gdLst/>
              <a:ahLst/>
              <a:cxnLst/>
              <a:rect l="l" t="t" r="r" b="b"/>
              <a:pathLst>
                <a:path w="936" h="502" extrusionOk="0">
                  <a:moveTo>
                    <a:pt x="60" y="0"/>
                  </a:moveTo>
                  <a:cubicBezTo>
                    <a:pt x="41" y="100"/>
                    <a:pt x="41" y="239"/>
                    <a:pt x="1" y="299"/>
                  </a:cubicBezTo>
                  <a:lnTo>
                    <a:pt x="80" y="378"/>
                  </a:lnTo>
                  <a:cubicBezTo>
                    <a:pt x="248" y="390"/>
                    <a:pt x="442" y="502"/>
                    <a:pt x="610" y="502"/>
                  </a:cubicBezTo>
                  <a:cubicBezTo>
                    <a:pt x="741" y="502"/>
                    <a:pt x="857" y="434"/>
                    <a:pt x="936" y="199"/>
                  </a:cubicBezTo>
                  <a:cubicBezTo>
                    <a:pt x="879" y="185"/>
                    <a:pt x="819" y="182"/>
                    <a:pt x="758" y="182"/>
                  </a:cubicBezTo>
                  <a:cubicBezTo>
                    <a:pt x="714" y="182"/>
                    <a:pt x="670" y="184"/>
                    <a:pt x="626" y="184"/>
                  </a:cubicBezTo>
                  <a:cubicBezTo>
                    <a:pt x="473" y="184"/>
                    <a:pt x="326" y="165"/>
                    <a:pt x="22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4"/>
            <p:cNvSpPr/>
            <p:nvPr/>
          </p:nvSpPr>
          <p:spPr>
            <a:xfrm>
              <a:off x="1641425" y="1050800"/>
              <a:ext cx="13450" cy="4925"/>
            </a:xfrm>
            <a:custGeom>
              <a:avLst/>
              <a:gdLst/>
              <a:ahLst/>
              <a:cxnLst/>
              <a:rect l="l" t="t" r="r" b="b"/>
              <a:pathLst>
                <a:path w="538" h="197" extrusionOk="0">
                  <a:moveTo>
                    <a:pt x="275" y="0"/>
                  </a:moveTo>
                  <a:cubicBezTo>
                    <a:pt x="184" y="0"/>
                    <a:pt x="92" y="65"/>
                    <a:pt x="1" y="197"/>
                  </a:cubicBezTo>
                  <a:cubicBezTo>
                    <a:pt x="180" y="177"/>
                    <a:pt x="359" y="177"/>
                    <a:pt x="538" y="177"/>
                  </a:cubicBezTo>
                  <a:cubicBezTo>
                    <a:pt x="450" y="60"/>
                    <a:pt x="363" y="0"/>
                    <a:pt x="27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4"/>
            <p:cNvSpPr/>
            <p:nvPr/>
          </p:nvSpPr>
          <p:spPr>
            <a:xfrm>
              <a:off x="1633475" y="889600"/>
              <a:ext cx="4000" cy="5000"/>
            </a:xfrm>
            <a:custGeom>
              <a:avLst/>
              <a:gdLst/>
              <a:ahLst/>
              <a:cxnLst/>
              <a:rect l="l" t="t" r="r" b="b"/>
              <a:pathLst>
                <a:path w="160" h="200" extrusionOk="0">
                  <a:moveTo>
                    <a:pt x="160" y="0"/>
                  </a:moveTo>
                  <a:lnTo>
                    <a:pt x="160" y="0"/>
                  </a:lnTo>
                  <a:cubicBezTo>
                    <a:pt x="60" y="60"/>
                    <a:pt x="1" y="100"/>
                    <a:pt x="1" y="199"/>
                  </a:cubicBezTo>
                  <a:cubicBezTo>
                    <a:pt x="60" y="120"/>
                    <a:pt x="100" y="80"/>
                    <a:pt x="16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"/>
            <p:cNvSpPr/>
            <p:nvPr/>
          </p:nvSpPr>
          <p:spPr>
            <a:xfrm>
              <a:off x="1568325" y="950775"/>
              <a:ext cx="10475" cy="30350"/>
            </a:xfrm>
            <a:custGeom>
              <a:avLst/>
              <a:gdLst/>
              <a:ahLst/>
              <a:cxnLst/>
              <a:rect l="l" t="t" r="r" b="b"/>
              <a:pathLst>
                <a:path w="419" h="1214" extrusionOk="0">
                  <a:moveTo>
                    <a:pt x="319" y="0"/>
                  </a:moveTo>
                  <a:cubicBezTo>
                    <a:pt x="1" y="358"/>
                    <a:pt x="219" y="816"/>
                    <a:pt x="140" y="1214"/>
                  </a:cubicBezTo>
                  <a:cubicBezTo>
                    <a:pt x="418" y="915"/>
                    <a:pt x="279" y="517"/>
                    <a:pt x="319" y="159"/>
                  </a:cubicBezTo>
                  <a:lnTo>
                    <a:pt x="319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"/>
            <p:cNvSpPr/>
            <p:nvPr/>
          </p:nvSpPr>
          <p:spPr>
            <a:xfrm>
              <a:off x="1395750" y="1352200"/>
              <a:ext cx="28875" cy="12975"/>
            </a:xfrm>
            <a:custGeom>
              <a:avLst/>
              <a:gdLst/>
              <a:ahLst/>
              <a:cxnLst/>
              <a:rect l="l" t="t" r="r" b="b"/>
              <a:pathLst>
                <a:path w="1155" h="519" extrusionOk="0">
                  <a:moveTo>
                    <a:pt x="826" y="1"/>
                  </a:moveTo>
                  <a:cubicBezTo>
                    <a:pt x="590" y="1"/>
                    <a:pt x="350" y="115"/>
                    <a:pt x="120" y="156"/>
                  </a:cubicBezTo>
                  <a:cubicBezTo>
                    <a:pt x="1" y="176"/>
                    <a:pt x="80" y="315"/>
                    <a:pt x="140" y="414"/>
                  </a:cubicBezTo>
                  <a:cubicBezTo>
                    <a:pt x="240" y="434"/>
                    <a:pt x="359" y="434"/>
                    <a:pt x="458" y="474"/>
                  </a:cubicBezTo>
                  <a:cubicBezTo>
                    <a:pt x="518" y="504"/>
                    <a:pt x="573" y="519"/>
                    <a:pt x="628" y="519"/>
                  </a:cubicBezTo>
                  <a:cubicBezTo>
                    <a:pt x="682" y="519"/>
                    <a:pt x="737" y="504"/>
                    <a:pt x="797" y="474"/>
                  </a:cubicBezTo>
                  <a:lnTo>
                    <a:pt x="797" y="434"/>
                  </a:lnTo>
                  <a:cubicBezTo>
                    <a:pt x="916" y="355"/>
                    <a:pt x="1075" y="414"/>
                    <a:pt x="1155" y="275"/>
                  </a:cubicBezTo>
                  <a:lnTo>
                    <a:pt x="1155" y="96"/>
                  </a:lnTo>
                  <a:cubicBezTo>
                    <a:pt x="1047" y="26"/>
                    <a:pt x="936" y="1"/>
                    <a:pt x="82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"/>
            <p:cNvSpPr/>
            <p:nvPr/>
          </p:nvSpPr>
          <p:spPr>
            <a:xfrm>
              <a:off x="1463900" y="1375000"/>
              <a:ext cx="43275" cy="5975"/>
            </a:xfrm>
            <a:custGeom>
              <a:avLst/>
              <a:gdLst/>
              <a:ahLst/>
              <a:cxnLst/>
              <a:rect l="l" t="t" r="r" b="b"/>
              <a:pathLst>
                <a:path w="1731" h="239" extrusionOk="0">
                  <a:moveTo>
                    <a:pt x="409" y="1"/>
                  </a:moveTo>
                  <a:cubicBezTo>
                    <a:pt x="249" y="1"/>
                    <a:pt x="107" y="13"/>
                    <a:pt x="0" y="40"/>
                  </a:cubicBezTo>
                  <a:cubicBezTo>
                    <a:pt x="120" y="79"/>
                    <a:pt x="279" y="59"/>
                    <a:pt x="378" y="179"/>
                  </a:cubicBezTo>
                  <a:cubicBezTo>
                    <a:pt x="816" y="199"/>
                    <a:pt x="1273" y="238"/>
                    <a:pt x="1731" y="238"/>
                  </a:cubicBezTo>
                  <a:cubicBezTo>
                    <a:pt x="1410" y="93"/>
                    <a:pt x="845" y="1"/>
                    <a:pt x="40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"/>
            <p:cNvSpPr/>
            <p:nvPr/>
          </p:nvSpPr>
          <p:spPr>
            <a:xfrm>
              <a:off x="1340550" y="1367300"/>
              <a:ext cx="36325" cy="5600"/>
            </a:xfrm>
            <a:custGeom>
              <a:avLst/>
              <a:gdLst/>
              <a:ahLst/>
              <a:cxnLst/>
              <a:rect l="l" t="t" r="r" b="b"/>
              <a:pathLst>
                <a:path w="1453" h="224" extrusionOk="0">
                  <a:moveTo>
                    <a:pt x="817" y="1"/>
                  </a:moveTo>
                  <a:cubicBezTo>
                    <a:pt x="632" y="1"/>
                    <a:pt x="447" y="27"/>
                    <a:pt x="266" y="27"/>
                  </a:cubicBezTo>
                  <a:cubicBezTo>
                    <a:pt x="190" y="27"/>
                    <a:pt x="115" y="22"/>
                    <a:pt x="41" y="9"/>
                  </a:cubicBezTo>
                  <a:lnTo>
                    <a:pt x="41" y="9"/>
                  </a:lnTo>
                  <a:cubicBezTo>
                    <a:pt x="1" y="89"/>
                    <a:pt x="1" y="149"/>
                    <a:pt x="80" y="169"/>
                  </a:cubicBezTo>
                  <a:cubicBezTo>
                    <a:pt x="405" y="182"/>
                    <a:pt x="711" y="223"/>
                    <a:pt x="1017" y="223"/>
                  </a:cubicBezTo>
                  <a:cubicBezTo>
                    <a:pt x="1162" y="223"/>
                    <a:pt x="1306" y="214"/>
                    <a:pt x="1453" y="188"/>
                  </a:cubicBezTo>
                  <a:cubicBezTo>
                    <a:pt x="1247" y="36"/>
                    <a:pt x="1032" y="1"/>
                    <a:pt x="81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"/>
            <p:cNvSpPr/>
            <p:nvPr/>
          </p:nvSpPr>
          <p:spPr>
            <a:xfrm>
              <a:off x="1429075" y="1363275"/>
              <a:ext cx="30875" cy="4725"/>
            </a:xfrm>
            <a:custGeom>
              <a:avLst/>
              <a:gdLst/>
              <a:ahLst/>
              <a:cxnLst/>
              <a:rect l="l" t="t" r="r" b="b"/>
              <a:pathLst>
                <a:path w="1235" h="189" extrusionOk="0">
                  <a:moveTo>
                    <a:pt x="569" y="1"/>
                  </a:moveTo>
                  <a:cubicBezTo>
                    <a:pt x="381" y="1"/>
                    <a:pt x="191" y="22"/>
                    <a:pt x="1" y="31"/>
                  </a:cubicBezTo>
                  <a:cubicBezTo>
                    <a:pt x="179" y="156"/>
                    <a:pt x="362" y="189"/>
                    <a:pt x="547" y="189"/>
                  </a:cubicBezTo>
                  <a:cubicBezTo>
                    <a:pt x="751" y="189"/>
                    <a:pt x="958" y="149"/>
                    <a:pt x="1165" y="149"/>
                  </a:cubicBezTo>
                  <a:cubicBezTo>
                    <a:pt x="1188" y="149"/>
                    <a:pt x="1211" y="149"/>
                    <a:pt x="1234" y="150"/>
                  </a:cubicBezTo>
                  <a:cubicBezTo>
                    <a:pt x="1017" y="31"/>
                    <a:pt x="795" y="1"/>
                    <a:pt x="56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"/>
            <p:cNvSpPr/>
            <p:nvPr/>
          </p:nvSpPr>
          <p:spPr>
            <a:xfrm>
              <a:off x="1511150" y="1367525"/>
              <a:ext cx="17925" cy="5000"/>
            </a:xfrm>
            <a:custGeom>
              <a:avLst/>
              <a:gdLst/>
              <a:ahLst/>
              <a:cxnLst/>
              <a:rect l="l" t="t" r="r" b="b"/>
              <a:pathLst>
                <a:path w="717" h="200" extrusionOk="0">
                  <a:moveTo>
                    <a:pt x="179" y="0"/>
                  </a:moveTo>
                  <a:cubicBezTo>
                    <a:pt x="119" y="0"/>
                    <a:pt x="80" y="0"/>
                    <a:pt x="0" y="40"/>
                  </a:cubicBezTo>
                  <a:cubicBezTo>
                    <a:pt x="109" y="170"/>
                    <a:pt x="241" y="200"/>
                    <a:pt x="377" y="200"/>
                  </a:cubicBezTo>
                  <a:cubicBezTo>
                    <a:pt x="491" y="200"/>
                    <a:pt x="608" y="179"/>
                    <a:pt x="716" y="179"/>
                  </a:cubicBezTo>
                  <a:cubicBezTo>
                    <a:pt x="577" y="0"/>
                    <a:pt x="378" y="40"/>
                    <a:pt x="17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4"/>
            <p:cNvSpPr/>
            <p:nvPr/>
          </p:nvSpPr>
          <p:spPr>
            <a:xfrm>
              <a:off x="1396750" y="1372100"/>
              <a:ext cx="14950" cy="4425"/>
            </a:xfrm>
            <a:custGeom>
              <a:avLst/>
              <a:gdLst/>
              <a:ahLst/>
              <a:cxnLst/>
              <a:rect l="l" t="t" r="r" b="b"/>
              <a:pathLst>
                <a:path w="598" h="177" extrusionOk="0">
                  <a:moveTo>
                    <a:pt x="227" y="0"/>
                  </a:moveTo>
                  <a:cubicBezTo>
                    <a:pt x="153" y="0"/>
                    <a:pt x="77" y="9"/>
                    <a:pt x="1" y="16"/>
                  </a:cubicBezTo>
                  <a:cubicBezTo>
                    <a:pt x="147" y="163"/>
                    <a:pt x="307" y="176"/>
                    <a:pt x="480" y="176"/>
                  </a:cubicBezTo>
                  <a:cubicBezTo>
                    <a:pt x="519" y="176"/>
                    <a:pt x="558" y="175"/>
                    <a:pt x="597" y="175"/>
                  </a:cubicBezTo>
                  <a:cubicBezTo>
                    <a:pt x="494" y="33"/>
                    <a:pt x="365" y="0"/>
                    <a:pt x="227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4"/>
            <p:cNvSpPr/>
            <p:nvPr/>
          </p:nvSpPr>
          <p:spPr>
            <a:xfrm>
              <a:off x="1416150" y="1359075"/>
              <a:ext cx="12950" cy="4500"/>
            </a:xfrm>
            <a:custGeom>
              <a:avLst/>
              <a:gdLst/>
              <a:ahLst/>
              <a:cxnLst/>
              <a:rect l="l" t="t" r="r" b="b"/>
              <a:pathLst>
                <a:path w="518" h="180" extrusionOk="0">
                  <a:moveTo>
                    <a:pt x="339" y="0"/>
                  </a:moveTo>
                  <a:cubicBezTo>
                    <a:pt x="219" y="20"/>
                    <a:pt x="60" y="40"/>
                    <a:pt x="1" y="179"/>
                  </a:cubicBezTo>
                  <a:lnTo>
                    <a:pt x="518" y="179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"/>
            <p:cNvSpPr/>
            <p:nvPr/>
          </p:nvSpPr>
          <p:spPr>
            <a:xfrm>
              <a:off x="1414650" y="1376975"/>
              <a:ext cx="14950" cy="2650"/>
            </a:xfrm>
            <a:custGeom>
              <a:avLst/>
              <a:gdLst/>
              <a:ahLst/>
              <a:cxnLst/>
              <a:rect l="l" t="t" r="r" b="b"/>
              <a:pathLst>
                <a:path w="598" h="106" extrusionOk="0">
                  <a:moveTo>
                    <a:pt x="1" y="0"/>
                  </a:moveTo>
                  <a:cubicBezTo>
                    <a:pt x="93" y="74"/>
                    <a:pt x="186" y="105"/>
                    <a:pt x="278" y="105"/>
                  </a:cubicBezTo>
                  <a:cubicBezTo>
                    <a:pt x="385" y="105"/>
                    <a:pt x="491" y="64"/>
                    <a:pt x="59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"/>
            <p:cNvSpPr/>
            <p:nvPr/>
          </p:nvSpPr>
          <p:spPr>
            <a:xfrm>
              <a:off x="1533525" y="1376475"/>
              <a:ext cx="12950" cy="4500"/>
            </a:xfrm>
            <a:custGeom>
              <a:avLst/>
              <a:gdLst/>
              <a:ahLst/>
              <a:cxnLst/>
              <a:rect l="l" t="t" r="r" b="b"/>
              <a:pathLst>
                <a:path w="518" h="180" extrusionOk="0">
                  <a:moveTo>
                    <a:pt x="259" y="0"/>
                  </a:moveTo>
                  <a:cubicBezTo>
                    <a:pt x="174" y="0"/>
                    <a:pt x="90" y="60"/>
                    <a:pt x="0" y="179"/>
                  </a:cubicBezTo>
                  <a:lnTo>
                    <a:pt x="517" y="179"/>
                  </a:lnTo>
                  <a:cubicBezTo>
                    <a:pt x="428" y="60"/>
                    <a:pt x="343" y="0"/>
                    <a:pt x="25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"/>
            <p:cNvSpPr/>
            <p:nvPr/>
          </p:nvSpPr>
          <p:spPr>
            <a:xfrm>
              <a:off x="1441525" y="1374550"/>
              <a:ext cx="4975" cy="3450"/>
            </a:xfrm>
            <a:custGeom>
              <a:avLst/>
              <a:gdLst/>
              <a:ahLst/>
              <a:cxnLst/>
              <a:rect l="l" t="t" r="r" b="b"/>
              <a:pathLst>
                <a:path w="199" h="138" extrusionOk="0">
                  <a:moveTo>
                    <a:pt x="103" y="0"/>
                  </a:moveTo>
                  <a:cubicBezTo>
                    <a:pt x="72" y="0"/>
                    <a:pt x="38" y="30"/>
                    <a:pt x="0" y="97"/>
                  </a:cubicBezTo>
                  <a:cubicBezTo>
                    <a:pt x="20" y="117"/>
                    <a:pt x="20" y="137"/>
                    <a:pt x="40" y="137"/>
                  </a:cubicBezTo>
                  <a:cubicBezTo>
                    <a:pt x="99" y="137"/>
                    <a:pt x="139" y="117"/>
                    <a:pt x="199" y="97"/>
                  </a:cubicBezTo>
                  <a:cubicBezTo>
                    <a:pt x="168" y="35"/>
                    <a:pt x="137" y="0"/>
                    <a:pt x="103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"/>
            <p:cNvSpPr/>
            <p:nvPr/>
          </p:nvSpPr>
          <p:spPr>
            <a:xfrm>
              <a:off x="1407200" y="1364050"/>
              <a:ext cx="8975" cy="2625"/>
            </a:xfrm>
            <a:custGeom>
              <a:avLst/>
              <a:gdLst/>
              <a:ahLst/>
              <a:cxnLst/>
              <a:rect l="l" t="t" r="r" b="b"/>
              <a:pathLst>
                <a:path w="359" h="105" extrusionOk="0">
                  <a:moveTo>
                    <a:pt x="0" y="0"/>
                  </a:moveTo>
                  <a:cubicBezTo>
                    <a:pt x="60" y="70"/>
                    <a:pt x="115" y="105"/>
                    <a:pt x="172" y="105"/>
                  </a:cubicBezTo>
                  <a:cubicBezTo>
                    <a:pt x="229" y="105"/>
                    <a:pt x="289" y="70"/>
                    <a:pt x="35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"/>
            <p:cNvSpPr/>
            <p:nvPr/>
          </p:nvSpPr>
          <p:spPr>
            <a:xfrm>
              <a:off x="1338075" y="1357250"/>
              <a:ext cx="8975" cy="6325"/>
            </a:xfrm>
            <a:custGeom>
              <a:avLst/>
              <a:gdLst/>
              <a:ahLst/>
              <a:cxnLst/>
              <a:rect l="l" t="t" r="r" b="b"/>
              <a:pathLst>
                <a:path w="359" h="253" extrusionOk="0">
                  <a:moveTo>
                    <a:pt x="161" y="1"/>
                  </a:moveTo>
                  <a:cubicBezTo>
                    <a:pt x="104" y="1"/>
                    <a:pt x="48" y="26"/>
                    <a:pt x="0" y="73"/>
                  </a:cubicBezTo>
                  <a:lnTo>
                    <a:pt x="40" y="153"/>
                  </a:lnTo>
                  <a:cubicBezTo>
                    <a:pt x="100" y="252"/>
                    <a:pt x="239" y="252"/>
                    <a:pt x="358" y="252"/>
                  </a:cubicBezTo>
                  <a:cubicBezTo>
                    <a:pt x="358" y="193"/>
                    <a:pt x="339" y="153"/>
                    <a:pt x="339" y="93"/>
                  </a:cubicBezTo>
                  <a:cubicBezTo>
                    <a:pt x="287" y="31"/>
                    <a:pt x="224" y="1"/>
                    <a:pt x="16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"/>
            <p:cNvSpPr/>
            <p:nvPr/>
          </p:nvSpPr>
          <p:spPr>
            <a:xfrm>
              <a:off x="1449475" y="1376475"/>
              <a:ext cx="6475" cy="1900"/>
            </a:xfrm>
            <a:custGeom>
              <a:avLst/>
              <a:gdLst/>
              <a:ahLst/>
              <a:cxnLst/>
              <a:rect l="l" t="t" r="r" b="b"/>
              <a:pathLst>
                <a:path w="259" h="76" extrusionOk="0">
                  <a:moveTo>
                    <a:pt x="259" y="0"/>
                  </a:moveTo>
                  <a:lnTo>
                    <a:pt x="259" y="0"/>
                  </a:lnTo>
                  <a:cubicBezTo>
                    <a:pt x="209" y="10"/>
                    <a:pt x="164" y="15"/>
                    <a:pt x="122" y="15"/>
                  </a:cubicBezTo>
                  <a:cubicBezTo>
                    <a:pt x="80" y="15"/>
                    <a:pt x="40" y="10"/>
                    <a:pt x="0" y="0"/>
                  </a:cubicBezTo>
                  <a:lnTo>
                    <a:pt x="0" y="0"/>
                  </a:lnTo>
                  <a:cubicBezTo>
                    <a:pt x="40" y="50"/>
                    <a:pt x="85" y="75"/>
                    <a:pt x="130" y="75"/>
                  </a:cubicBezTo>
                  <a:cubicBezTo>
                    <a:pt x="174" y="75"/>
                    <a:pt x="219" y="50"/>
                    <a:pt x="25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"/>
            <p:cNvSpPr/>
            <p:nvPr/>
          </p:nvSpPr>
          <p:spPr>
            <a:xfrm>
              <a:off x="1479800" y="1365150"/>
              <a:ext cx="7000" cy="1900"/>
            </a:xfrm>
            <a:custGeom>
              <a:avLst/>
              <a:gdLst/>
              <a:ahLst/>
              <a:cxnLst/>
              <a:rect l="l" t="t" r="r" b="b"/>
              <a:pathLst>
                <a:path w="280" h="76" extrusionOk="0">
                  <a:moveTo>
                    <a:pt x="133" y="1"/>
                  </a:moveTo>
                  <a:cubicBezTo>
                    <a:pt x="85" y="1"/>
                    <a:pt x="41" y="26"/>
                    <a:pt x="1" y="75"/>
                  </a:cubicBezTo>
                  <a:lnTo>
                    <a:pt x="279" y="75"/>
                  </a:lnTo>
                  <a:cubicBezTo>
                    <a:pt x="230" y="26"/>
                    <a:pt x="180" y="1"/>
                    <a:pt x="133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"/>
            <p:cNvSpPr/>
            <p:nvPr/>
          </p:nvSpPr>
          <p:spPr>
            <a:xfrm>
              <a:off x="1462400" y="1365150"/>
              <a:ext cx="6000" cy="2275"/>
            </a:xfrm>
            <a:custGeom>
              <a:avLst/>
              <a:gdLst/>
              <a:ahLst/>
              <a:cxnLst/>
              <a:rect l="l" t="t" r="r" b="b"/>
              <a:pathLst>
                <a:path w="240" h="91" extrusionOk="0">
                  <a:moveTo>
                    <a:pt x="120" y="1"/>
                  </a:moveTo>
                  <a:cubicBezTo>
                    <a:pt x="80" y="1"/>
                    <a:pt x="40" y="26"/>
                    <a:pt x="1" y="75"/>
                  </a:cubicBezTo>
                  <a:cubicBezTo>
                    <a:pt x="40" y="85"/>
                    <a:pt x="85" y="90"/>
                    <a:pt x="127" y="90"/>
                  </a:cubicBezTo>
                  <a:cubicBezTo>
                    <a:pt x="170" y="90"/>
                    <a:pt x="209" y="85"/>
                    <a:pt x="239" y="75"/>
                  </a:cubicBezTo>
                  <a:cubicBezTo>
                    <a:pt x="199" y="26"/>
                    <a:pt x="160" y="1"/>
                    <a:pt x="12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"/>
            <p:cNvSpPr/>
            <p:nvPr/>
          </p:nvSpPr>
          <p:spPr>
            <a:xfrm>
              <a:off x="1379850" y="1372500"/>
              <a:ext cx="6975" cy="1875"/>
            </a:xfrm>
            <a:custGeom>
              <a:avLst/>
              <a:gdLst/>
              <a:ahLst/>
              <a:cxnLst/>
              <a:rect l="l" t="t" r="r" b="b"/>
              <a:pathLst>
                <a:path w="279" h="75" extrusionOk="0">
                  <a:moveTo>
                    <a:pt x="0" y="0"/>
                  </a:moveTo>
                  <a:cubicBezTo>
                    <a:pt x="50" y="50"/>
                    <a:pt x="95" y="75"/>
                    <a:pt x="140" y="75"/>
                  </a:cubicBezTo>
                  <a:cubicBezTo>
                    <a:pt x="184" y="75"/>
                    <a:pt x="229" y="50"/>
                    <a:pt x="27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"/>
            <p:cNvSpPr/>
            <p:nvPr/>
          </p:nvSpPr>
          <p:spPr>
            <a:xfrm>
              <a:off x="1506650" y="1381450"/>
              <a:ext cx="6500" cy="2075"/>
            </a:xfrm>
            <a:custGeom>
              <a:avLst/>
              <a:gdLst/>
              <a:ahLst/>
              <a:cxnLst/>
              <a:rect l="l" t="t" r="r" b="b"/>
              <a:pathLst>
                <a:path w="260" h="83" extrusionOk="0">
                  <a:moveTo>
                    <a:pt x="1" y="0"/>
                  </a:moveTo>
                  <a:cubicBezTo>
                    <a:pt x="39" y="57"/>
                    <a:pt x="81" y="83"/>
                    <a:pt x="124" y="83"/>
                  </a:cubicBezTo>
                  <a:cubicBezTo>
                    <a:pt x="171" y="83"/>
                    <a:pt x="218" y="52"/>
                    <a:pt x="26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"/>
            <p:cNvSpPr/>
            <p:nvPr/>
          </p:nvSpPr>
          <p:spPr>
            <a:xfrm>
              <a:off x="1488750" y="1365150"/>
              <a:ext cx="6000" cy="1900"/>
            </a:xfrm>
            <a:custGeom>
              <a:avLst/>
              <a:gdLst/>
              <a:ahLst/>
              <a:cxnLst/>
              <a:rect l="l" t="t" r="r" b="b"/>
              <a:pathLst>
                <a:path w="240" h="76" extrusionOk="0">
                  <a:moveTo>
                    <a:pt x="135" y="1"/>
                  </a:moveTo>
                  <a:cubicBezTo>
                    <a:pt x="95" y="1"/>
                    <a:pt x="51" y="26"/>
                    <a:pt x="1" y="75"/>
                  </a:cubicBezTo>
                  <a:lnTo>
                    <a:pt x="240" y="75"/>
                  </a:lnTo>
                  <a:cubicBezTo>
                    <a:pt x="210" y="26"/>
                    <a:pt x="175" y="1"/>
                    <a:pt x="135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"/>
            <p:cNvSpPr/>
            <p:nvPr/>
          </p:nvSpPr>
          <p:spPr>
            <a:xfrm>
              <a:off x="1529050" y="1380950"/>
              <a:ext cx="4500" cy="1525"/>
            </a:xfrm>
            <a:custGeom>
              <a:avLst/>
              <a:gdLst/>
              <a:ahLst/>
              <a:cxnLst/>
              <a:rect l="l" t="t" r="r" b="b"/>
              <a:pathLst>
                <a:path w="180" h="61" extrusionOk="0">
                  <a:moveTo>
                    <a:pt x="179" y="0"/>
                  </a:moveTo>
                  <a:cubicBezTo>
                    <a:pt x="100" y="0"/>
                    <a:pt x="60" y="0"/>
                    <a:pt x="0" y="20"/>
                  </a:cubicBezTo>
                  <a:cubicBezTo>
                    <a:pt x="0" y="40"/>
                    <a:pt x="20" y="60"/>
                    <a:pt x="60" y="60"/>
                  </a:cubicBezTo>
                  <a:cubicBezTo>
                    <a:pt x="80" y="40"/>
                    <a:pt x="120" y="20"/>
                    <a:pt x="17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"/>
            <p:cNvSpPr/>
            <p:nvPr/>
          </p:nvSpPr>
          <p:spPr>
            <a:xfrm>
              <a:off x="1524575" y="1378825"/>
              <a:ext cx="4000" cy="3025"/>
            </a:xfrm>
            <a:custGeom>
              <a:avLst/>
              <a:gdLst/>
              <a:ahLst/>
              <a:cxnLst/>
              <a:rect l="l" t="t" r="r" b="b"/>
              <a:pathLst>
                <a:path w="160" h="121" extrusionOk="0">
                  <a:moveTo>
                    <a:pt x="85" y="0"/>
                  </a:moveTo>
                  <a:cubicBezTo>
                    <a:pt x="58" y="0"/>
                    <a:pt x="32" y="42"/>
                    <a:pt x="0" y="105"/>
                  </a:cubicBezTo>
                  <a:cubicBezTo>
                    <a:pt x="30" y="115"/>
                    <a:pt x="55" y="120"/>
                    <a:pt x="80" y="120"/>
                  </a:cubicBezTo>
                  <a:cubicBezTo>
                    <a:pt x="105" y="120"/>
                    <a:pt x="129" y="115"/>
                    <a:pt x="159" y="105"/>
                  </a:cubicBezTo>
                  <a:cubicBezTo>
                    <a:pt x="132" y="31"/>
                    <a:pt x="108" y="0"/>
                    <a:pt x="8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"/>
            <p:cNvSpPr/>
            <p:nvPr/>
          </p:nvSpPr>
          <p:spPr>
            <a:xfrm>
              <a:off x="1519100" y="1381450"/>
              <a:ext cx="5500" cy="2250"/>
            </a:xfrm>
            <a:custGeom>
              <a:avLst/>
              <a:gdLst/>
              <a:ahLst/>
              <a:cxnLst/>
              <a:rect l="l" t="t" r="r" b="b"/>
              <a:pathLst>
                <a:path w="220" h="90" extrusionOk="0">
                  <a:moveTo>
                    <a:pt x="0" y="0"/>
                  </a:moveTo>
                  <a:cubicBezTo>
                    <a:pt x="40" y="60"/>
                    <a:pt x="80" y="90"/>
                    <a:pt x="117" y="90"/>
                  </a:cubicBezTo>
                  <a:cubicBezTo>
                    <a:pt x="154" y="90"/>
                    <a:pt x="189" y="60"/>
                    <a:pt x="21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4"/>
            <p:cNvSpPr/>
            <p:nvPr/>
          </p:nvSpPr>
          <p:spPr>
            <a:xfrm>
              <a:off x="1515625" y="1378825"/>
              <a:ext cx="4000" cy="3025"/>
            </a:xfrm>
            <a:custGeom>
              <a:avLst/>
              <a:gdLst/>
              <a:ahLst/>
              <a:cxnLst/>
              <a:rect l="l" t="t" r="r" b="b"/>
              <a:pathLst>
                <a:path w="160" h="121" extrusionOk="0">
                  <a:moveTo>
                    <a:pt x="93" y="0"/>
                  </a:moveTo>
                  <a:cubicBezTo>
                    <a:pt x="64" y="0"/>
                    <a:pt x="32" y="42"/>
                    <a:pt x="0" y="105"/>
                  </a:cubicBezTo>
                  <a:cubicBezTo>
                    <a:pt x="30" y="115"/>
                    <a:pt x="60" y="120"/>
                    <a:pt x="87" y="120"/>
                  </a:cubicBezTo>
                  <a:cubicBezTo>
                    <a:pt x="114" y="120"/>
                    <a:pt x="139" y="115"/>
                    <a:pt x="159" y="105"/>
                  </a:cubicBezTo>
                  <a:cubicBezTo>
                    <a:pt x="141" y="31"/>
                    <a:pt x="118" y="0"/>
                    <a:pt x="93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4"/>
            <p:cNvSpPr/>
            <p:nvPr/>
          </p:nvSpPr>
          <p:spPr>
            <a:xfrm>
              <a:off x="1337075" y="1368525"/>
              <a:ext cx="5500" cy="3500"/>
            </a:xfrm>
            <a:custGeom>
              <a:avLst/>
              <a:gdLst/>
              <a:ahLst/>
              <a:cxnLst/>
              <a:rect l="l" t="t" r="r" b="b"/>
              <a:pathLst>
                <a:path w="220" h="140" extrusionOk="0">
                  <a:moveTo>
                    <a:pt x="180" y="0"/>
                  </a:moveTo>
                  <a:cubicBezTo>
                    <a:pt x="140" y="0"/>
                    <a:pt x="100" y="20"/>
                    <a:pt x="80" y="20"/>
                  </a:cubicBezTo>
                  <a:cubicBezTo>
                    <a:pt x="40" y="40"/>
                    <a:pt x="20" y="100"/>
                    <a:pt x="1" y="139"/>
                  </a:cubicBezTo>
                  <a:lnTo>
                    <a:pt x="219" y="139"/>
                  </a:lnTo>
                  <a:cubicBezTo>
                    <a:pt x="219" y="100"/>
                    <a:pt x="199" y="40"/>
                    <a:pt x="18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4"/>
            <p:cNvSpPr/>
            <p:nvPr/>
          </p:nvSpPr>
          <p:spPr>
            <a:xfrm>
              <a:off x="2175550" y="1316425"/>
              <a:ext cx="34350" cy="25750"/>
            </a:xfrm>
            <a:custGeom>
              <a:avLst/>
              <a:gdLst/>
              <a:ahLst/>
              <a:cxnLst/>
              <a:rect l="l" t="t" r="r" b="b"/>
              <a:pathLst>
                <a:path w="1374" h="1030" extrusionOk="0">
                  <a:moveTo>
                    <a:pt x="1042" y="0"/>
                  </a:moveTo>
                  <a:cubicBezTo>
                    <a:pt x="935" y="0"/>
                    <a:pt x="820" y="49"/>
                    <a:pt x="697" y="135"/>
                  </a:cubicBezTo>
                  <a:cubicBezTo>
                    <a:pt x="657" y="214"/>
                    <a:pt x="657" y="294"/>
                    <a:pt x="717" y="334"/>
                  </a:cubicBezTo>
                  <a:cubicBezTo>
                    <a:pt x="677" y="334"/>
                    <a:pt x="657" y="254"/>
                    <a:pt x="597" y="234"/>
                  </a:cubicBezTo>
                  <a:cubicBezTo>
                    <a:pt x="537" y="200"/>
                    <a:pt x="474" y="180"/>
                    <a:pt x="410" y="180"/>
                  </a:cubicBezTo>
                  <a:cubicBezTo>
                    <a:pt x="325" y="180"/>
                    <a:pt x="239" y="215"/>
                    <a:pt x="160" y="294"/>
                  </a:cubicBezTo>
                  <a:cubicBezTo>
                    <a:pt x="1" y="513"/>
                    <a:pt x="100" y="692"/>
                    <a:pt x="319" y="811"/>
                  </a:cubicBezTo>
                  <a:cubicBezTo>
                    <a:pt x="400" y="784"/>
                    <a:pt x="472" y="766"/>
                    <a:pt x="532" y="766"/>
                  </a:cubicBezTo>
                  <a:cubicBezTo>
                    <a:pt x="648" y="766"/>
                    <a:pt x="717" y="833"/>
                    <a:pt x="717" y="1030"/>
                  </a:cubicBezTo>
                  <a:lnTo>
                    <a:pt x="816" y="1030"/>
                  </a:lnTo>
                  <a:cubicBezTo>
                    <a:pt x="956" y="851"/>
                    <a:pt x="1214" y="891"/>
                    <a:pt x="1353" y="692"/>
                  </a:cubicBezTo>
                  <a:cubicBezTo>
                    <a:pt x="1373" y="513"/>
                    <a:pt x="1373" y="354"/>
                    <a:pt x="1373" y="194"/>
                  </a:cubicBezTo>
                  <a:cubicBezTo>
                    <a:pt x="1269" y="59"/>
                    <a:pt x="1160" y="0"/>
                    <a:pt x="1042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4"/>
            <p:cNvSpPr/>
            <p:nvPr/>
          </p:nvSpPr>
          <p:spPr>
            <a:xfrm>
              <a:off x="2217325" y="1322450"/>
              <a:ext cx="36325" cy="12275"/>
            </a:xfrm>
            <a:custGeom>
              <a:avLst/>
              <a:gdLst/>
              <a:ahLst/>
              <a:cxnLst/>
              <a:rect l="l" t="t" r="r" b="b"/>
              <a:pathLst>
                <a:path w="1453" h="491" extrusionOk="0">
                  <a:moveTo>
                    <a:pt x="1220" y="0"/>
                  </a:moveTo>
                  <a:cubicBezTo>
                    <a:pt x="1204" y="0"/>
                    <a:pt x="1189" y="4"/>
                    <a:pt x="1174" y="13"/>
                  </a:cubicBezTo>
                  <a:cubicBezTo>
                    <a:pt x="1011" y="140"/>
                    <a:pt x="835" y="168"/>
                    <a:pt x="654" y="168"/>
                  </a:cubicBezTo>
                  <a:cubicBezTo>
                    <a:pt x="515" y="168"/>
                    <a:pt x="374" y="152"/>
                    <a:pt x="234" y="152"/>
                  </a:cubicBezTo>
                  <a:cubicBezTo>
                    <a:pt x="156" y="152"/>
                    <a:pt x="78" y="157"/>
                    <a:pt x="1" y="172"/>
                  </a:cubicBezTo>
                  <a:cubicBezTo>
                    <a:pt x="140" y="490"/>
                    <a:pt x="418" y="391"/>
                    <a:pt x="617" y="451"/>
                  </a:cubicBezTo>
                  <a:cubicBezTo>
                    <a:pt x="916" y="451"/>
                    <a:pt x="1194" y="371"/>
                    <a:pt x="1453" y="252"/>
                  </a:cubicBezTo>
                  <a:cubicBezTo>
                    <a:pt x="1402" y="133"/>
                    <a:pt x="1308" y="0"/>
                    <a:pt x="122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4"/>
            <p:cNvSpPr/>
            <p:nvPr/>
          </p:nvSpPr>
          <p:spPr>
            <a:xfrm>
              <a:off x="2197425" y="1332700"/>
              <a:ext cx="17450" cy="8975"/>
            </a:xfrm>
            <a:custGeom>
              <a:avLst/>
              <a:gdLst/>
              <a:ahLst/>
              <a:cxnLst/>
              <a:rect l="l" t="t" r="r" b="b"/>
              <a:pathLst>
                <a:path w="698" h="359" extrusionOk="0">
                  <a:moveTo>
                    <a:pt x="518" y="1"/>
                  </a:moveTo>
                  <a:cubicBezTo>
                    <a:pt x="279" y="1"/>
                    <a:pt x="1" y="1"/>
                    <a:pt x="1" y="359"/>
                  </a:cubicBezTo>
                  <a:cubicBezTo>
                    <a:pt x="240" y="359"/>
                    <a:pt x="498" y="339"/>
                    <a:pt x="697" y="180"/>
                  </a:cubicBezTo>
                  <a:lnTo>
                    <a:pt x="518" y="1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4"/>
            <p:cNvSpPr/>
            <p:nvPr/>
          </p:nvSpPr>
          <p:spPr>
            <a:xfrm>
              <a:off x="2266575" y="1324250"/>
              <a:ext cx="13450" cy="4575"/>
            </a:xfrm>
            <a:custGeom>
              <a:avLst/>
              <a:gdLst/>
              <a:ahLst/>
              <a:cxnLst/>
              <a:rect l="l" t="t" r="r" b="b"/>
              <a:pathLst>
                <a:path w="538" h="183" extrusionOk="0">
                  <a:moveTo>
                    <a:pt x="537" y="1"/>
                  </a:moveTo>
                  <a:cubicBezTo>
                    <a:pt x="338" y="1"/>
                    <a:pt x="139" y="1"/>
                    <a:pt x="0" y="180"/>
                  </a:cubicBezTo>
                  <a:cubicBezTo>
                    <a:pt x="53" y="180"/>
                    <a:pt x="108" y="183"/>
                    <a:pt x="161" y="183"/>
                  </a:cubicBezTo>
                  <a:cubicBezTo>
                    <a:pt x="309" y="183"/>
                    <a:pt x="450" y="161"/>
                    <a:pt x="53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"/>
            <p:cNvSpPr/>
            <p:nvPr/>
          </p:nvSpPr>
          <p:spPr>
            <a:xfrm>
              <a:off x="2201900" y="1351100"/>
              <a:ext cx="5000" cy="3025"/>
            </a:xfrm>
            <a:custGeom>
              <a:avLst/>
              <a:gdLst/>
              <a:ahLst/>
              <a:cxnLst/>
              <a:rect l="l" t="t" r="r" b="b"/>
              <a:pathLst>
                <a:path w="200" h="121" extrusionOk="0">
                  <a:moveTo>
                    <a:pt x="200" y="1"/>
                  </a:moveTo>
                  <a:cubicBezTo>
                    <a:pt x="100" y="1"/>
                    <a:pt x="21" y="41"/>
                    <a:pt x="1" y="120"/>
                  </a:cubicBezTo>
                  <a:cubicBezTo>
                    <a:pt x="100" y="120"/>
                    <a:pt x="140" y="61"/>
                    <a:pt x="20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"/>
            <p:cNvSpPr/>
            <p:nvPr/>
          </p:nvSpPr>
          <p:spPr>
            <a:xfrm>
              <a:off x="2150700" y="1308475"/>
              <a:ext cx="68150" cy="21975"/>
            </a:xfrm>
            <a:custGeom>
              <a:avLst/>
              <a:gdLst/>
              <a:ahLst/>
              <a:cxnLst/>
              <a:rect l="l" t="t" r="r" b="b"/>
              <a:pathLst>
                <a:path w="2726" h="879" extrusionOk="0">
                  <a:moveTo>
                    <a:pt x="2468" y="0"/>
                  </a:moveTo>
                  <a:cubicBezTo>
                    <a:pt x="2436" y="0"/>
                    <a:pt x="2402" y="5"/>
                    <a:pt x="2367" y="15"/>
                  </a:cubicBezTo>
                  <a:cubicBezTo>
                    <a:pt x="1611" y="154"/>
                    <a:pt x="875" y="35"/>
                    <a:pt x="179" y="353"/>
                  </a:cubicBezTo>
                  <a:cubicBezTo>
                    <a:pt x="20" y="433"/>
                    <a:pt x="0" y="552"/>
                    <a:pt x="20" y="711"/>
                  </a:cubicBezTo>
                  <a:cubicBezTo>
                    <a:pt x="103" y="846"/>
                    <a:pt x="202" y="878"/>
                    <a:pt x="305" y="878"/>
                  </a:cubicBezTo>
                  <a:cubicBezTo>
                    <a:pt x="401" y="878"/>
                    <a:pt x="501" y="851"/>
                    <a:pt x="597" y="851"/>
                  </a:cubicBezTo>
                  <a:cubicBezTo>
                    <a:pt x="716" y="831"/>
                    <a:pt x="855" y="831"/>
                    <a:pt x="975" y="771"/>
                  </a:cubicBezTo>
                  <a:cubicBezTo>
                    <a:pt x="1054" y="751"/>
                    <a:pt x="1094" y="691"/>
                    <a:pt x="1174" y="652"/>
                  </a:cubicBezTo>
                  <a:cubicBezTo>
                    <a:pt x="1353" y="652"/>
                    <a:pt x="1492" y="632"/>
                    <a:pt x="1671" y="632"/>
                  </a:cubicBezTo>
                  <a:cubicBezTo>
                    <a:pt x="1831" y="471"/>
                    <a:pt x="2024" y="450"/>
                    <a:pt x="2209" y="450"/>
                  </a:cubicBezTo>
                  <a:cubicBezTo>
                    <a:pt x="2277" y="450"/>
                    <a:pt x="2343" y="453"/>
                    <a:pt x="2407" y="453"/>
                  </a:cubicBezTo>
                  <a:cubicBezTo>
                    <a:pt x="2467" y="453"/>
                    <a:pt x="2506" y="433"/>
                    <a:pt x="2566" y="433"/>
                  </a:cubicBezTo>
                  <a:cubicBezTo>
                    <a:pt x="2626" y="413"/>
                    <a:pt x="2686" y="333"/>
                    <a:pt x="2725" y="274"/>
                  </a:cubicBezTo>
                  <a:lnTo>
                    <a:pt x="2725" y="134"/>
                  </a:lnTo>
                  <a:cubicBezTo>
                    <a:pt x="2651" y="45"/>
                    <a:pt x="2565" y="0"/>
                    <a:pt x="246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"/>
            <p:cNvSpPr/>
            <p:nvPr/>
          </p:nvSpPr>
          <p:spPr>
            <a:xfrm>
              <a:off x="2214850" y="1316300"/>
              <a:ext cx="5000" cy="3500"/>
            </a:xfrm>
            <a:custGeom>
              <a:avLst/>
              <a:gdLst/>
              <a:ahLst/>
              <a:cxnLst/>
              <a:rect l="l" t="t" r="r" b="b"/>
              <a:pathLst>
                <a:path w="200" h="140" extrusionOk="0">
                  <a:moveTo>
                    <a:pt x="159" y="0"/>
                  </a:moveTo>
                  <a:cubicBezTo>
                    <a:pt x="120" y="40"/>
                    <a:pt x="40" y="100"/>
                    <a:pt x="0" y="140"/>
                  </a:cubicBezTo>
                  <a:cubicBezTo>
                    <a:pt x="53" y="140"/>
                    <a:pt x="89" y="131"/>
                    <a:pt x="130" y="131"/>
                  </a:cubicBezTo>
                  <a:cubicBezTo>
                    <a:pt x="150" y="131"/>
                    <a:pt x="173" y="133"/>
                    <a:pt x="199" y="140"/>
                  </a:cubicBezTo>
                  <a:cubicBezTo>
                    <a:pt x="199" y="100"/>
                    <a:pt x="159" y="40"/>
                    <a:pt x="15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"/>
            <p:cNvSpPr/>
            <p:nvPr/>
          </p:nvSpPr>
          <p:spPr>
            <a:xfrm>
              <a:off x="2485200" y="1368525"/>
              <a:ext cx="117325" cy="25875"/>
            </a:xfrm>
            <a:custGeom>
              <a:avLst/>
              <a:gdLst/>
              <a:ahLst/>
              <a:cxnLst/>
              <a:rect l="l" t="t" r="r" b="b"/>
              <a:pathLst>
                <a:path w="4693" h="1035" extrusionOk="0">
                  <a:moveTo>
                    <a:pt x="3588" y="0"/>
                  </a:moveTo>
                  <a:cubicBezTo>
                    <a:pt x="3350" y="0"/>
                    <a:pt x="3131" y="20"/>
                    <a:pt x="2912" y="20"/>
                  </a:cubicBezTo>
                  <a:cubicBezTo>
                    <a:pt x="2833" y="60"/>
                    <a:pt x="2793" y="120"/>
                    <a:pt x="2713" y="159"/>
                  </a:cubicBezTo>
                  <a:cubicBezTo>
                    <a:pt x="2494" y="159"/>
                    <a:pt x="2256" y="199"/>
                    <a:pt x="2037" y="199"/>
                  </a:cubicBezTo>
                  <a:cubicBezTo>
                    <a:pt x="1937" y="318"/>
                    <a:pt x="1798" y="338"/>
                    <a:pt x="1639" y="358"/>
                  </a:cubicBezTo>
                  <a:lnTo>
                    <a:pt x="1559" y="398"/>
                  </a:lnTo>
                  <a:cubicBezTo>
                    <a:pt x="1559" y="358"/>
                    <a:pt x="1540" y="338"/>
                    <a:pt x="1520" y="318"/>
                  </a:cubicBezTo>
                  <a:cubicBezTo>
                    <a:pt x="1261" y="338"/>
                    <a:pt x="1022" y="398"/>
                    <a:pt x="823" y="517"/>
                  </a:cubicBezTo>
                  <a:cubicBezTo>
                    <a:pt x="775" y="582"/>
                    <a:pt x="685" y="596"/>
                    <a:pt x="584" y="596"/>
                  </a:cubicBezTo>
                  <a:cubicBezTo>
                    <a:pt x="512" y="596"/>
                    <a:pt x="434" y="589"/>
                    <a:pt x="362" y="589"/>
                  </a:cubicBezTo>
                  <a:cubicBezTo>
                    <a:pt x="162" y="589"/>
                    <a:pt x="1" y="641"/>
                    <a:pt x="107" y="1035"/>
                  </a:cubicBezTo>
                  <a:cubicBezTo>
                    <a:pt x="346" y="1035"/>
                    <a:pt x="565" y="1015"/>
                    <a:pt x="823" y="1015"/>
                  </a:cubicBezTo>
                  <a:cubicBezTo>
                    <a:pt x="1241" y="736"/>
                    <a:pt x="1778" y="1035"/>
                    <a:pt x="2156" y="696"/>
                  </a:cubicBezTo>
                  <a:cubicBezTo>
                    <a:pt x="2037" y="637"/>
                    <a:pt x="2057" y="597"/>
                    <a:pt x="2156" y="537"/>
                  </a:cubicBezTo>
                  <a:cubicBezTo>
                    <a:pt x="2338" y="610"/>
                    <a:pt x="2520" y="705"/>
                    <a:pt x="2702" y="705"/>
                  </a:cubicBezTo>
                  <a:cubicBezTo>
                    <a:pt x="2818" y="705"/>
                    <a:pt x="2935" y="666"/>
                    <a:pt x="3051" y="557"/>
                  </a:cubicBezTo>
                  <a:cubicBezTo>
                    <a:pt x="3131" y="497"/>
                    <a:pt x="3211" y="458"/>
                    <a:pt x="3310" y="458"/>
                  </a:cubicBezTo>
                  <a:cubicBezTo>
                    <a:pt x="3409" y="458"/>
                    <a:pt x="3509" y="458"/>
                    <a:pt x="3569" y="537"/>
                  </a:cubicBezTo>
                  <a:cubicBezTo>
                    <a:pt x="3666" y="537"/>
                    <a:pt x="3760" y="546"/>
                    <a:pt x="3850" y="546"/>
                  </a:cubicBezTo>
                  <a:cubicBezTo>
                    <a:pt x="4001" y="546"/>
                    <a:pt x="4141" y="522"/>
                    <a:pt x="4265" y="398"/>
                  </a:cubicBezTo>
                  <a:cubicBezTo>
                    <a:pt x="4341" y="245"/>
                    <a:pt x="4693" y="19"/>
                    <a:pt x="4245" y="19"/>
                  </a:cubicBezTo>
                  <a:cubicBezTo>
                    <a:pt x="4226" y="19"/>
                    <a:pt x="4206" y="19"/>
                    <a:pt x="4185" y="20"/>
                  </a:cubicBezTo>
                  <a:cubicBezTo>
                    <a:pt x="3986" y="20"/>
                    <a:pt x="3787" y="0"/>
                    <a:pt x="358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"/>
            <p:cNvSpPr/>
            <p:nvPr/>
          </p:nvSpPr>
          <p:spPr>
            <a:xfrm>
              <a:off x="2628600" y="1351100"/>
              <a:ext cx="46775" cy="16450"/>
            </a:xfrm>
            <a:custGeom>
              <a:avLst/>
              <a:gdLst/>
              <a:ahLst/>
              <a:cxnLst/>
              <a:rect l="l" t="t" r="r" b="b"/>
              <a:pathLst>
                <a:path w="1871" h="658" extrusionOk="0">
                  <a:moveTo>
                    <a:pt x="1851" y="1"/>
                  </a:moveTo>
                  <a:cubicBezTo>
                    <a:pt x="1214" y="21"/>
                    <a:pt x="677" y="240"/>
                    <a:pt x="1" y="399"/>
                  </a:cubicBezTo>
                  <a:cubicBezTo>
                    <a:pt x="145" y="471"/>
                    <a:pt x="273" y="494"/>
                    <a:pt x="390" y="494"/>
                  </a:cubicBezTo>
                  <a:cubicBezTo>
                    <a:pt x="531" y="494"/>
                    <a:pt x="657" y="460"/>
                    <a:pt x="777" y="439"/>
                  </a:cubicBezTo>
                  <a:cubicBezTo>
                    <a:pt x="792" y="437"/>
                    <a:pt x="806" y="436"/>
                    <a:pt x="820" y="436"/>
                  </a:cubicBezTo>
                  <a:cubicBezTo>
                    <a:pt x="959" y="436"/>
                    <a:pt x="976" y="528"/>
                    <a:pt x="976" y="637"/>
                  </a:cubicBezTo>
                  <a:cubicBezTo>
                    <a:pt x="1155" y="637"/>
                    <a:pt x="1354" y="657"/>
                    <a:pt x="1513" y="657"/>
                  </a:cubicBezTo>
                  <a:lnTo>
                    <a:pt x="1513" y="458"/>
                  </a:lnTo>
                  <a:cubicBezTo>
                    <a:pt x="1592" y="419"/>
                    <a:pt x="1672" y="399"/>
                    <a:pt x="1751" y="339"/>
                  </a:cubicBezTo>
                  <a:cubicBezTo>
                    <a:pt x="1771" y="319"/>
                    <a:pt x="1811" y="260"/>
                    <a:pt x="1851" y="220"/>
                  </a:cubicBezTo>
                  <a:cubicBezTo>
                    <a:pt x="1871" y="200"/>
                    <a:pt x="1871" y="160"/>
                    <a:pt x="1871" y="140"/>
                  </a:cubicBezTo>
                  <a:cubicBezTo>
                    <a:pt x="1871" y="100"/>
                    <a:pt x="1851" y="41"/>
                    <a:pt x="185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"/>
            <p:cNvSpPr/>
            <p:nvPr/>
          </p:nvSpPr>
          <p:spPr>
            <a:xfrm>
              <a:off x="2337675" y="1324250"/>
              <a:ext cx="23400" cy="4725"/>
            </a:xfrm>
            <a:custGeom>
              <a:avLst/>
              <a:gdLst/>
              <a:ahLst/>
              <a:cxnLst/>
              <a:rect l="l" t="t" r="r" b="b"/>
              <a:pathLst>
                <a:path w="936" h="189" extrusionOk="0">
                  <a:moveTo>
                    <a:pt x="505" y="0"/>
                  </a:moveTo>
                  <a:cubicBezTo>
                    <a:pt x="334" y="0"/>
                    <a:pt x="161" y="41"/>
                    <a:pt x="1" y="41"/>
                  </a:cubicBezTo>
                  <a:cubicBezTo>
                    <a:pt x="126" y="156"/>
                    <a:pt x="258" y="188"/>
                    <a:pt x="397" y="188"/>
                  </a:cubicBezTo>
                  <a:cubicBezTo>
                    <a:pt x="569" y="188"/>
                    <a:pt x="749" y="140"/>
                    <a:pt x="936" y="140"/>
                  </a:cubicBezTo>
                  <a:cubicBezTo>
                    <a:pt x="798" y="30"/>
                    <a:pt x="652" y="0"/>
                    <a:pt x="50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"/>
            <p:cNvSpPr/>
            <p:nvPr/>
          </p:nvSpPr>
          <p:spPr>
            <a:xfrm>
              <a:off x="2192475" y="1299400"/>
              <a:ext cx="53225" cy="15000"/>
            </a:xfrm>
            <a:custGeom>
              <a:avLst/>
              <a:gdLst/>
              <a:ahLst/>
              <a:cxnLst/>
              <a:rect l="l" t="t" r="r" b="b"/>
              <a:pathLst>
                <a:path w="2129" h="600" extrusionOk="0">
                  <a:moveTo>
                    <a:pt x="1810" y="0"/>
                  </a:moveTo>
                  <a:cubicBezTo>
                    <a:pt x="1731" y="20"/>
                    <a:pt x="1691" y="80"/>
                    <a:pt x="1611" y="119"/>
                  </a:cubicBezTo>
                  <a:cubicBezTo>
                    <a:pt x="1492" y="139"/>
                    <a:pt x="1392" y="139"/>
                    <a:pt x="1293" y="179"/>
                  </a:cubicBezTo>
                  <a:cubicBezTo>
                    <a:pt x="1293" y="179"/>
                    <a:pt x="1273" y="179"/>
                    <a:pt x="1213" y="199"/>
                  </a:cubicBezTo>
                  <a:cubicBezTo>
                    <a:pt x="1204" y="204"/>
                    <a:pt x="1192" y="206"/>
                    <a:pt x="1181" y="206"/>
                  </a:cubicBezTo>
                  <a:cubicBezTo>
                    <a:pt x="1145" y="206"/>
                    <a:pt x="1104" y="184"/>
                    <a:pt x="1074" y="139"/>
                  </a:cubicBezTo>
                  <a:lnTo>
                    <a:pt x="776" y="139"/>
                  </a:lnTo>
                  <a:cubicBezTo>
                    <a:pt x="696" y="199"/>
                    <a:pt x="637" y="239"/>
                    <a:pt x="577" y="279"/>
                  </a:cubicBezTo>
                  <a:cubicBezTo>
                    <a:pt x="438" y="298"/>
                    <a:pt x="338" y="298"/>
                    <a:pt x="219" y="298"/>
                  </a:cubicBezTo>
                  <a:cubicBezTo>
                    <a:pt x="186" y="282"/>
                    <a:pt x="156" y="275"/>
                    <a:pt x="130" y="275"/>
                  </a:cubicBezTo>
                  <a:cubicBezTo>
                    <a:pt x="60" y="275"/>
                    <a:pt x="14" y="326"/>
                    <a:pt x="0" y="398"/>
                  </a:cubicBezTo>
                  <a:cubicBezTo>
                    <a:pt x="97" y="553"/>
                    <a:pt x="213" y="599"/>
                    <a:pt x="336" y="599"/>
                  </a:cubicBezTo>
                  <a:cubicBezTo>
                    <a:pt x="466" y="599"/>
                    <a:pt x="603" y="548"/>
                    <a:pt x="736" y="517"/>
                  </a:cubicBezTo>
                  <a:lnTo>
                    <a:pt x="1074" y="517"/>
                  </a:lnTo>
                  <a:cubicBezTo>
                    <a:pt x="1187" y="503"/>
                    <a:pt x="1309" y="489"/>
                    <a:pt x="1435" y="489"/>
                  </a:cubicBezTo>
                  <a:cubicBezTo>
                    <a:pt x="1487" y="489"/>
                    <a:pt x="1539" y="492"/>
                    <a:pt x="1591" y="497"/>
                  </a:cubicBezTo>
                  <a:cubicBezTo>
                    <a:pt x="1711" y="418"/>
                    <a:pt x="1870" y="438"/>
                    <a:pt x="1969" y="338"/>
                  </a:cubicBezTo>
                  <a:lnTo>
                    <a:pt x="1969" y="318"/>
                  </a:lnTo>
                  <a:cubicBezTo>
                    <a:pt x="2009" y="219"/>
                    <a:pt x="2089" y="100"/>
                    <a:pt x="212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"/>
            <p:cNvSpPr/>
            <p:nvPr/>
          </p:nvSpPr>
          <p:spPr>
            <a:xfrm>
              <a:off x="2323750" y="1284975"/>
              <a:ext cx="6500" cy="6975"/>
            </a:xfrm>
            <a:custGeom>
              <a:avLst/>
              <a:gdLst/>
              <a:ahLst/>
              <a:cxnLst/>
              <a:rect l="l" t="t" r="r" b="b"/>
              <a:pathLst>
                <a:path w="260" h="279" extrusionOk="0">
                  <a:moveTo>
                    <a:pt x="1" y="0"/>
                  </a:moveTo>
                  <a:lnTo>
                    <a:pt x="1" y="0"/>
                  </a:lnTo>
                  <a:cubicBezTo>
                    <a:pt x="21" y="120"/>
                    <a:pt x="21" y="279"/>
                    <a:pt x="219" y="279"/>
                  </a:cubicBezTo>
                  <a:cubicBezTo>
                    <a:pt x="239" y="279"/>
                    <a:pt x="259" y="259"/>
                    <a:pt x="259" y="219"/>
                  </a:cubicBezTo>
                  <a:cubicBezTo>
                    <a:pt x="259" y="20"/>
                    <a:pt x="120" y="20"/>
                    <a:pt x="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"/>
            <p:cNvSpPr/>
            <p:nvPr/>
          </p:nvSpPr>
          <p:spPr>
            <a:xfrm>
              <a:off x="2231750" y="1307200"/>
              <a:ext cx="8975" cy="4150"/>
            </a:xfrm>
            <a:custGeom>
              <a:avLst/>
              <a:gdLst/>
              <a:ahLst/>
              <a:cxnLst/>
              <a:rect l="l" t="t" r="r" b="b"/>
              <a:pathLst>
                <a:path w="359" h="166" extrusionOk="0">
                  <a:moveTo>
                    <a:pt x="274" y="0"/>
                  </a:moveTo>
                  <a:cubicBezTo>
                    <a:pt x="160" y="0"/>
                    <a:pt x="48" y="38"/>
                    <a:pt x="1" y="166"/>
                  </a:cubicBezTo>
                  <a:cubicBezTo>
                    <a:pt x="140" y="166"/>
                    <a:pt x="299" y="126"/>
                    <a:pt x="359" y="6"/>
                  </a:cubicBezTo>
                  <a:cubicBezTo>
                    <a:pt x="331" y="2"/>
                    <a:pt x="302" y="0"/>
                    <a:pt x="274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"/>
            <p:cNvSpPr/>
            <p:nvPr/>
          </p:nvSpPr>
          <p:spPr>
            <a:xfrm>
              <a:off x="2348625" y="1221800"/>
              <a:ext cx="60700" cy="22050"/>
            </a:xfrm>
            <a:custGeom>
              <a:avLst/>
              <a:gdLst/>
              <a:ahLst/>
              <a:cxnLst/>
              <a:rect l="l" t="t" r="r" b="b"/>
              <a:pathLst>
                <a:path w="2428" h="882" extrusionOk="0">
                  <a:moveTo>
                    <a:pt x="2029" y="1"/>
                  </a:moveTo>
                  <a:cubicBezTo>
                    <a:pt x="1950" y="1"/>
                    <a:pt x="1890" y="1"/>
                    <a:pt x="1811" y="21"/>
                  </a:cubicBezTo>
                  <a:cubicBezTo>
                    <a:pt x="1691" y="60"/>
                    <a:pt x="1532" y="100"/>
                    <a:pt x="1413" y="140"/>
                  </a:cubicBezTo>
                  <a:cubicBezTo>
                    <a:pt x="1333" y="140"/>
                    <a:pt x="1273" y="160"/>
                    <a:pt x="1214" y="200"/>
                  </a:cubicBezTo>
                  <a:cubicBezTo>
                    <a:pt x="1167" y="206"/>
                    <a:pt x="1121" y="209"/>
                    <a:pt x="1075" y="209"/>
                  </a:cubicBezTo>
                  <a:cubicBezTo>
                    <a:pt x="984" y="209"/>
                    <a:pt x="895" y="200"/>
                    <a:pt x="816" y="200"/>
                  </a:cubicBezTo>
                  <a:cubicBezTo>
                    <a:pt x="736" y="200"/>
                    <a:pt x="657" y="200"/>
                    <a:pt x="577" y="220"/>
                  </a:cubicBezTo>
                  <a:cubicBezTo>
                    <a:pt x="358" y="259"/>
                    <a:pt x="120" y="279"/>
                    <a:pt x="0" y="518"/>
                  </a:cubicBezTo>
                  <a:cubicBezTo>
                    <a:pt x="54" y="804"/>
                    <a:pt x="176" y="881"/>
                    <a:pt x="325" y="881"/>
                  </a:cubicBezTo>
                  <a:cubicBezTo>
                    <a:pt x="499" y="881"/>
                    <a:pt x="709" y="776"/>
                    <a:pt x="890" y="776"/>
                  </a:cubicBezTo>
                  <a:cubicBezTo>
                    <a:pt x="898" y="776"/>
                    <a:pt x="907" y="776"/>
                    <a:pt x="915" y="777"/>
                  </a:cubicBezTo>
                  <a:cubicBezTo>
                    <a:pt x="1000" y="709"/>
                    <a:pt x="1102" y="699"/>
                    <a:pt x="1209" y="699"/>
                  </a:cubicBezTo>
                  <a:cubicBezTo>
                    <a:pt x="1255" y="699"/>
                    <a:pt x="1302" y="701"/>
                    <a:pt x="1348" y="701"/>
                  </a:cubicBezTo>
                  <a:cubicBezTo>
                    <a:pt x="1447" y="701"/>
                    <a:pt x="1546" y="692"/>
                    <a:pt x="1632" y="637"/>
                  </a:cubicBezTo>
                  <a:cubicBezTo>
                    <a:pt x="1649" y="643"/>
                    <a:pt x="1665" y="646"/>
                    <a:pt x="1679" y="646"/>
                  </a:cubicBezTo>
                  <a:cubicBezTo>
                    <a:pt x="1714" y="646"/>
                    <a:pt x="1743" y="632"/>
                    <a:pt x="1771" y="617"/>
                  </a:cubicBezTo>
                  <a:cubicBezTo>
                    <a:pt x="1930" y="458"/>
                    <a:pt x="2149" y="598"/>
                    <a:pt x="2348" y="458"/>
                  </a:cubicBezTo>
                  <a:cubicBezTo>
                    <a:pt x="2427" y="299"/>
                    <a:pt x="2328" y="200"/>
                    <a:pt x="2228" y="60"/>
                  </a:cubicBezTo>
                  <a:cubicBezTo>
                    <a:pt x="2189" y="41"/>
                    <a:pt x="2109" y="21"/>
                    <a:pt x="202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"/>
            <p:cNvSpPr/>
            <p:nvPr/>
          </p:nvSpPr>
          <p:spPr>
            <a:xfrm>
              <a:off x="2311325" y="1232750"/>
              <a:ext cx="38325" cy="22900"/>
            </a:xfrm>
            <a:custGeom>
              <a:avLst/>
              <a:gdLst/>
              <a:ahLst/>
              <a:cxnLst/>
              <a:rect l="l" t="t" r="r" b="b"/>
              <a:pathLst>
                <a:path w="1533" h="916" extrusionOk="0">
                  <a:moveTo>
                    <a:pt x="896" y="0"/>
                  </a:moveTo>
                  <a:cubicBezTo>
                    <a:pt x="597" y="20"/>
                    <a:pt x="319" y="120"/>
                    <a:pt x="100" y="359"/>
                  </a:cubicBezTo>
                  <a:cubicBezTo>
                    <a:pt x="0" y="538"/>
                    <a:pt x="0" y="717"/>
                    <a:pt x="140" y="896"/>
                  </a:cubicBezTo>
                  <a:cubicBezTo>
                    <a:pt x="199" y="896"/>
                    <a:pt x="259" y="916"/>
                    <a:pt x="319" y="916"/>
                  </a:cubicBezTo>
                  <a:cubicBezTo>
                    <a:pt x="657" y="776"/>
                    <a:pt x="1015" y="657"/>
                    <a:pt x="1353" y="518"/>
                  </a:cubicBezTo>
                  <a:cubicBezTo>
                    <a:pt x="1532" y="80"/>
                    <a:pt x="1194" y="40"/>
                    <a:pt x="896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"/>
            <p:cNvSpPr/>
            <p:nvPr/>
          </p:nvSpPr>
          <p:spPr>
            <a:xfrm>
              <a:off x="2330725" y="1229525"/>
              <a:ext cx="40800" cy="16500"/>
            </a:xfrm>
            <a:custGeom>
              <a:avLst/>
              <a:gdLst/>
              <a:ahLst/>
              <a:cxnLst/>
              <a:rect l="l" t="t" r="r" b="b"/>
              <a:pathLst>
                <a:path w="1632" h="660" extrusionOk="0">
                  <a:moveTo>
                    <a:pt x="408" y="0"/>
                  </a:moveTo>
                  <a:cubicBezTo>
                    <a:pt x="333" y="0"/>
                    <a:pt x="259" y="10"/>
                    <a:pt x="179" y="30"/>
                  </a:cubicBezTo>
                  <a:cubicBezTo>
                    <a:pt x="80" y="70"/>
                    <a:pt x="0" y="149"/>
                    <a:pt x="0" y="289"/>
                  </a:cubicBezTo>
                  <a:cubicBezTo>
                    <a:pt x="239" y="328"/>
                    <a:pt x="557" y="289"/>
                    <a:pt x="577" y="647"/>
                  </a:cubicBezTo>
                  <a:cubicBezTo>
                    <a:pt x="607" y="645"/>
                    <a:pt x="637" y="644"/>
                    <a:pt x="668" y="644"/>
                  </a:cubicBezTo>
                  <a:cubicBezTo>
                    <a:pt x="809" y="644"/>
                    <a:pt x="953" y="659"/>
                    <a:pt x="1093" y="659"/>
                  </a:cubicBezTo>
                  <a:cubicBezTo>
                    <a:pt x="1281" y="659"/>
                    <a:pt x="1465" y="633"/>
                    <a:pt x="1631" y="507"/>
                  </a:cubicBezTo>
                  <a:cubicBezTo>
                    <a:pt x="1461" y="507"/>
                    <a:pt x="1303" y="423"/>
                    <a:pt x="1129" y="423"/>
                  </a:cubicBezTo>
                  <a:cubicBezTo>
                    <a:pt x="1079" y="423"/>
                    <a:pt x="1028" y="430"/>
                    <a:pt x="975" y="448"/>
                  </a:cubicBezTo>
                  <a:cubicBezTo>
                    <a:pt x="965" y="449"/>
                    <a:pt x="955" y="450"/>
                    <a:pt x="946" y="450"/>
                  </a:cubicBezTo>
                  <a:cubicBezTo>
                    <a:pt x="811" y="450"/>
                    <a:pt x="776" y="318"/>
                    <a:pt x="776" y="169"/>
                  </a:cubicBezTo>
                  <a:cubicBezTo>
                    <a:pt x="756" y="110"/>
                    <a:pt x="716" y="50"/>
                    <a:pt x="637" y="30"/>
                  </a:cubicBezTo>
                  <a:cubicBezTo>
                    <a:pt x="557" y="10"/>
                    <a:pt x="483" y="0"/>
                    <a:pt x="40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"/>
            <p:cNvSpPr/>
            <p:nvPr/>
          </p:nvSpPr>
          <p:spPr>
            <a:xfrm>
              <a:off x="2371500" y="1237575"/>
              <a:ext cx="17925" cy="4650"/>
            </a:xfrm>
            <a:custGeom>
              <a:avLst/>
              <a:gdLst/>
              <a:ahLst/>
              <a:cxnLst/>
              <a:rect l="l" t="t" r="r" b="b"/>
              <a:pathLst>
                <a:path w="717" h="186" extrusionOk="0">
                  <a:moveTo>
                    <a:pt x="364" y="1"/>
                  </a:moveTo>
                  <a:cubicBezTo>
                    <a:pt x="232" y="1"/>
                    <a:pt x="107" y="35"/>
                    <a:pt x="0" y="185"/>
                  </a:cubicBezTo>
                  <a:cubicBezTo>
                    <a:pt x="239" y="166"/>
                    <a:pt x="498" y="185"/>
                    <a:pt x="717" y="26"/>
                  </a:cubicBezTo>
                  <a:cubicBezTo>
                    <a:pt x="597" y="26"/>
                    <a:pt x="478" y="1"/>
                    <a:pt x="364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"/>
            <p:cNvSpPr/>
            <p:nvPr/>
          </p:nvSpPr>
          <p:spPr>
            <a:xfrm>
              <a:off x="2392875" y="1233175"/>
              <a:ext cx="13950" cy="4075"/>
            </a:xfrm>
            <a:custGeom>
              <a:avLst/>
              <a:gdLst/>
              <a:ahLst/>
              <a:cxnLst/>
              <a:rect l="l" t="t" r="r" b="b"/>
              <a:pathLst>
                <a:path w="558" h="163" extrusionOk="0">
                  <a:moveTo>
                    <a:pt x="388" y="0"/>
                  </a:moveTo>
                  <a:cubicBezTo>
                    <a:pt x="248" y="0"/>
                    <a:pt x="114" y="20"/>
                    <a:pt x="1" y="162"/>
                  </a:cubicBezTo>
                  <a:lnTo>
                    <a:pt x="498" y="162"/>
                  </a:lnTo>
                  <a:cubicBezTo>
                    <a:pt x="538" y="103"/>
                    <a:pt x="558" y="63"/>
                    <a:pt x="558" y="3"/>
                  </a:cubicBezTo>
                  <a:cubicBezTo>
                    <a:pt x="501" y="3"/>
                    <a:pt x="444" y="0"/>
                    <a:pt x="38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"/>
            <p:cNvSpPr/>
            <p:nvPr/>
          </p:nvSpPr>
          <p:spPr>
            <a:xfrm>
              <a:off x="2526175" y="1336700"/>
              <a:ext cx="2000" cy="2000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80" y="0"/>
                  </a:moveTo>
                  <a:lnTo>
                    <a:pt x="0" y="8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"/>
            <p:cNvSpPr/>
            <p:nvPr/>
          </p:nvSpPr>
          <p:spPr>
            <a:xfrm>
              <a:off x="2470475" y="1380950"/>
              <a:ext cx="35325" cy="12950"/>
            </a:xfrm>
            <a:custGeom>
              <a:avLst/>
              <a:gdLst/>
              <a:ahLst/>
              <a:cxnLst/>
              <a:rect l="l" t="t" r="r" b="b"/>
              <a:pathLst>
                <a:path w="1413" h="518" extrusionOk="0">
                  <a:moveTo>
                    <a:pt x="20" y="0"/>
                  </a:moveTo>
                  <a:cubicBezTo>
                    <a:pt x="20" y="40"/>
                    <a:pt x="0" y="100"/>
                    <a:pt x="0" y="140"/>
                  </a:cubicBezTo>
                  <a:cubicBezTo>
                    <a:pt x="46" y="129"/>
                    <a:pt x="88" y="124"/>
                    <a:pt x="128" y="124"/>
                  </a:cubicBezTo>
                  <a:cubicBezTo>
                    <a:pt x="386" y="124"/>
                    <a:pt x="541" y="328"/>
                    <a:pt x="696" y="518"/>
                  </a:cubicBezTo>
                  <a:cubicBezTo>
                    <a:pt x="716" y="40"/>
                    <a:pt x="1253" y="259"/>
                    <a:pt x="1412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"/>
            <p:cNvSpPr/>
            <p:nvPr/>
          </p:nvSpPr>
          <p:spPr>
            <a:xfrm>
              <a:off x="2427700" y="1289775"/>
              <a:ext cx="8975" cy="4175"/>
            </a:xfrm>
            <a:custGeom>
              <a:avLst/>
              <a:gdLst/>
              <a:ahLst/>
              <a:cxnLst/>
              <a:rect l="l" t="t" r="r" b="b"/>
              <a:pathLst>
                <a:path w="359" h="167" extrusionOk="0">
                  <a:moveTo>
                    <a:pt x="130" y="1"/>
                  </a:moveTo>
                  <a:cubicBezTo>
                    <a:pt x="78" y="1"/>
                    <a:pt x="32" y="20"/>
                    <a:pt x="20" y="67"/>
                  </a:cubicBezTo>
                  <a:cubicBezTo>
                    <a:pt x="0" y="117"/>
                    <a:pt x="20" y="126"/>
                    <a:pt x="55" y="126"/>
                  </a:cubicBezTo>
                  <a:cubicBezTo>
                    <a:pt x="78" y="126"/>
                    <a:pt x="108" y="122"/>
                    <a:pt x="137" y="122"/>
                  </a:cubicBezTo>
                  <a:cubicBezTo>
                    <a:pt x="152" y="122"/>
                    <a:pt x="166" y="123"/>
                    <a:pt x="179" y="126"/>
                  </a:cubicBezTo>
                  <a:cubicBezTo>
                    <a:pt x="239" y="166"/>
                    <a:pt x="319" y="166"/>
                    <a:pt x="358" y="166"/>
                  </a:cubicBezTo>
                  <a:cubicBezTo>
                    <a:pt x="319" y="126"/>
                    <a:pt x="279" y="87"/>
                    <a:pt x="239" y="27"/>
                  </a:cubicBezTo>
                  <a:cubicBezTo>
                    <a:pt x="206" y="11"/>
                    <a:pt x="166" y="1"/>
                    <a:pt x="13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"/>
            <p:cNvSpPr/>
            <p:nvPr/>
          </p:nvSpPr>
          <p:spPr>
            <a:xfrm>
              <a:off x="2131300" y="1266825"/>
              <a:ext cx="105950" cy="33075"/>
            </a:xfrm>
            <a:custGeom>
              <a:avLst/>
              <a:gdLst/>
              <a:ahLst/>
              <a:cxnLst/>
              <a:rect l="l" t="t" r="r" b="b"/>
              <a:pathLst>
                <a:path w="4238" h="1323" extrusionOk="0">
                  <a:moveTo>
                    <a:pt x="3625" y="0"/>
                  </a:moveTo>
                  <a:cubicBezTo>
                    <a:pt x="3558" y="0"/>
                    <a:pt x="3491" y="4"/>
                    <a:pt x="3422" y="10"/>
                  </a:cubicBezTo>
                  <a:cubicBezTo>
                    <a:pt x="2288" y="209"/>
                    <a:pt x="1154" y="328"/>
                    <a:pt x="80" y="746"/>
                  </a:cubicBezTo>
                  <a:cubicBezTo>
                    <a:pt x="0" y="945"/>
                    <a:pt x="139" y="1104"/>
                    <a:pt x="259" y="1224"/>
                  </a:cubicBezTo>
                  <a:cubicBezTo>
                    <a:pt x="320" y="1190"/>
                    <a:pt x="379" y="1174"/>
                    <a:pt x="437" y="1174"/>
                  </a:cubicBezTo>
                  <a:cubicBezTo>
                    <a:pt x="549" y="1174"/>
                    <a:pt x="658" y="1231"/>
                    <a:pt x="776" y="1323"/>
                  </a:cubicBezTo>
                  <a:lnTo>
                    <a:pt x="875" y="1323"/>
                  </a:lnTo>
                  <a:cubicBezTo>
                    <a:pt x="955" y="1323"/>
                    <a:pt x="1035" y="1323"/>
                    <a:pt x="1094" y="1303"/>
                  </a:cubicBezTo>
                  <a:cubicBezTo>
                    <a:pt x="1253" y="1283"/>
                    <a:pt x="1373" y="1243"/>
                    <a:pt x="1532" y="1204"/>
                  </a:cubicBezTo>
                  <a:cubicBezTo>
                    <a:pt x="1830" y="1104"/>
                    <a:pt x="2129" y="1025"/>
                    <a:pt x="2348" y="786"/>
                  </a:cubicBezTo>
                  <a:cubicBezTo>
                    <a:pt x="2944" y="507"/>
                    <a:pt x="3641" y="587"/>
                    <a:pt x="4237" y="348"/>
                  </a:cubicBezTo>
                  <a:cubicBezTo>
                    <a:pt x="4237" y="229"/>
                    <a:pt x="4178" y="149"/>
                    <a:pt x="4118" y="110"/>
                  </a:cubicBezTo>
                  <a:cubicBezTo>
                    <a:pt x="3948" y="25"/>
                    <a:pt x="3789" y="0"/>
                    <a:pt x="362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"/>
            <p:cNvSpPr/>
            <p:nvPr/>
          </p:nvSpPr>
          <p:spPr>
            <a:xfrm>
              <a:off x="2236725" y="1259475"/>
              <a:ext cx="30850" cy="16400"/>
            </a:xfrm>
            <a:custGeom>
              <a:avLst/>
              <a:gdLst/>
              <a:ahLst/>
              <a:cxnLst/>
              <a:rect l="l" t="t" r="r" b="b"/>
              <a:pathLst>
                <a:path w="1234" h="656" extrusionOk="0">
                  <a:moveTo>
                    <a:pt x="862" y="1"/>
                  </a:moveTo>
                  <a:cubicBezTo>
                    <a:pt x="702" y="1"/>
                    <a:pt x="544" y="67"/>
                    <a:pt x="398" y="145"/>
                  </a:cubicBezTo>
                  <a:cubicBezTo>
                    <a:pt x="299" y="224"/>
                    <a:pt x="160" y="304"/>
                    <a:pt x="100" y="404"/>
                  </a:cubicBezTo>
                  <a:cubicBezTo>
                    <a:pt x="60" y="423"/>
                    <a:pt x="40" y="483"/>
                    <a:pt x="20" y="503"/>
                  </a:cubicBezTo>
                  <a:cubicBezTo>
                    <a:pt x="20" y="543"/>
                    <a:pt x="0" y="602"/>
                    <a:pt x="0" y="642"/>
                  </a:cubicBezTo>
                  <a:cubicBezTo>
                    <a:pt x="48" y="651"/>
                    <a:pt x="94" y="655"/>
                    <a:pt x="141" y="655"/>
                  </a:cubicBezTo>
                  <a:cubicBezTo>
                    <a:pt x="448" y="655"/>
                    <a:pt x="739" y="484"/>
                    <a:pt x="1056" y="484"/>
                  </a:cubicBezTo>
                  <a:cubicBezTo>
                    <a:pt x="1115" y="484"/>
                    <a:pt x="1174" y="489"/>
                    <a:pt x="1234" y="503"/>
                  </a:cubicBezTo>
                  <a:lnTo>
                    <a:pt x="1234" y="145"/>
                  </a:lnTo>
                  <a:cubicBezTo>
                    <a:pt x="1112" y="41"/>
                    <a:pt x="986" y="1"/>
                    <a:pt x="862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"/>
            <p:cNvSpPr/>
            <p:nvPr/>
          </p:nvSpPr>
          <p:spPr>
            <a:xfrm>
              <a:off x="2195950" y="1284175"/>
              <a:ext cx="38800" cy="14750"/>
            </a:xfrm>
            <a:custGeom>
              <a:avLst/>
              <a:gdLst/>
              <a:ahLst/>
              <a:cxnLst/>
              <a:rect l="l" t="t" r="r" b="b"/>
              <a:pathLst>
                <a:path w="1552" h="590" extrusionOk="0">
                  <a:moveTo>
                    <a:pt x="1179" y="1"/>
                  </a:moveTo>
                  <a:cubicBezTo>
                    <a:pt x="860" y="1"/>
                    <a:pt x="554" y="118"/>
                    <a:pt x="259" y="211"/>
                  </a:cubicBezTo>
                  <a:cubicBezTo>
                    <a:pt x="199" y="251"/>
                    <a:pt x="159" y="291"/>
                    <a:pt x="80" y="311"/>
                  </a:cubicBezTo>
                  <a:cubicBezTo>
                    <a:pt x="40" y="350"/>
                    <a:pt x="0" y="410"/>
                    <a:pt x="0" y="490"/>
                  </a:cubicBezTo>
                  <a:cubicBezTo>
                    <a:pt x="40" y="530"/>
                    <a:pt x="40" y="549"/>
                    <a:pt x="60" y="589"/>
                  </a:cubicBezTo>
                  <a:cubicBezTo>
                    <a:pt x="159" y="549"/>
                    <a:pt x="279" y="549"/>
                    <a:pt x="378" y="530"/>
                  </a:cubicBezTo>
                  <a:cubicBezTo>
                    <a:pt x="478" y="450"/>
                    <a:pt x="637" y="490"/>
                    <a:pt x="756" y="410"/>
                  </a:cubicBezTo>
                  <a:cubicBezTo>
                    <a:pt x="975" y="350"/>
                    <a:pt x="1234" y="291"/>
                    <a:pt x="1452" y="211"/>
                  </a:cubicBezTo>
                  <a:cubicBezTo>
                    <a:pt x="1552" y="152"/>
                    <a:pt x="1532" y="112"/>
                    <a:pt x="1452" y="32"/>
                  </a:cubicBezTo>
                  <a:cubicBezTo>
                    <a:pt x="1360" y="10"/>
                    <a:pt x="1269" y="1"/>
                    <a:pt x="117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"/>
            <p:cNvSpPr/>
            <p:nvPr/>
          </p:nvSpPr>
          <p:spPr>
            <a:xfrm>
              <a:off x="2166100" y="1286450"/>
              <a:ext cx="36325" cy="13950"/>
            </a:xfrm>
            <a:custGeom>
              <a:avLst/>
              <a:gdLst/>
              <a:ahLst/>
              <a:cxnLst/>
              <a:rect l="l" t="t" r="r" b="b"/>
              <a:pathLst>
                <a:path w="1453" h="558" extrusionOk="0">
                  <a:moveTo>
                    <a:pt x="916" y="1"/>
                  </a:moveTo>
                  <a:cubicBezTo>
                    <a:pt x="578" y="21"/>
                    <a:pt x="299" y="140"/>
                    <a:pt x="1" y="299"/>
                  </a:cubicBezTo>
                  <a:cubicBezTo>
                    <a:pt x="120" y="518"/>
                    <a:pt x="319" y="558"/>
                    <a:pt x="558" y="558"/>
                  </a:cubicBezTo>
                  <a:cubicBezTo>
                    <a:pt x="796" y="538"/>
                    <a:pt x="1055" y="518"/>
                    <a:pt x="1254" y="319"/>
                  </a:cubicBezTo>
                  <a:cubicBezTo>
                    <a:pt x="1334" y="240"/>
                    <a:pt x="1373" y="180"/>
                    <a:pt x="1453" y="140"/>
                  </a:cubicBezTo>
                  <a:cubicBezTo>
                    <a:pt x="1274" y="120"/>
                    <a:pt x="1055" y="160"/>
                    <a:pt x="91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"/>
            <p:cNvSpPr/>
            <p:nvPr/>
          </p:nvSpPr>
          <p:spPr>
            <a:xfrm>
              <a:off x="2239700" y="1281175"/>
              <a:ext cx="18425" cy="4325"/>
            </a:xfrm>
            <a:custGeom>
              <a:avLst/>
              <a:gdLst/>
              <a:ahLst/>
              <a:cxnLst/>
              <a:rect l="l" t="t" r="r" b="b"/>
              <a:pathLst>
                <a:path w="737" h="173" extrusionOk="0">
                  <a:moveTo>
                    <a:pt x="428" y="0"/>
                  </a:moveTo>
                  <a:cubicBezTo>
                    <a:pt x="310" y="0"/>
                    <a:pt x="185" y="33"/>
                    <a:pt x="60" y="33"/>
                  </a:cubicBezTo>
                  <a:cubicBezTo>
                    <a:pt x="1" y="73"/>
                    <a:pt x="1" y="132"/>
                    <a:pt x="60" y="172"/>
                  </a:cubicBezTo>
                  <a:lnTo>
                    <a:pt x="419" y="172"/>
                  </a:lnTo>
                  <a:cubicBezTo>
                    <a:pt x="518" y="152"/>
                    <a:pt x="637" y="152"/>
                    <a:pt x="737" y="132"/>
                  </a:cubicBezTo>
                  <a:cubicBezTo>
                    <a:pt x="642" y="28"/>
                    <a:pt x="537" y="0"/>
                    <a:pt x="42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"/>
            <p:cNvSpPr/>
            <p:nvPr/>
          </p:nvSpPr>
          <p:spPr>
            <a:xfrm>
              <a:off x="2232250" y="1281975"/>
              <a:ext cx="8475" cy="8000"/>
            </a:xfrm>
            <a:custGeom>
              <a:avLst/>
              <a:gdLst/>
              <a:ahLst/>
              <a:cxnLst/>
              <a:rect l="l" t="t" r="r" b="b"/>
              <a:pathLst>
                <a:path w="339" h="320" extrusionOk="0">
                  <a:moveTo>
                    <a:pt x="339" y="1"/>
                  </a:moveTo>
                  <a:cubicBezTo>
                    <a:pt x="239" y="41"/>
                    <a:pt x="120" y="100"/>
                    <a:pt x="0" y="160"/>
                  </a:cubicBezTo>
                  <a:lnTo>
                    <a:pt x="0" y="240"/>
                  </a:lnTo>
                  <a:lnTo>
                    <a:pt x="0" y="319"/>
                  </a:lnTo>
                  <a:cubicBezTo>
                    <a:pt x="120" y="319"/>
                    <a:pt x="219" y="299"/>
                    <a:pt x="339" y="299"/>
                  </a:cubicBezTo>
                  <a:lnTo>
                    <a:pt x="339" y="140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"/>
            <p:cNvSpPr/>
            <p:nvPr/>
          </p:nvSpPr>
          <p:spPr>
            <a:xfrm>
              <a:off x="2264075" y="1277000"/>
              <a:ext cx="3000" cy="3025"/>
            </a:xfrm>
            <a:custGeom>
              <a:avLst/>
              <a:gdLst/>
              <a:ahLst/>
              <a:cxnLst/>
              <a:rect l="l" t="t" r="r" b="b"/>
              <a:pathLst>
                <a:path w="120" h="121" extrusionOk="0">
                  <a:moveTo>
                    <a:pt x="120" y="1"/>
                  </a:moveTo>
                  <a:cubicBezTo>
                    <a:pt x="60" y="21"/>
                    <a:pt x="40" y="41"/>
                    <a:pt x="1" y="80"/>
                  </a:cubicBezTo>
                  <a:cubicBezTo>
                    <a:pt x="40" y="80"/>
                    <a:pt x="60" y="100"/>
                    <a:pt x="120" y="120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"/>
            <p:cNvSpPr/>
            <p:nvPr/>
          </p:nvSpPr>
          <p:spPr>
            <a:xfrm>
              <a:off x="2140750" y="1292925"/>
              <a:ext cx="45275" cy="44275"/>
            </a:xfrm>
            <a:custGeom>
              <a:avLst/>
              <a:gdLst/>
              <a:ahLst/>
              <a:cxnLst/>
              <a:rect l="l" t="t" r="r" b="b"/>
              <a:pathLst>
                <a:path w="1811" h="1771" extrusionOk="0">
                  <a:moveTo>
                    <a:pt x="1015" y="0"/>
                  </a:moveTo>
                  <a:lnTo>
                    <a:pt x="577" y="80"/>
                  </a:lnTo>
                  <a:cubicBezTo>
                    <a:pt x="478" y="80"/>
                    <a:pt x="418" y="160"/>
                    <a:pt x="378" y="239"/>
                  </a:cubicBezTo>
                  <a:cubicBezTo>
                    <a:pt x="378" y="438"/>
                    <a:pt x="219" y="557"/>
                    <a:pt x="139" y="697"/>
                  </a:cubicBezTo>
                  <a:cubicBezTo>
                    <a:pt x="259" y="1055"/>
                    <a:pt x="0" y="1473"/>
                    <a:pt x="358" y="1771"/>
                  </a:cubicBezTo>
                  <a:cubicBezTo>
                    <a:pt x="497" y="1691"/>
                    <a:pt x="617" y="1632"/>
                    <a:pt x="517" y="1433"/>
                  </a:cubicBezTo>
                  <a:lnTo>
                    <a:pt x="517" y="1095"/>
                  </a:lnTo>
                  <a:cubicBezTo>
                    <a:pt x="856" y="737"/>
                    <a:pt x="1393" y="975"/>
                    <a:pt x="1711" y="657"/>
                  </a:cubicBezTo>
                  <a:cubicBezTo>
                    <a:pt x="1791" y="577"/>
                    <a:pt x="1810" y="498"/>
                    <a:pt x="1810" y="438"/>
                  </a:cubicBezTo>
                  <a:cubicBezTo>
                    <a:pt x="1791" y="359"/>
                    <a:pt x="1771" y="279"/>
                    <a:pt x="1691" y="239"/>
                  </a:cubicBezTo>
                  <a:cubicBezTo>
                    <a:pt x="1651" y="239"/>
                    <a:pt x="1611" y="199"/>
                    <a:pt x="1572" y="199"/>
                  </a:cubicBezTo>
                  <a:cubicBezTo>
                    <a:pt x="1393" y="100"/>
                    <a:pt x="1214" y="0"/>
                    <a:pt x="101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4"/>
            <p:cNvSpPr/>
            <p:nvPr/>
          </p:nvSpPr>
          <p:spPr>
            <a:xfrm>
              <a:off x="2150200" y="1324250"/>
              <a:ext cx="34325" cy="19425"/>
            </a:xfrm>
            <a:custGeom>
              <a:avLst/>
              <a:gdLst/>
              <a:ahLst/>
              <a:cxnLst/>
              <a:rect l="l" t="t" r="r" b="b"/>
              <a:pathLst>
                <a:path w="1373" h="777" extrusionOk="0">
                  <a:moveTo>
                    <a:pt x="1214" y="1"/>
                  </a:moveTo>
                  <a:cubicBezTo>
                    <a:pt x="1174" y="1"/>
                    <a:pt x="1094" y="21"/>
                    <a:pt x="1015" y="21"/>
                  </a:cubicBezTo>
                  <a:cubicBezTo>
                    <a:pt x="952" y="73"/>
                    <a:pt x="895" y="103"/>
                    <a:pt x="841" y="103"/>
                  </a:cubicBezTo>
                  <a:cubicBezTo>
                    <a:pt x="791" y="103"/>
                    <a:pt x="744" y="78"/>
                    <a:pt x="696" y="21"/>
                  </a:cubicBezTo>
                  <a:cubicBezTo>
                    <a:pt x="679" y="19"/>
                    <a:pt x="662" y="18"/>
                    <a:pt x="645" y="18"/>
                  </a:cubicBezTo>
                  <a:cubicBezTo>
                    <a:pt x="469" y="18"/>
                    <a:pt x="324" y="107"/>
                    <a:pt x="179" y="180"/>
                  </a:cubicBezTo>
                  <a:cubicBezTo>
                    <a:pt x="119" y="299"/>
                    <a:pt x="40" y="399"/>
                    <a:pt x="0" y="518"/>
                  </a:cubicBezTo>
                  <a:lnTo>
                    <a:pt x="0" y="677"/>
                  </a:lnTo>
                  <a:cubicBezTo>
                    <a:pt x="20" y="697"/>
                    <a:pt x="20" y="737"/>
                    <a:pt x="40" y="777"/>
                  </a:cubicBezTo>
                  <a:cubicBezTo>
                    <a:pt x="80" y="777"/>
                    <a:pt x="119" y="737"/>
                    <a:pt x="139" y="717"/>
                  </a:cubicBezTo>
                  <a:cubicBezTo>
                    <a:pt x="577" y="637"/>
                    <a:pt x="975" y="578"/>
                    <a:pt x="1373" y="498"/>
                  </a:cubicBezTo>
                  <a:cubicBezTo>
                    <a:pt x="1313" y="319"/>
                    <a:pt x="1273" y="180"/>
                    <a:pt x="1214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4"/>
            <p:cNvSpPr/>
            <p:nvPr/>
          </p:nvSpPr>
          <p:spPr>
            <a:xfrm>
              <a:off x="2145725" y="1341175"/>
              <a:ext cx="5000" cy="5475"/>
            </a:xfrm>
            <a:custGeom>
              <a:avLst/>
              <a:gdLst/>
              <a:ahLst/>
              <a:cxnLst/>
              <a:rect l="l" t="t" r="r" b="b"/>
              <a:pathLst>
                <a:path w="200" h="219" extrusionOk="0">
                  <a:moveTo>
                    <a:pt x="179" y="0"/>
                  </a:moveTo>
                  <a:cubicBezTo>
                    <a:pt x="80" y="60"/>
                    <a:pt x="0" y="139"/>
                    <a:pt x="159" y="219"/>
                  </a:cubicBezTo>
                  <a:lnTo>
                    <a:pt x="199" y="199"/>
                  </a:lnTo>
                  <a:cubicBezTo>
                    <a:pt x="199" y="139"/>
                    <a:pt x="179" y="119"/>
                    <a:pt x="179" y="60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4"/>
            <p:cNvSpPr/>
            <p:nvPr/>
          </p:nvSpPr>
          <p:spPr>
            <a:xfrm>
              <a:off x="2145450" y="1392575"/>
              <a:ext cx="34600" cy="5800"/>
            </a:xfrm>
            <a:custGeom>
              <a:avLst/>
              <a:gdLst/>
              <a:ahLst/>
              <a:cxnLst/>
              <a:rect l="l" t="t" r="r" b="b"/>
              <a:pathLst>
                <a:path w="1384" h="232" extrusionOk="0">
                  <a:moveTo>
                    <a:pt x="129" y="0"/>
                  </a:moveTo>
                  <a:cubicBezTo>
                    <a:pt x="54" y="0"/>
                    <a:pt x="1" y="48"/>
                    <a:pt x="11" y="232"/>
                  </a:cubicBezTo>
                  <a:cubicBezTo>
                    <a:pt x="469" y="192"/>
                    <a:pt x="926" y="192"/>
                    <a:pt x="1384" y="192"/>
                  </a:cubicBezTo>
                  <a:lnTo>
                    <a:pt x="1384" y="53"/>
                  </a:lnTo>
                  <a:lnTo>
                    <a:pt x="369" y="53"/>
                  </a:lnTo>
                  <a:cubicBezTo>
                    <a:pt x="292" y="43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4"/>
            <p:cNvSpPr/>
            <p:nvPr/>
          </p:nvSpPr>
          <p:spPr>
            <a:xfrm>
              <a:off x="2154675" y="1381450"/>
              <a:ext cx="11200" cy="8400"/>
            </a:xfrm>
            <a:custGeom>
              <a:avLst/>
              <a:gdLst/>
              <a:ahLst/>
              <a:cxnLst/>
              <a:rect l="l" t="t" r="r" b="b"/>
              <a:pathLst>
                <a:path w="448" h="336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39" y="40"/>
                    <a:pt x="40" y="140"/>
                    <a:pt x="0" y="319"/>
                  </a:cubicBezTo>
                  <a:cubicBezTo>
                    <a:pt x="9" y="318"/>
                    <a:pt x="19" y="317"/>
                    <a:pt x="29" y="317"/>
                  </a:cubicBezTo>
                  <a:cubicBezTo>
                    <a:pt x="93" y="317"/>
                    <a:pt x="178" y="336"/>
                    <a:pt x="249" y="336"/>
                  </a:cubicBezTo>
                  <a:cubicBezTo>
                    <a:pt x="368" y="336"/>
                    <a:pt x="448" y="283"/>
                    <a:pt x="31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4"/>
            <p:cNvSpPr/>
            <p:nvPr/>
          </p:nvSpPr>
          <p:spPr>
            <a:xfrm>
              <a:off x="2338675" y="1198650"/>
              <a:ext cx="115900" cy="33125"/>
            </a:xfrm>
            <a:custGeom>
              <a:avLst/>
              <a:gdLst/>
              <a:ahLst/>
              <a:cxnLst/>
              <a:rect l="l" t="t" r="r" b="b"/>
              <a:pathLst>
                <a:path w="4636" h="1325" extrusionOk="0">
                  <a:moveTo>
                    <a:pt x="4158" y="0"/>
                  </a:moveTo>
                  <a:cubicBezTo>
                    <a:pt x="4087" y="0"/>
                    <a:pt x="4014" y="6"/>
                    <a:pt x="3939" y="12"/>
                  </a:cubicBezTo>
                  <a:cubicBezTo>
                    <a:pt x="3661" y="111"/>
                    <a:pt x="3382" y="91"/>
                    <a:pt x="3104" y="151"/>
                  </a:cubicBezTo>
                  <a:cubicBezTo>
                    <a:pt x="2109" y="350"/>
                    <a:pt x="1035" y="211"/>
                    <a:pt x="140" y="788"/>
                  </a:cubicBezTo>
                  <a:cubicBezTo>
                    <a:pt x="0" y="1106"/>
                    <a:pt x="239" y="1166"/>
                    <a:pt x="458" y="1265"/>
                  </a:cubicBezTo>
                  <a:cubicBezTo>
                    <a:pt x="567" y="1305"/>
                    <a:pt x="682" y="1325"/>
                    <a:pt x="796" y="1325"/>
                  </a:cubicBezTo>
                  <a:cubicBezTo>
                    <a:pt x="911" y="1325"/>
                    <a:pt x="1025" y="1305"/>
                    <a:pt x="1134" y="1265"/>
                  </a:cubicBezTo>
                  <a:cubicBezTo>
                    <a:pt x="1174" y="1245"/>
                    <a:pt x="1254" y="1245"/>
                    <a:pt x="1313" y="1245"/>
                  </a:cubicBezTo>
                  <a:cubicBezTo>
                    <a:pt x="1363" y="1270"/>
                    <a:pt x="1409" y="1284"/>
                    <a:pt x="1453" y="1284"/>
                  </a:cubicBezTo>
                  <a:cubicBezTo>
                    <a:pt x="1515" y="1284"/>
                    <a:pt x="1573" y="1255"/>
                    <a:pt x="1632" y="1185"/>
                  </a:cubicBezTo>
                  <a:cubicBezTo>
                    <a:pt x="1811" y="1086"/>
                    <a:pt x="2010" y="1185"/>
                    <a:pt x="2169" y="1066"/>
                  </a:cubicBezTo>
                  <a:cubicBezTo>
                    <a:pt x="2228" y="1026"/>
                    <a:pt x="2288" y="1026"/>
                    <a:pt x="2328" y="1026"/>
                  </a:cubicBezTo>
                  <a:cubicBezTo>
                    <a:pt x="2392" y="994"/>
                    <a:pt x="2459" y="984"/>
                    <a:pt x="2528" y="984"/>
                  </a:cubicBezTo>
                  <a:cubicBezTo>
                    <a:pt x="2643" y="984"/>
                    <a:pt x="2764" y="1012"/>
                    <a:pt x="2887" y="1012"/>
                  </a:cubicBezTo>
                  <a:cubicBezTo>
                    <a:pt x="3012" y="1012"/>
                    <a:pt x="3139" y="983"/>
                    <a:pt x="3263" y="867"/>
                  </a:cubicBezTo>
                  <a:cubicBezTo>
                    <a:pt x="3303" y="847"/>
                    <a:pt x="3342" y="847"/>
                    <a:pt x="3402" y="847"/>
                  </a:cubicBezTo>
                  <a:cubicBezTo>
                    <a:pt x="3516" y="776"/>
                    <a:pt x="3644" y="761"/>
                    <a:pt x="3774" y="761"/>
                  </a:cubicBezTo>
                  <a:cubicBezTo>
                    <a:pt x="3869" y="761"/>
                    <a:pt x="3965" y="769"/>
                    <a:pt x="4060" y="769"/>
                  </a:cubicBezTo>
                  <a:cubicBezTo>
                    <a:pt x="4199" y="769"/>
                    <a:pt x="4335" y="752"/>
                    <a:pt x="4456" y="668"/>
                  </a:cubicBezTo>
                  <a:lnTo>
                    <a:pt x="4437" y="668"/>
                  </a:lnTo>
                  <a:cubicBezTo>
                    <a:pt x="4516" y="648"/>
                    <a:pt x="4616" y="609"/>
                    <a:pt x="4635" y="509"/>
                  </a:cubicBezTo>
                  <a:lnTo>
                    <a:pt x="4635" y="191"/>
                  </a:lnTo>
                  <a:cubicBezTo>
                    <a:pt x="4494" y="35"/>
                    <a:pt x="4332" y="0"/>
                    <a:pt x="415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4"/>
            <p:cNvSpPr/>
            <p:nvPr/>
          </p:nvSpPr>
          <p:spPr>
            <a:xfrm>
              <a:off x="2449075" y="1209375"/>
              <a:ext cx="52750" cy="10975"/>
            </a:xfrm>
            <a:custGeom>
              <a:avLst/>
              <a:gdLst/>
              <a:ahLst/>
              <a:cxnLst/>
              <a:rect l="l" t="t" r="r" b="b"/>
              <a:pathLst>
                <a:path w="2110" h="439" extrusionOk="0">
                  <a:moveTo>
                    <a:pt x="1244" y="1"/>
                  </a:moveTo>
                  <a:cubicBezTo>
                    <a:pt x="1189" y="1"/>
                    <a:pt x="1135" y="20"/>
                    <a:pt x="1075" y="60"/>
                  </a:cubicBezTo>
                  <a:lnTo>
                    <a:pt x="896" y="60"/>
                  </a:lnTo>
                  <a:cubicBezTo>
                    <a:pt x="876" y="40"/>
                    <a:pt x="846" y="30"/>
                    <a:pt x="814" y="30"/>
                  </a:cubicBezTo>
                  <a:cubicBezTo>
                    <a:pt x="781" y="30"/>
                    <a:pt x="747" y="40"/>
                    <a:pt x="717" y="60"/>
                  </a:cubicBezTo>
                  <a:cubicBezTo>
                    <a:pt x="601" y="99"/>
                    <a:pt x="494" y="121"/>
                    <a:pt x="384" y="121"/>
                  </a:cubicBezTo>
                  <a:cubicBezTo>
                    <a:pt x="324" y="121"/>
                    <a:pt x="263" y="114"/>
                    <a:pt x="200" y="100"/>
                  </a:cubicBezTo>
                  <a:cubicBezTo>
                    <a:pt x="120" y="140"/>
                    <a:pt x="80" y="199"/>
                    <a:pt x="1" y="239"/>
                  </a:cubicBezTo>
                  <a:cubicBezTo>
                    <a:pt x="102" y="266"/>
                    <a:pt x="206" y="273"/>
                    <a:pt x="311" y="273"/>
                  </a:cubicBezTo>
                  <a:cubicBezTo>
                    <a:pt x="470" y="273"/>
                    <a:pt x="633" y="255"/>
                    <a:pt x="793" y="255"/>
                  </a:cubicBezTo>
                  <a:cubicBezTo>
                    <a:pt x="1008" y="255"/>
                    <a:pt x="1218" y="288"/>
                    <a:pt x="1413" y="438"/>
                  </a:cubicBezTo>
                  <a:cubicBezTo>
                    <a:pt x="1612" y="259"/>
                    <a:pt x="1950" y="339"/>
                    <a:pt x="2109" y="100"/>
                  </a:cubicBezTo>
                  <a:cubicBezTo>
                    <a:pt x="1890" y="100"/>
                    <a:pt x="1632" y="60"/>
                    <a:pt x="1413" y="60"/>
                  </a:cubicBezTo>
                  <a:cubicBezTo>
                    <a:pt x="1353" y="20"/>
                    <a:pt x="1299" y="1"/>
                    <a:pt x="1244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4"/>
            <p:cNvSpPr/>
            <p:nvPr/>
          </p:nvSpPr>
          <p:spPr>
            <a:xfrm>
              <a:off x="2396850" y="1220300"/>
              <a:ext cx="31875" cy="12975"/>
            </a:xfrm>
            <a:custGeom>
              <a:avLst/>
              <a:gdLst/>
              <a:ahLst/>
              <a:cxnLst/>
              <a:rect l="l" t="t" r="r" b="b"/>
              <a:pathLst>
                <a:path w="1275" h="519" extrusionOk="0">
                  <a:moveTo>
                    <a:pt x="732" y="0"/>
                  </a:moveTo>
                  <a:cubicBezTo>
                    <a:pt x="483" y="0"/>
                    <a:pt x="229" y="14"/>
                    <a:pt x="1" y="160"/>
                  </a:cubicBezTo>
                  <a:cubicBezTo>
                    <a:pt x="61" y="160"/>
                    <a:pt x="120" y="180"/>
                    <a:pt x="200" y="200"/>
                  </a:cubicBezTo>
                  <a:cubicBezTo>
                    <a:pt x="319" y="300"/>
                    <a:pt x="677" y="160"/>
                    <a:pt x="558" y="518"/>
                  </a:cubicBezTo>
                  <a:cubicBezTo>
                    <a:pt x="757" y="498"/>
                    <a:pt x="976" y="498"/>
                    <a:pt x="1194" y="479"/>
                  </a:cubicBezTo>
                  <a:cubicBezTo>
                    <a:pt x="1214" y="419"/>
                    <a:pt x="1254" y="379"/>
                    <a:pt x="1274" y="359"/>
                  </a:cubicBezTo>
                  <a:cubicBezTo>
                    <a:pt x="1075" y="319"/>
                    <a:pt x="896" y="260"/>
                    <a:pt x="896" y="1"/>
                  </a:cubicBezTo>
                  <a:cubicBezTo>
                    <a:pt x="842" y="1"/>
                    <a:pt x="787" y="0"/>
                    <a:pt x="732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4"/>
            <p:cNvSpPr/>
            <p:nvPr/>
          </p:nvSpPr>
          <p:spPr>
            <a:xfrm>
              <a:off x="2422225" y="1214350"/>
              <a:ext cx="26875" cy="6425"/>
            </a:xfrm>
            <a:custGeom>
              <a:avLst/>
              <a:gdLst/>
              <a:ahLst/>
              <a:cxnLst/>
              <a:rect l="l" t="t" r="r" b="b"/>
              <a:pathLst>
                <a:path w="1075" h="257" extrusionOk="0">
                  <a:moveTo>
                    <a:pt x="1075" y="40"/>
                  </a:moveTo>
                  <a:lnTo>
                    <a:pt x="1075" y="40"/>
                  </a:lnTo>
                  <a:cubicBezTo>
                    <a:pt x="736" y="60"/>
                    <a:pt x="339" y="0"/>
                    <a:pt x="0" y="219"/>
                  </a:cubicBezTo>
                  <a:cubicBezTo>
                    <a:pt x="19" y="218"/>
                    <a:pt x="38" y="218"/>
                    <a:pt x="57" y="218"/>
                  </a:cubicBezTo>
                  <a:cubicBezTo>
                    <a:pt x="233" y="218"/>
                    <a:pt x="413" y="257"/>
                    <a:pt x="583" y="257"/>
                  </a:cubicBezTo>
                  <a:cubicBezTo>
                    <a:pt x="761" y="257"/>
                    <a:pt x="930" y="214"/>
                    <a:pt x="1075" y="4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4"/>
            <p:cNvSpPr/>
            <p:nvPr/>
          </p:nvSpPr>
          <p:spPr>
            <a:xfrm>
              <a:off x="2184500" y="1296575"/>
              <a:ext cx="13450" cy="12525"/>
            </a:xfrm>
            <a:custGeom>
              <a:avLst/>
              <a:gdLst/>
              <a:ahLst/>
              <a:cxnLst/>
              <a:rect l="l" t="t" r="r" b="b"/>
              <a:pathLst>
                <a:path w="538" h="501" extrusionOk="0">
                  <a:moveTo>
                    <a:pt x="341" y="1"/>
                  </a:moveTo>
                  <a:cubicBezTo>
                    <a:pt x="295" y="1"/>
                    <a:pt x="249" y="5"/>
                    <a:pt x="200" y="14"/>
                  </a:cubicBezTo>
                  <a:cubicBezTo>
                    <a:pt x="60" y="93"/>
                    <a:pt x="21" y="153"/>
                    <a:pt x="1" y="292"/>
                  </a:cubicBezTo>
                  <a:lnTo>
                    <a:pt x="1" y="411"/>
                  </a:lnTo>
                  <a:cubicBezTo>
                    <a:pt x="70" y="469"/>
                    <a:pt x="140" y="500"/>
                    <a:pt x="209" y="500"/>
                  </a:cubicBezTo>
                  <a:cubicBezTo>
                    <a:pt x="259" y="500"/>
                    <a:pt x="309" y="484"/>
                    <a:pt x="359" y="451"/>
                  </a:cubicBezTo>
                  <a:cubicBezTo>
                    <a:pt x="418" y="431"/>
                    <a:pt x="498" y="431"/>
                    <a:pt x="538" y="411"/>
                  </a:cubicBezTo>
                  <a:cubicBezTo>
                    <a:pt x="518" y="312"/>
                    <a:pt x="518" y="213"/>
                    <a:pt x="518" y="113"/>
                  </a:cubicBezTo>
                  <a:lnTo>
                    <a:pt x="538" y="34"/>
                  </a:lnTo>
                  <a:cubicBezTo>
                    <a:pt x="468" y="10"/>
                    <a:pt x="405" y="1"/>
                    <a:pt x="34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4"/>
            <p:cNvSpPr/>
            <p:nvPr/>
          </p:nvSpPr>
          <p:spPr>
            <a:xfrm>
              <a:off x="2205400" y="1294800"/>
              <a:ext cx="9475" cy="3125"/>
            </a:xfrm>
            <a:custGeom>
              <a:avLst/>
              <a:gdLst/>
              <a:ahLst/>
              <a:cxnLst/>
              <a:rect l="l" t="t" r="r" b="b"/>
              <a:pathLst>
                <a:path w="379" h="125" extrusionOk="0">
                  <a:moveTo>
                    <a:pt x="302" y="0"/>
                  </a:moveTo>
                  <a:cubicBezTo>
                    <a:pt x="180" y="0"/>
                    <a:pt x="83" y="42"/>
                    <a:pt x="0" y="124"/>
                  </a:cubicBezTo>
                  <a:cubicBezTo>
                    <a:pt x="159" y="124"/>
                    <a:pt x="279" y="124"/>
                    <a:pt x="378" y="5"/>
                  </a:cubicBezTo>
                  <a:cubicBezTo>
                    <a:pt x="352" y="2"/>
                    <a:pt x="326" y="0"/>
                    <a:pt x="302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4"/>
            <p:cNvSpPr/>
            <p:nvPr/>
          </p:nvSpPr>
          <p:spPr>
            <a:xfrm>
              <a:off x="2205900" y="1302875"/>
              <a:ext cx="4975" cy="3500"/>
            </a:xfrm>
            <a:custGeom>
              <a:avLst/>
              <a:gdLst/>
              <a:ahLst/>
              <a:cxnLst/>
              <a:rect l="l" t="t" r="r" b="b"/>
              <a:pathLst>
                <a:path w="199" h="140" extrusionOk="0">
                  <a:moveTo>
                    <a:pt x="199" y="0"/>
                  </a:moveTo>
                  <a:lnTo>
                    <a:pt x="199" y="0"/>
                  </a:lnTo>
                  <a:cubicBezTo>
                    <a:pt x="159" y="40"/>
                    <a:pt x="80" y="80"/>
                    <a:pt x="0" y="140"/>
                  </a:cubicBezTo>
                  <a:cubicBezTo>
                    <a:pt x="80" y="80"/>
                    <a:pt x="139" y="60"/>
                    <a:pt x="19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4"/>
            <p:cNvSpPr/>
            <p:nvPr/>
          </p:nvSpPr>
          <p:spPr>
            <a:xfrm>
              <a:off x="2232250" y="1298900"/>
              <a:ext cx="5000" cy="3075"/>
            </a:xfrm>
            <a:custGeom>
              <a:avLst/>
              <a:gdLst/>
              <a:ahLst/>
              <a:cxnLst/>
              <a:rect l="l" t="t" r="r" b="b"/>
              <a:pathLst>
                <a:path w="200" h="123" extrusionOk="0">
                  <a:moveTo>
                    <a:pt x="199" y="0"/>
                  </a:moveTo>
                  <a:cubicBezTo>
                    <a:pt x="140" y="40"/>
                    <a:pt x="80" y="60"/>
                    <a:pt x="0" y="120"/>
                  </a:cubicBezTo>
                  <a:cubicBezTo>
                    <a:pt x="11" y="122"/>
                    <a:pt x="21" y="123"/>
                    <a:pt x="30" y="123"/>
                  </a:cubicBezTo>
                  <a:cubicBezTo>
                    <a:pt x="109" y="123"/>
                    <a:pt x="146" y="53"/>
                    <a:pt x="19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4"/>
            <p:cNvSpPr/>
            <p:nvPr/>
          </p:nvSpPr>
          <p:spPr>
            <a:xfrm>
              <a:off x="2219325" y="1302375"/>
              <a:ext cx="5500" cy="2325"/>
            </a:xfrm>
            <a:custGeom>
              <a:avLst/>
              <a:gdLst/>
              <a:ahLst/>
              <a:cxnLst/>
              <a:rect l="l" t="t" r="r" b="b"/>
              <a:pathLst>
                <a:path w="220" h="9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63"/>
                    <a:pt x="68" y="93"/>
                    <a:pt x="107" y="93"/>
                  </a:cubicBezTo>
                  <a:cubicBezTo>
                    <a:pt x="143" y="93"/>
                    <a:pt x="181" y="68"/>
                    <a:pt x="219" y="20"/>
                  </a:cubicBezTo>
                  <a:cubicBezTo>
                    <a:pt x="139" y="20"/>
                    <a:pt x="60" y="20"/>
                    <a:pt x="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"/>
            <p:cNvSpPr/>
            <p:nvPr/>
          </p:nvSpPr>
          <p:spPr>
            <a:xfrm>
              <a:off x="2150200" y="1341650"/>
              <a:ext cx="3500" cy="3525"/>
            </a:xfrm>
            <a:custGeom>
              <a:avLst/>
              <a:gdLst/>
              <a:ahLst/>
              <a:cxnLst/>
              <a:rect l="l" t="t" r="r" b="b"/>
              <a:pathLst>
                <a:path w="140" h="141" extrusionOk="0">
                  <a:moveTo>
                    <a:pt x="139" y="1"/>
                  </a:moveTo>
                  <a:cubicBezTo>
                    <a:pt x="100" y="1"/>
                    <a:pt x="40" y="1"/>
                    <a:pt x="0" y="21"/>
                  </a:cubicBezTo>
                  <a:cubicBezTo>
                    <a:pt x="0" y="81"/>
                    <a:pt x="0" y="120"/>
                    <a:pt x="20" y="140"/>
                  </a:cubicBezTo>
                  <a:cubicBezTo>
                    <a:pt x="40" y="100"/>
                    <a:pt x="100" y="81"/>
                    <a:pt x="13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4"/>
            <p:cNvSpPr/>
            <p:nvPr/>
          </p:nvSpPr>
          <p:spPr>
            <a:xfrm>
              <a:off x="2582850" y="1198625"/>
              <a:ext cx="26875" cy="4375"/>
            </a:xfrm>
            <a:custGeom>
              <a:avLst/>
              <a:gdLst/>
              <a:ahLst/>
              <a:cxnLst/>
              <a:rect l="l" t="t" r="r" b="b"/>
              <a:pathLst>
                <a:path w="1075" h="175" extrusionOk="0">
                  <a:moveTo>
                    <a:pt x="631" y="0"/>
                  </a:moveTo>
                  <a:cubicBezTo>
                    <a:pt x="415" y="0"/>
                    <a:pt x="201" y="34"/>
                    <a:pt x="1" y="152"/>
                  </a:cubicBezTo>
                  <a:cubicBezTo>
                    <a:pt x="26" y="151"/>
                    <a:pt x="52" y="150"/>
                    <a:pt x="77" y="150"/>
                  </a:cubicBezTo>
                  <a:cubicBezTo>
                    <a:pt x="240" y="150"/>
                    <a:pt x="405" y="175"/>
                    <a:pt x="569" y="175"/>
                  </a:cubicBezTo>
                  <a:cubicBezTo>
                    <a:pt x="742" y="175"/>
                    <a:pt x="913" y="147"/>
                    <a:pt x="1075" y="33"/>
                  </a:cubicBezTo>
                  <a:cubicBezTo>
                    <a:pt x="929" y="16"/>
                    <a:pt x="779" y="0"/>
                    <a:pt x="63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4"/>
            <p:cNvSpPr/>
            <p:nvPr/>
          </p:nvSpPr>
          <p:spPr>
            <a:xfrm>
              <a:off x="2127325" y="1339675"/>
              <a:ext cx="8975" cy="32850"/>
            </a:xfrm>
            <a:custGeom>
              <a:avLst/>
              <a:gdLst/>
              <a:ahLst/>
              <a:cxnLst/>
              <a:rect l="l" t="t" r="r" b="b"/>
              <a:pathLst>
                <a:path w="359" h="1314" extrusionOk="0">
                  <a:moveTo>
                    <a:pt x="40" y="0"/>
                  </a:moveTo>
                  <a:lnTo>
                    <a:pt x="40" y="0"/>
                  </a:lnTo>
                  <a:cubicBezTo>
                    <a:pt x="20" y="478"/>
                    <a:pt x="0" y="876"/>
                    <a:pt x="60" y="1274"/>
                  </a:cubicBezTo>
                  <a:cubicBezTo>
                    <a:pt x="119" y="1293"/>
                    <a:pt x="139" y="1313"/>
                    <a:pt x="199" y="1313"/>
                  </a:cubicBezTo>
                  <a:cubicBezTo>
                    <a:pt x="239" y="1075"/>
                    <a:pt x="119" y="796"/>
                    <a:pt x="358" y="617"/>
                  </a:cubicBezTo>
                  <a:cubicBezTo>
                    <a:pt x="358" y="378"/>
                    <a:pt x="298" y="199"/>
                    <a:pt x="4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4"/>
            <p:cNvSpPr/>
            <p:nvPr/>
          </p:nvSpPr>
          <p:spPr>
            <a:xfrm>
              <a:off x="2271525" y="1229300"/>
              <a:ext cx="43300" cy="30825"/>
            </a:xfrm>
            <a:custGeom>
              <a:avLst/>
              <a:gdLst/>
              <a:ahLst/>
              <a:cxnLst/>
              <a:rect l="l" t="t" r="r" b="b"/>
              <a:pathLst>
                <a:path w="1732" h="1233" extrusionOk="0">
                  <a:moveTo>
                    <a:pt x="877" y="0"/>
                  </a:moveTo>
                  <a:cubicBezTo>
                    <a:pt x="658" y="0"/>
                    <a:pt x="421" y="94"/>
                    <a:pt x="160" y="298"/>
                  </a:cubicBezTo>
                  <a:cubicBezTo>
                    <a:pt x="41" y="437"/>
                    <a:pt x="1" y="616"/>
                    <a:pt x="41" y="795"/>
                  </a:cubicBezTo>
                  <a:cubicBezTo>
                    <a:pt x="149" y="1120"/>
                    <a:pt x="402" y="1156"/>
                    <a:pt x="677" y="1156"/>
                  </a:cubicBezTo>
                  <a:cubicBezTo>
                    <a:pt x="756" y="1156"/>
                    <a:pt x="836" y="1153"/>
                    <a:pt x="916" y="1153"/>
                  </a:cubicBezTo>
                  <a:cubicBezTo>
                    <a:pt x="996" y="1153"/>
                    <a:pt x="1035" y="1133"/>
                    <a:pt x="1115" y="1133"/>
                  </a:cubicBezTo>
                  <a:cubicBezTo>
                    <a:pt x="1195" y="1113"/>
                    <a:pt x="1234" y="1054"/>
                    <a:pt x="1314" y="1014"/>
                  </a:cubicBezTo>
                  <a:cubicBezTo>
                    <a:pt x="1325" y="1008"/>
                    <a:pt x="1335" y="1006"/>
                    <a:pt x="1345" y="1006"/>
                  </a:cubicBezTo>
                  <a:cubicBezTo>
                    <a:pt x="1374" y="1006"/>
                    <a:pt x="1399" y="1024"/>
                    <a:pt x="1413" y="1054"/>
                  </a:cubicBezTo>
                  <a:cubicBezTo>
                    <a:pt x="1433" y="1093"/>
                    <a:pt x="1453" y="1133"/>
                    <a:pt x="1493" y="1193"/>
                  </a:cubicBezTo>
                  <a:lnTo>
                    <a:pt x="1553" y="1233"/>
                  </a:lnTo>
                  <a:cubicBezTo>
                    <a:pt x="1612" y="1153"/>
                    <a:pt x="1692" y="1093"/>
                    <a:pt x="1732" y="1014"/>
                  </a:cubicBezTo>
                  <a:lnTo>
                    <a:pt x="1732" y="536"/>
                  </a:lnTo>
                  <a:cubicBezTo>
                    <a:pt x="1473" y="196"/>
                    <a:pt x="1194" y="0"/>
                    <a:pt x="877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4"/>
            <p:cNvSpPr/>
            <p:nvPr/>
          </p:nvSpPr>
          <p:spPr>
            <a:xfrm>
              <a:off x="2280000" y="1256050"/>
              <a:ext cx="30350" cy="13025"/>
            </a:xfrm>
            <a:custGeom>
              <a:avLst/>
              <a:gdLst/>
              <a:ahLst/>
              <a:cxnLst/>
              <a:rect l="l" t="t" r="r" b="b"/>
              <a:pathLst>
                <a:path w="1214" h="521" extrusionOk="0">
                  <a:moveTo>
                    <a:pt x="1022" y="1"/>
                  </a:moveTo>
                  <a:cubicBezTo>
                    <a:pt x="966" y="1"/>
                    <a:pt x="911" y="16"/>
                    <a:pt x="856" y="43"/>
                  </a:cubicBezTo>
                  <a:cubicBezTo>
                    <a:pt x="776" y="43"/>
                    <a:pt x="676" y="43"/>
                    <a:pt x="597" y="23"/>
                  </a:cubicBezTo>
                  <a:cubicBezTo>
                    <a:pt x="566" y="33"/>
                    <a:pt x="531" y="36"/>
                    <a:pt x="495" y="36"/>
                  </a:cubicBezTo>
                  <a:cubicBezTo>
                    <a:pt x="425" y="36"/>
                    <a:pt x="348" y="25"/>
                    <a:pt x="276" y="25"/>
                  </a:cubicBezTo>
                  <a:cubicBezTo>
                    <a:pt x="140" y="25"/>
                    <a:pt x="22" y="63"/>
                    <a:pt x="0" y="282"/>
                  </a:cubicBezTo>
                  <a:cubicBezTo>
                    <a:pt x="80" y="361"/>
                    <a:pt x="119" y="441"/>
                    <a:pt x="199" y="521"/>
                  </a:cubicBezTo>
                  <a:cubicBezTo>
                    <a:pt x="517" y="381"/>
                    <a:pt x="875" y="282"/>
                    <a:pt x="1214" y="163"/>
                  </a:cubicBezTo>
                  <a:lnTo>
                    <a:pt x="1214" y="63"/>
                  </a:lnTo>
                  <a:cubicBezTo>
                    <a:pt x="1150" y="20"/>
                    <a:pt x="1086" y="1"/>
                    <a:pt x="1022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4"/>
            <p:cNvSpPr/>
            <p:nvPr/>
          </p:nvSpPr>
          <p:spPr>
            <a:xfrm>
              <a:off x="2300625" y="1268000"/>
              <a:ext cx="9225" cy="4100"/>
            </a:xfrm>
            <a:custGeom>
              <a:avLst/>
              <a:gdLst/>
              <a:ahLst/>
              <a:cxnLst/>
              <a:rect l="l" t="t" r="r" b="b"/>
              <a:pathLst>
                <a:path w="369" h="164" extrusionOk="0">
                  <a:moveTo>
                    <a:pt x="127" y="0"/>
                  </a:moveTo>
                  <a:cubicBezTo>
                    <a:pt x="80" y="0"/>
                    <a:pt x="41" y="20"/>
                    <a:pt x="31" y="63"/>
                  </a:cubicBezTo>
                  <a:cubicBezTo>
                    <a:pt x="1" y="152"/>
                    <a:pt x="72" y="163"/>
                    <a:pt x="134" y="163"/>
                  </a:cubicBezTo>
                  <a:cubicBezTo>
                    <a:pt x="155" y="163"/>
                    <a:pt x="175" y="162"/>
                    <a:pt x="190" y="162"/>
                  </a:cubicBezTo>
                  <a:lnTo>
                    <a:pt x="369" y="162"/>
                  </a:lnTo>
                  <a:cubicBezTo>
                    <a:pt x="349" y="102"/>
                    <a:pt x="289" y="63"/>
                    <a:pt x="249" y="43"/>
                  </a:cubicBezTo>
                  <a:cubicBezTo>
                    <a:pt x="212" y="15"/>
                    <a:pt x="167" y="0"/>
                    <a:pt x="127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4"/>
            <p:cNvSpPr/>
            <p:nvPr/>
          </p:nvSpPr>
          <p:spPr>
            <a:xfrm>
              <a:off x="2281475" y="1271550"/>
              <a:ext cx="11475" cy="5475"/>
            </a:xfrm>
            <a:custGeom>
              <a:avLst/>
              <a:gdLst/>
              <a:ahLst/>
              <a:cxnLst/>
              <a:rect l="l" t="t" r="r" b="b"/>
              <a:pathLst>
                <a:path w="459" h="219" extrusionOk="0">
                  <a:moveTo>
                    <a:pt x="140" y="0"/>
                  </a:moveTo>
                  <a:cubicBezTo>
                    <a:pt x="1" y="60"/>
                    <a:pt x="21" y="139"/>
                    <a:pt x="140" y="219"/>
                  </a:cubicBezTo>
                  <a:cubicBezTo>
                    <a:pt x="259" y="219"/>
                    <a:pt x="359" y="199"/>
                    <a:pt x="458" y="199"/>
                  </a:cubicBezTo>
                  <a:cubicBezTo>
                    <a:pt x="399" y="40"/>
                    <a:pt x="259" y="40"/>
                    <a:pt x="14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4"/>
            <p:cNvSpPr/>
            <p:nvPr/>
          </p:nvSpPr>
          <p:spPr>
            <a:xfrm>
              <a:off x="2553025" y="1368525"/>
              <a:ext cx="5000" cy="3500"/>
            </a:xfrm>
            <a:custGeom>
              <a:avLst/>
              <a:gdLst/>
              <a:ahLst/>
              <a:cxnLst/>
              <a:rect l="l" t="t" r="r" b="b"/>
              <a:pathLst>
                <a:path w="200" h="140" extrusionOk="0">
                  <a:moveTo>
                    <a:pt x="199" y="0"/>
                  </a:moveTo>
                  <a:lnTo>
                    <a:pt x="199" y="0"/>
                  </a:lnTo>
                  <a:cubicBezTo>
                    <a:pt x="120" y="40"/>
                    <a:pt x="60" y="100"/>
                    <a:pt x="0" y="139"/>
                  </a:cubicBezTo>
                  <a:cubicBezTo>
                    <a:pt x="60" y="100"/>
                    <a:pt x="139" y="40"/>
                    <a:pt x="19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"/>
            <p:cNvSpPr/>
            <p:nvPr/>
          </p:nvSpPr>
          <p:spPr>
            <a:xfrm>
              <a:off x="2176050" y="1360050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1" y="1"/>
                  </a:moveTo>
                  <a:lnTo>
                    <a:pt x="1" y="61"/>
                  </a:lnTo>
                  <a:lnTo>
                    <a:pt x="1" y="100"/>
                  </a:lnTo>
                  <a:cubicBezTo>
                    <a:pt x="60" y="81"/>
                    <a:pt x="80" y="81"/>
                    <a:pt x="100" y="81"/>
                  </a:cubicBezTo>
                  <a:cubicBezTo>
                    <a:pt x="80" y="61"/>
                    <a:pt x="40" y="41"/>
                    <a:pt x="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"/>
            <p:cNvSpPr/>
            <p:nvPr/>
          </p:nvSpPr>
          <p:spPr>
            <a:xfrm>
              <a:off x="2126325" y="1245175"/>
              <a:ext cx="173575" cy="41125"/>
            </a:xfrm>
            <a:custGeom>
              <a:avLst/>
              <a:gdLst/>
              <a:ahLst/>
              <a:cxnLst/>
              <a:rect l="l" t="t" r="r" b="b"/>
              <a:pathLst>
                <a:path w="6943" h="1645" extrusionOk="0">
                  <a:moveTo>
                    <a:pt x="4078" y="1"/>
                  </a:moveTo>
                  <a:cubicBezTo>
                    <a:pt x="3840" y="21"/>
                    <a:pt x="3581" y="41"/>
                    <a:pt x="3442" y="299"/>
                  </a:cubicBezTo>
                  <a:cubicBezTo>
                    <a:pt x="3561" y="478"/>
                    <a:pt x="3601" y="677"/>
                    <a:pt x="3302" y="717"/>
                  </a:cubicBezTo>
                  <a:lnTo>
                    <a:pt x="1154" y="1095"/>
                  </a:lnTo>
                  <a:cubicBezTo>
                    <a:pt x="1126" y="1109"/>
                    <a:pt x="1098" y="1123"/>
                    <a:pt x="1063" y="1123"/>
                  </a:cubicBezTo>
                  <a:cubicBezTo>
                    <a:pt x="1048" y="1123"/>
                    <a:pt x="1032" y="1121"/>
                    <a:pt x="1015" y="1115"/>
                  </a:cubicBezTo>
                  <a:cubicBezTo>
                    <a:pt x="856" y="1234"/>
                    <a:pt x="657" y="1234"/>
                    <a:pt x="458" y="1234"/>
                  </a:cubicBezTo>
                  <a:cubicBezTo>
                    <a:pt x="392" y="1218"/>
                    <a:pt x="334" y="1205"/>
                    <a:pt x="281" y="1205"/>
                  </a:cubicBezTo>
                  <a:cubicBezTo>
                    <a:pt x="204" y="1205"/>
                    <a:pt x="138" y="1232"/>
                    <a:pt x="80" y="1314"/>
                  </a:cubicBezTo>
                  <a:cubicBezTo>
                    <a:pt x="0" y="1413"/>
                    <a:pt x="60" y="1513"/>
                    <a:pt x="159" y="1592"/>
                  </a:cubicBezTo>
                  <a:cubicBezTo>
                    <a:pt x="199" y="1592"/>
                    <a:pt x="259" y="1612"/>
                    <a:pt x="299" y="1632"/>
                  </a:cubicBezTo>
                  <a:cubicBezTo>
                    <a:pt x="384" y="1640"/>
                    <a:pt x="469" y="1644"/>
                    <a:pt x="554" y="1644"/>
                  </a:cubicBezTo>
                  <a:cubicBezTo>
                    <a:pt x="867" y="1644"/>
                    <a:pt x="1179" y="1591"/>
                    <a:pt x="1492" y="1513"/>
                  </a:cubicBezTo>
                  <a:cubicBezTo>
                    <a:pt x="2208" y="1314"/>
                    <a:pt x="2944" y="1115"/>
                    <a:pt x="3680" y="1035"/>
                  </a:cubicBezTo>
                  <a:cubicBezTo>
                    <a:pt x="3836" y="999"/>
                    <a:pt x="3984" y="992"/>
                    <a:pt x="4133" y="992"/>
                  </a:cubicBezTo>
                  <a:cubicBezTo>
                    <a:pt x="4233" y="992"/>
                    <a:pt x="4333" y="995"/>
                    <a:pt x="4436" y="995"/>
                  </a:cubicBezTo>
                  <a:cubicBezTo>
                    <a:pt x="4556" y="995"/>
                    <a:pt x="4675" y="995"/>
                    <a:pt x="4775" y="896"/>
                  </a:cubicBezTo>
                  <a:cubicBezTo>
                    <a:pt x="5007" y="730"/>
                    <a:pt x="5253" y="716"/>
                    <a:pt x="5501" y="716"/>
                  </a:cubicBezTo>
                  <a:cubicBezTo>
                    <a:pt x="5550" y="716"/>
                    <a:pt x="5600" y="717"/>
                    <a:pt x="5650" y="717"/>
                  </a:cubicBezTo>
                  <a:cubicBezTo>
                    <a:pt x="5809" y="697"/>
                    <a:pt x="5968" y="697"/>
                    <a:pt x="6147" y="697"/>
                  </a:cubicBezTo>
                  <a:cubicBezTo>
                    <a:pt x="6262" y="570"/>
                    <a:pt x="6397" y="544"/>
                    <a:pt x="6537" y="544"/>
                  </a:cubicBezTo>
                  <a:cubicBezTo>
                    <a:pt x="6639" y="544"/>
                    <a:pt x="6743" y="558"/>
                    <a:pt x="6843" y="558"/>
                  </a:cubicBezTo>
                  <a:cubicBezTo>
                    <a:pt x="6923" y="498"/>
                    <a:pt x="6943" y="458"/>
                    <a:pt x="6883" y="399"/>
                  </a:cubicBezTo>
                  <a:cubicBezTo>
                    <a:pt x="6808" y="323"/>
                    <a:pt x="6718" y="303"/>
                    <a:pt x="6624" y="303"/>
                  </a:cubicBezTo>
                  <a:cubicBezTo>
                    <a:pt x="6519" y="303"/>
                    <a:pt x="6408" y="328"/>
                    <a:pt x="6303" y="328"/>
                  </a:cubicBezTo>
                  <a:cubicBezTo>
                    <a:pt x="6202" y="328"/>
                    <a:pt x="6107" y="306"/>
                    <a:pt x="6028" y="220"/>
                  </a:cubicBezTo>
                  <a:cubicBezTo>
                    <a:pt x="5889" y="120"/>
                    <a:pt x="5789" y="41"/>
                    <a:pt x="5650" y="21"/>
                  </a:cubicBezTo>
                  <a:cubicBezTo>
                    <a:pt x="5491" y="1"/>
                    <a:pt x="5371" y="1"/>
                    <a:pt x="5232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4"/>
            <p:cNvSpPr/>
            <p:nvPr/>
          </p:nvSpPr>
          <p:spPr>
            <a:xfrm>
              <a:off x="2723100" y="1346150"/>
              <a:ext cx="3500" cy="4000"/>
            </a:xfrm>
            <a:custGeom>
              <a:avLst/>
              <a:gdLst/>
              <a:ahLst/>
              <a:cxnLst/>
              <a:rect l="l" t="t" r="r" b="b"/>
              <a:pathLst>
                <a:path w="140" h="160" extrusionOk="0">
                  <a:moveTo>
                    <a:pt x="1" y="0"/>
                  </a:moveTo>
                  <a:lnTo>
                    <a:pt x="1" y="159"/>
                  </a:lnTo>
                  <a:cubicBezTo>
                    <a:pt x="140" y="119"/>
                    <a:pt x="140" y="60"/>
                    <a:pt x="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4"/>
            <p:cNvSpPr/>
            <p:nvPr/>
          </p:nvSpPr>
          <p:spPr>
            <a:xfrm>
              <a:off x="2401825" y="1224700"/>
              <a:ext cx="11575" cy="9750"/>
            </a:xfrm>
            <a:custGeom>
              <a:avLst/>
              <a:gdLst/>
              <a:ahLst/>
              <a:cxnLst/>
              <a:rect l="l" t="t" r="r" b="b"/>
              <a:pathLst>
                <a:path w="463" h="390" extrusionOk="0">
                  <a:moveTo>
                    <a:pt x="237" y="0"/>
                  </a:moveTo>
                  <a:cubicBezTo>
                    <a:pt x="164" y="0"/>
                    <a:pt x="77" y="17"/>
                    <a:pt x="1" y="24"/>
                  </a:cubicBezTo>
                  <a:cubicBezTo>
                    <a:pt x="61" y="124"/>
                    <a:pt x="120" y="243"/>
                    <a:pt x="200" y="382"/>
                  </a:cubicBezTo>
                  <a:cubicBezTo>
                    <a:pt x="216" y="387"/>
                    <a:pt x="230" y="390"/>
                    <a:pt x="244" y="390"/>
                  </a:cubicBezTo>
                  <a:cubicBezTo>
                    <a:pt x="282" y="390"/>
                    <a:pt x="315" y="371"/>
                    <a:pt x="359" y="342"/>
                  </a:cubicBezTo>
                  <a:cubicBezTo>
                    <a:pt x="462" y="58"/>
                    <a:pt x="373" y="0"/>
                    <a:pt x="237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4"/>
            <p:cNvSpPr/>
            <p:nvPr/>
          </p:nvSpPr>
          <p:spPr>
            <a:xfrm>
              <a:off x="2262075" y="1431175"/>
              <a:ext cx="151725" cy="28375"/>
            </a:xfrm>
            <a:custGeom>
              <a:avLst/>
              <a:gdLst/>
              <a:ahLst/>
              <a:cxnLst/>
              <a:rect l="l" t="t" r="r" b="b"/>
              <a:pathLst>
                <a:path w="6069" h="1135" extrusionOk="0">
                  <a:moveTo>
                    <a:pt x="2090" y="1"/>
                  </a:moveTo>
                  <a:cubicBezTo>
                    <a:pt x="2010" y="21"/>
                    <a:pt x="1911" y="21"/>
                    <a:pt x="1831" y="40"/>
                  </a:cubicBezTo>
                  <a:cubicBezTo>
                    <a:pt x="1473" y="100"/>
                    <a:pt x="1095" y="1"/>
                    <a:pt x="737" y="219"/>
                  </a:cubicBezTo>
                  <a:cubicBezTo>
                    <a:pt x="518" y="239"/>
                    <a:pt x="279" y="279"/>
                    <a:pt x="41" y="299"/>
                  </a:cubicBezTo>
                  <a:cubicBezTo>
                    <a:pt x="21" y="319"/>
                    <a:pt x="21" y="339"/>
                    <a:pt x="1" y="359"/>
                  </a:cubicBezTo>
                  <a:cubicBezTo>
                    <a:pt x="339" y="677"/>
                    <a:pt x="777" y="637"/>
                    <a:pt x="1195" y="697"/>
                  </a:cubicBezTo>
                  <a:cubicBezTo>
                    <a:pt x="2766" y="836"/>
                    <a:pt x="4298" y="995"/>
                    <a:pt x="5869" y="1135"/>
                  </a:cubicBezTo>
                  <a:cubicBezTo>
                    <a:pt x="5949" y="1095"/>
                    <a:pt x="6009" y="1015"/>
                    <a:pt x="6048" y="916"/>
                  </a:cubicBezTo>
                  <a:cubicBezTo>
                    <a:pt x="6068" y="717"/>
                    <a:pt x="6068" y="518"/>
                    <a:pt x="5889" y="379"/>
                  </a:cubicBezTo>
                  <a:cubicBezTo>
                    <a:pt x="5054" y="399"/>
                    <a:pt x="4178" y="399"/>
                    <a:pt x="3323" y="399"/>
                  </a:cubicBezTo>
                  <a:cubicBezTo>
                    <a:pt x="3064" y="219"/>
                    <a:pt x="2686" y="339"/>
                    <a:pt x="2408" y="140"/>
                  </a:cubicBezTo>
                  <a:cubicBezTo>
                    <a:pt x="2309" y="80"/>
                    <a:pt x="2209" y="21"/>
                    <a:pt x="209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4"/>
            <p:cNvSpPr/>
            <p:nvPr/>
          </p:nvSpPr>
          <p:spPr>
            <a:xfrm>
              <a:off x="2080575" y="1609725"/>
              <a:ext cx="72125" cy="24950"/>
            </a:xfrm>
            <a:custGeom>
              <a:avLst/>
              <a:gdLst/>
              <a:ahLst/>
              <a:cxnLst/>
              <a:rect l="l" t="t" r="r" b="b"/>
              <a:pathLst>
                <a:path w="2885" h="998" extrusionOk="0">
                  <a:moveTo>
                    <a:pt x="239" y="0"/>
                  </a:moveTo>
                  <a:cubicBezTo>
                    <a:pt x="219" y="0"/>
                    <a:pt x="199" y="20"/>
                    <a:pt x="179" y="40"/>
                  </a:cubicBezTo>
                  <a:cubicBezTo>
                    <a:pt x="40" y="299"/>
                    <a:pt x="0" y="537"/>
                    <a:pt x="179" y="756"/>
                  </a:cubicBezTo>
                  <a:cubicBezTo>
                    <a:pt x="245" y="749"/>
                    <a:pt x="311" y="746"/>
                    <a:pt x="376" y="746"/>
                  </a:cubicBezTo>
                  <a:cubicBezTo>
                    <a:pt x="896" y="746"/>
                    <a:pt x="1379" y="935"/>
                    <a:pt x="1910" y="935"/>
                  </a:cubicBezTo>
                  <a:cubicBezTo>
                    <a:pt x="1963" y="978"/>
                    <a:pt x="2016" y="998"/>
                    <a:pt x="2079" y="998"/>
                  </a:cubicBezTo>
                  <a:cubicBezTo>
                    <a:pt x="2133" y="998"/>
                    <a:pt x="2194" y="983"/>
                    <a:pt x="2268" y="955"/>
                  </a:cubicBezTo>
                  <a:cubicBezTo>
                    <a:pt x="2268" y="915"/>
                    <a:pt x="2288" y="895"/>
                    <a:pt x="2308" y="856"/>
                  </a:cubicBezTo>
                  <a:cubicBezTo>
                    <a:pt x="2323" y="858"/>
                    <a:pt x="2338" y="859"/>
                    <a:pt x="2351" y="859"/>
                  </a:cubicBezTo>
                  <a:cubicBezTo>
                    <a:pt x="2615" y="859"/>
                    <a:pt x="2464" y="379"/>
                    <a:pt x="2722" y="379"/>
                  </a:cubicBezTo>
                  <a:cubicBezTo>
                    <a:pt x="2751" y="379"/>
                    <a:pt x="2785" y="385"/>
                    <a:pt x="2825" y="398"/>
                  </a:cubicBezTo>
                  <a:cubicBezTo>
                    <a:pt x="2885" y="318"/>
                    <a:pt x="2865" y="239"/>
                    <a:pt x="2805" y="199"/>
                  </a:cubicBezTo>
                  <a:cubicBezTo>
                    <a:pt x="1970" y="0"/>
                    <a:pt x="1094" y="40"/>
                    <a:pt x="23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4"/>
            <p:cNvSpPr/>
            <p:nvPr/>
          </p:nvSpPr>
          <p:spPr>
            <a:xfrm>
              <a:off x="2195725" y="1501350"/>
              <a:ext cx="71350" cy="32100"/>
            </a:xfrm>
            <a:custGeom>
              <a:avLst/>
              <a:gdLst/>
              <a:ahLst/>
              <a:cxnLst/>
              <a:rect l="l" t="t" r="r" b="b"/>
              <a:pathLst>
                <a:path w="2854" h="1284" extrusionOk="0">
                  <a:moveTo>
                    <a:pt x="1600" y="1"/>
                  </a:moveTo>
                  <a:cubicBezTo>
                    <a:pt x="1049" y="1"/>
                    <a:pt x="535" y="338"/>
                    <a:pt x="49" y="1033"/>
                  </a:cubicBezTo>
                  <a:cubicBezTo>
                    <a:pt x="1" y="1210"/>
                    <a:pt x="57" y="1283"/>
                    <a:pt x="175" y="1283"/>
                  </a:cubicBezTo>
                  <a:cubicBezTo>
                    <a:pt x="203" y="1283"/>
                    <a:pt x="234" y="1279"/>
                    <a:pt x="268" y="1272"/>
                  </a:cubicBezTo>
                  <a:cubicBezTo>
                    <a:pt x="407" y="1212"/>
                    <a:pt x="507" y="1113"/>
                    <a:pt x="606" y="1013"/>
                  </a:cubicBezTo>
                  <a:cubicBezTo>
                    <a:pt x="1006" y="688"/>
                    <a:pt x="1413" y="489"/>
                    <a:pt x="1853" y="489"/>
                  </a:cubicBezTo>
                  <a:cubicBezTo>
                    <a:pt x="2114" y="489"/>
                    <a:pt x="2386" y="559"/>
                    <a:pt x="2675" y="715"/>
                  </a:cubicBezTo>
                  <a:cubicBezTo>
                    <a:pt x="2774" y="715"/>
                    <a:pt x="2854" y="655"/>
                    <a:pt x="2854" y="516"/>
                  </a:cubicBezTo>
                  <a:cubicBezTo>
                    <a:pt x="2413" y="175"/>
                    <a:pt x="1997" y="1"/>
                    <a:pt x="160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4"/>
            <p:cNvSpPr/>
            <p:nvPr/>
          </p:nvSpPr>
          <p:spPr>
            <a:xfrm>
              <a:off x="2168600" y="1613125"/>
              <a:ext cx="71100" cy="23975"/>
            </a:xfrm>
            <a:custGeom>
              <a:avLst/>
              <a:gdLst/>
              <a:ahLst/>
              <a:cxnLst/>
              <a:rect l="l" t="t" r="r" b="b"/>
              <a:pathLst>
                <a:path w="2844" h="959" extrusionOk="0">
                  <a:moveTo>
                    <a:pt x="781" y="1"/>
                  </a:moveTo>
                  <a:cubicBezTo>
                    <a:pt x="567" y="1"/>
                    <a:pt x="353" y="8"/>
                    <a:pt x="139" y="23"/>
                  </a:cubicBezTo>
                  <a:cubicBezTo>
                    <a:pt x="100" y="83"/>
                    <a:pt x="80" y="103"/>
                    <a:pt x="60" y="123"/>
                  </a:cubicBezTo>
                  <a:cubicBezTo>
                    <a:pt x="0" y="361"/>
                    <a:pt x="80" y="580"/>
                    <a:pt x="80" y="799"/>
                  </a:cubicBezTo>
                  <a:cubicBezTo>
                    <a:pt x="348" y="928"/>
                    <a:pt x="631" y="939"/>
                    <a:pt x="911" y="939"/>
                  </a:cubicBezTo>
                  <a:cubicBezTo>
                    <a:pt x="974" y="939"/>
                    <a:pt x="1038" y="939"/>
                    <a:pt x="1101" y="939"/>
                  </a:cubicBezTo>
                  <a:cubicBezTo>
                    <a:pt x="1233" y="939"/>
                    <a:pt x="1364" y="942"/>
                    <a:pt x="1492" y="958"/>
                  </a:cubicBezTo>
                  <a:cubicBezTo>
                    <a:pt x="1478" y="729"/>
                    <a:pt x="1378" y="670"/>
                    <a:pt x="1253" y="670"/>
                  </a:cubicBezTo>
                  <a:cubicBezTo>
                    <a:pt x="1121" y="670"/>
                    <a:pt x="961" y="735"/>
                    <a:pt x="842" y="735"/>
                  </a:cubicBezTo>
                  <a:cubicBezTo>
                    <a:pt x="760" y="735"/>
                    <a:pt x="697" y="704"/>
                    <a:pt x="677" y="600"/>
                  </a:cubicBezTo>
                  <a:lnTo>
                    <a:pt x="677" y="600"/>
                  </a:lnTo>
                  <a:cubicBezTo>
                    <a:pt x="739" y="607"/>
                    <a:pt x="803" y="610"/>
                    <a:pt x="868" y="610"/>
                  </a:cubicBezTo>
                  <a:cubicBezTo>
                    <a:pt x="1121" y="610"/>
                    <a:pt x="1385" y="569"/>
                    <a:pt x="1648" y="569"/>
                  </a:cubicBezTo>
                  <a:cubicBezTo>
                    <a:pt x="1914" y="569"/>
                    <a:pt x="2179" y="611"/>
                    <a:pt x="2427" y="779"/>
                  </a:cubicBezTo>
                  <a:cubicBezTo>
                    <a:pt x="2442" y="780"/>
                    <a:pt x="2456" y="781"/>
                    <a:pt x="2470" y="781"/>
                  </a:cubicBezTo>
                  <a:cubicBezTo>
                    <a:pt x="2754" y="781"/>
                    <a:pt x="2844" y="586"/>
                    <a:pt x="2825" y="302"/>
                  </a:cubicBezTo>
                  <a:lnTo>
                    <a:pt x="2725" y="202"/>
                  </a:lnTo>
                  <a:cubicBezTo>
                    <a:pt x="2069" y="68"/>
                    <a:pt x="1424" y="1"/>
                    <a:pt x="78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4"/>
            <p:cNvSpPr/>
            <p:nvPr/>
          </p:nvSpPr>
          <p:spPr>
            <a:xfrm>
              <a:off x="1972150" y="1480425"/>
              <a:ext cx="21400" cy="87050"/>
            </a:xfrm>
            <a:custGeom>
              <a:avLst/>
              <a:gdLst/>
              <a:ahLst/>
              <a:cxnLst/>
              <a:rect l="l" t="t" r="r" b="b"/>
              <a:pathLst>
                <a:path w="856" h="3482" extrusionOk="0">
                  <a:moveTo>
                    <a:pt x="714" y="0"/>
                  </a:moveTo>
                  <a:cubicBezTo>
                    <a:pt x="604" y="0"/>
                    <a:pt x="536" y="89"/>
                    <a:pt x="478" y="219"/>
                  </a:cubicBezTo>
                  <a:cubicBezTo>
                    <a:pt x="398" y="418"/>
                    <a:pt x="319" y="637"/>
                    <a:pt x="279" y="855"/>
                  </a:cubicBezTo>
                  <a:cubicBezTo>
                    <a:pt x="140" y="1512"/>
                    <a:pt x="239" y="2188"/>
                    <a:pt x="1" y="2805"/>
                  </a:cubicBezTo>
                  <a:cubicBezTo>
                    <a:pt x="259" y="2944"/>
                    <a:pt x="60" y="3322"/>
                    <a:pt x="339" y="3481"/>
                  </a:cubicBezTo>
                  <a:cubicBezTo>
                    <a:pt x="538" y="2327"/>
                    <a:pt x="438" y="1114"/>
                    <a:pt x="856" y="40"/>
                  </a:cubicBezTo>
                  <a:cubicBezTo>
                    <a:pt x="802" y="13"/>
                    <a:pt x="755" y="0"/>
                    <a:pt x="714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4"/>
            <p:cNvSpPr/>
            <p:nvPr/>
          </p:nvSpPr>
          <p:spPr>
            <a:xfrm>
              <a:off x="2183500" y="1528150"/>
              <a:ext cx="31625" cy="55000"/>
            </a:xfrm>
            <a:custGeom>
              <a:avLst/>
              <a:gdLst/>
              <a:ahLst/>
              <a:cxnLst/>
              <a:rect l="l" t="t" r="r" b="b"/>
              <a:pathLst>
                <a:path w="1265" h="2200" extrusionOk="0">
                  <a:moveTo>
                    <a:pt x="558" y="1"/>
                  </a:moveTo>
                  <a:cubicBezTo>
                    <a:pt x="379" y="140"/>
                    <a:pt x="299" y="339"/>
                    <a:pt x="240" y="538"/>
                  </a:cubicBezTo>
                  <a:cubicBezTo>
                    <a:pt x="260" y="598"/>
                    <a:pt x="379" y="677"/>
                    <a:pt x="200" y="677"/>
                  </a:cubicBezTo>
                  <a:cubicBezTo>
                    <a:pt x="1" y="1373"/>
                    <a:pt x="399" y="1791"/>
                    <a:pt x="896" y="2129"/>
                  </a:cubicBezTo>
                  <a:cubicBezTo>
                    <a:pt x="972" y="2158"/>
                    <a:pt x="1060" y="2199"/>
                    <a:pt x="1131" y="2199"/>
                  </a:cubicBezTo>
                  <a:cubicBezTo>
                    <a:pt x="1209" y="2199"/>
                    <a:pt x="1265" y="2148"/>
                    <a:pt x="1254" y="1970"/>
                  </a:cubicBezTo>
                  <a:cubicBezTo>
                    <a:pt x="439" y="1532"/>
                    <a:pt x="379" y="1433"/>
                    <a:pt x="638" y="617"/>
                  </a:cubicBezTo>
                  <a:cubicBezTo>
                    <a:pt x="657" y="478"/>
                    <a:pt x="737" y="339"/>
                    <a:pt x="777" y="220"/>
                  </a:cubicBezTo>
                  <a:lnTo>
                    <a:pt x="558" y="1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4"/>
            <p:cNvSpPr/>
            <p:nvPr/>
          </p:nvSpPr>
          <p:spPr>
            <a:xfrm>
              <a:off x="2018900" y="1603750"/>
              <a:ext cx="61700" cy="18925"/>
            </a:xfrm>
            <a:custGeom>
              <a:avLst/>
              <a:gdLst/>
              <a:ahLst/>
              <a:cxnLst/>
              <a:rect l="l" t="t" r="r" b="b"/>
              <a:pathLst>
                <a:path w="2468" h="757" extrusionOk="0">
                  <a:moveTo>
                    <a:pt x="219" y="0"/>
                  </a:moveTo>
                  <a:cubicBezTo>
                    <a:pt x="160" y="0"/>
                    <a:pt x="80" y="80"/>
                    <a:pt x="0" y="100"/>
                  </a:cubicBezTo>
                  <a:cubicBezTo>
                    <a:pt x="60" y="179"/>
                    <a:pt x="120" y="239"/>
                    <a:pt x="199" y="299"/>
                  </a:cubicBezTo>
                  <a:cubicBezTo>
                    <a:pt x="100" y="378"/>
                    <a:pt x="100" y="498"/>
                    <a:pt x="160" y="657"/>
                  </a:cubicBezTo>
                  <a:cubicBezTo>
                    <a:pt x="194" y="655"/>
                    <a:pt x="228" y="654"/>
                    <a:pt x="263" y="654"/>
                  </a:cubicBezTo>
                  <a:cubicBezTo>
                    <a:pt x="613" y="654"/>
                    <a:pt x="993" y="738"/>
                    <a:pt x="1373" y="756"/>
                  </a:cubicBezTo>
                  <a:cubicBezTo>
                    <a:pt x="1572" y="657"/>
                    <a:pt x="1751" y="498"/>
                    <a:pt x="1970" y="498"/>
                  </a:cubicBezTo>
                  <a:cubicBezTo>
                    <a:pt x="2109" y="478"/>
                    <a:pt x="2268" y="478"/>
                    <a:pt x="2388" y="378"/>
                  </a:cubicBezTo>
                  <a:cubicBezTo>
                    <a:pt x="2407" y="359"/>
                    <a:pt x="2447" y="299"/>
                    <a:pt x="2467" y="279"/>
                  </a:cubicBezTo>
                  <a:cubicBezTo>
                    <a:pt x="1751" y="60"/>
                    <a:pt x="975" y="100"/>
                    <a:pt x="21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4"/>
            <p:cNvSpPr/>
            <p:nvPr/>
          </p:nvSpPr>
          <p:spPr>
            <a:xfrm>
              <a:off x="2205400" y="1577400"/>
              <a:ext cx="52725" cy="13950"/>
            </a:xfrm>
            <a:custGeom>
              <a:avLst/>
              <a:gdLst/>
              <a:ahLst/>
              <a:cxnLst/>
              <a:rect l="l" t="t" r="r" b="b"/>
              <a:pathLst>
                <a:path w="2109" h="558" extrusionOk="0">
                  <a:moveTo>
                    <a:pt x="358" y="0"/>
                  </a:moveTo>
                  <a:cubicBezTo>
                    <a:pt x="279" y="119"/>
                    <a:pt x="159" y="139"/>
                    <a:pt x="0" y="159"/>
                  </a:cubicBezTo>
                  <a:cubicBezTo>
                    <a:pt x="397" y="441"/>
                    <a:pt x="826" y="558"/>
                    <a:pt x="1294" y="558"/>
                  </a:cubicBezTo>
                  <a:cubicBezTo>
                    <a:pt x="1553" y="558"/>
                    <a:pt x="1825" y="522"/>
                    <a:pt x="2109" y="458"/>
                  </a:cubicBezTo>
                  <a:cubicBezTo>
                    <a:pt x="1552" y="20"/>
                    <a:pt x="895" y="159"/>
                    <a:pt x="35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4"/>
            <p:cNvSpPr/>
            <p:nvPr/>
          </p:nvSpPr>
          <p:spPr>
            <a:xfrm>
              <a:off x="2083550" y="1505775"/>
              <a:ext cx="11475" cy="70650"/>
            </a:xfrm>
            <a:custGeom>
              <a:avLst/>
              <a:gdLst/>
              <a:ahLst/>
              <a:cxnLst/>
              <a:rect l="l" t="t" r="r" b="b"/>
              <a:pathLst>
                <a:path w="459" h="2826" extrusionOk="0">
                  <a:moveTo>
                    <a:pt x="259" y="1"/>
                  </a:moveTo>
                  <a:cubicBezTo>
                    <a:pt x="1" y="199"/>
                    <a:pt x="259" y="518"/>
                    <a:pt x="60" y="717"/>
                  </a:cubicBezTo>
                  <a:cubicBezTo>
                    <a:pt x="120" y="1433"/>
                    <a:pt x="180" y="2129"/>
                    <a:pt x="259" y="2825"/>
                  </a:cubicBezTo>
                  <a:cubicBezTo>
                    <a:pt x="418" y="1890"/>
                    <a:pt x="458" y="936"/>
                    <a:pt x="25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4"/>
            <p:cNvSpPr/>
            <p:nvPr/>
          </p:nvSpPr>
          <p:spPr>
            <a:xfrm>
              <a:off x="1974650" y="1465175"/>
              <a:ext cx="40300" cy="20225"/>
            </a:xfrm>
            <a:custGeom>
              <a:avLst/>
              <a:gdLst/>
              <a:ahLst/>
              <a:cxnLst/>
              <a:rect l="l" t="t" r="r" b="b"/>
              <a:pathLst>
                <a:path w="1612" h="809" extrusionOk="0">
                  <a:moveTo>
                    <a:pt x="934" y="1"/>
                  </a:moveTo>
                  <a:cubicBezTo>
                    <a:pt x="817" y="1"/>
                    <a:pt x="694" y="20"/>
                    <a:pt x="577" y="73"/>
                  </a:cubicBezTo>
                  <a:cubicBezTo>
                    <a:pt x="398" y="113"/>
                    <a:pt x="159" y="33"/>
                    <a:pt x="80" y="272"/>
                  </a:cubicBezTo>
                  <a:cubicBezTo>
                    <a:pt x="0" y="550"/>
                    <a:pt x="259" y="650"/>
                    <a:pt x="398" y="809"/>
                  </a:cubicBezTo>
                  <a:cubicBezTo>
                    <a:pt x="537" y="749"/>
                    <a:pt x="656" y="670"/>
                    <a:pt x="776" y="630"/>
                  </a:cubicBezTo>
                  <a:cubicBezTo>
                    <a:pt x="895" y="431"/>
                    <a:pt x="1094" y="471"/>
                    <a:pt x="1273" y="451"/>
                  </a:cubicBezTo>
                  <a:cubicBezTo>
                    <a:pt x="1492" y="272"/>
                    <a:pt x="1611" y="113"/>
                    <a:pt x="1213" y="33"/>
                  </a:cubicBezTo>
                  <a:cubicBezTo>
                    <a:pt x="1131" y="15"/>
                    <a:pt x="1035" y="1"/>
                    <a:pt x="934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4"/>
            <p:cNvSpPr/>
            <p:nvPr/>
          </p:nvSpPr>
          <p:spPr>
            <a:xfrm>
              <a:off x="1989050" y="1463100"/>
              <a:ext cx="50275" cy="13375"/>
            </a:xfrm>
            <a:custGeom>
              <a:avLst/>
              <a:gdLst/>
              <a:ahLst/>
              <a:cxnLst/>
              <a:rect l="l" t="t" r="r" b="b"/>
              <a:pathLst>
                <a:path w="2011" h="535" extrusionOk="0">
                  <a:moveTo>
                    <a:pt x="866" y="0"/>
                  </a:moveTo>
                  <a:cubicBezTo>
                    <a:pt x="578" y="0"/>
                    <a:pt x="290" y="46"/>
                    <a:pt x="1" y="156"/>
                  </a:cubicBezTo>
                  <a:cubicBezTo>
                    <a:pt x="200" y="156"/>
                    <a:pt x="379" y="196"/>
                    <a:pt x="578" y="196"/>
                  </a:cubicBezTo>
                  <a:cubicBezTo>
                    <a:pt x="856" y="216"/>
                    <a:pt x="737" y="395"/>
                    <a:pt x="697" y="534"/>
                  </a:cubicBezTo>
                  <a:cubicBezTo>
                    <a:pt x="708" y="534"/>
                    <a:pt x="718" y="535"/>
                    <a:pt x="729" y="535"/>
                  </a:cubicBezTo>
                  <a:cubicBezTo>
                    <a:pt x="1150" y="535"/>
                    <a:pt x="1466" y="186"/>
                    <a:pt x="1889" y="186"/>
                  </a:cubicBezTo>
                  <a:cubicBezTo>
                    <a:pt x="1928" y="186"/>
                    <a:pt x="1969" y="189"/>
                    <a:pt x="2010" y="196"/>
                  </a:cubicBezTo>
                  <a:cubicBezTo>
                    <a:pt x="1634" y="82"/>
                    <a:pt x="1251" y="0"/>
                    <a:pt x="866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4"/>
            <p:cNvSpPr/>
            <p:nvPr/>
          </p:nvSpPr>
          <p:spPr>
            <a:xfrm>
              <a:off x="2326750" y="1506775"/>
              <a:ext cx="15925" cy="48525"/>
            </a:xfrm>
            <a:custGeom>
              <a:avLst/>
              <a:gdLst/>
              <a:ahLst/>
              <a:cxnLst/>
              <a:rect l="l" t="t" r="r" b="b"/>
              <a:pathLst>
                <a:path w="637" h="1941" extrusionOk="0">
                  <a:moveTo>
                    <a:pt x="80" y="0"/>
                  </a:moveTo>
                  <a:lnTo>
                    <a:pt x="80" y="0"/>
                  </a:lnTo>
                  <a:cubicBezTo>
                    <a:pt x="119" y="657"/>
                    <a:pt x="80" y="1194"/>
                    <a:pt x="0" y="1731"/>
                  </a:cubicBezTo>
                  <a:cubicBezTo>
                    <a:pt x="0" y="1863"/>
                    <a:pt x="55" y="1940"/>
                    <a:pt x="164" y="1940"/>
                  </a:cubicBezTo>
                  <a:cubicBezTo>
                    <a:pt x="186" y="1940"/>
                    <a:pt x="211" y="1937"/>
                    <a:pt x="239" y="1930"/>
                  </a:cubicBezTo>
                  <a:cubicBezTo>
                    <a:pt x="477" y="1293"/>
                    <a:pt x="637" y="677"/>
                    <a:pt x="8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4"/>
            <p:cNvSpPr/>
            <p:nvPr/>
          </p:nvSpPr>
          <p:spPr>
            <a:xfrm>
              <a:off x="2145225" y="1611200"/>
              <a:ext cx="27375" cy="21925"/>
            </a:xfrm>
            <a:custGeom>
              <a:avLst/>
              <a:gdLst/>
              <a:ahLst/>
              <a:cxnLst/>
              <a:rect l="l" t="t" r="r" b="b"/>
              <a:pathLst>
                <a:path w="1095" h="877" extrusionOk="0">
                  <a:moveTo>
                    <a:pt x="770" y="1"/>
                  </a:moveTo>
                  <a:cubicBezTo>
                    <a:pt x="581" y="1"/>
                    <a:pt x="394" y="107"/>
                    <a:pt x="199" y="120"/>
                  </a:cubicBezTo>
                  <a:cubicBezTo>
                    <a:pt x="179" y="200"/>
                    <a:pt x="179" y="259"/>
                    <a:pt x="179" y="339"/>
                  </a:cubicBezTo>
                  <a:cubicBezTo>
                    <a:pt x="0" y="558"/>
                    <a:pt x="120" y="697"/>
                    <a:pt x="318" y="797"/>
                  </a:cubicBezTo>
                  <a:lnTo>
                    <a:pt x="378" y="876"/>
                  </a:lnTo>
                  <a:lnTo>
                    <a:pt x="875" y="876"/>
                  </a:lnTo>
                  <a:cubicBezTo>
                    <a:pt x="1094" y="697"/>
                    <a:pt x="995" y="458"/>
                    <a:pt x="1035" y="240"/>
                  </a:cubicBezTo>
                  <a:cubicBezTo>
                    <a:pt x="1035" y="180"/>
                    <a:pt x="1074" y="160"/>
                    <a:pt x="1074" y="120"/>
                  </a:cubicBezTo>
                  <a:cubicBezTo>
                    <a:pt x="971" y="31"/>
                    <a:pt x="870" y="1"/>
                    <a:pt x="77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4"/>
            <p:cNvSpPr/>
            <p:nvPr/>
          </p:nvSpPr>
          <p:spPr>
            <a:xfrm>
              <a:off x="2298400" y="1550050"/>
              <a:ext cx="34325" cy="28050"/>
            </a:xfrm>
            <a:custGeom>
              <a:avLst/>
              <a:gdLst/>
              <a:ahLst/>
              <a:cxnLst/>
              <a:rect l="l" t="t" r="r" b="b"/>
              <a:pathLst>
                <a:path w="1373" h="1122" extrusionOk="0">
                  <a:moveTo>
                    <a:pt x="1134" y="0"/>
                  </a:moveTo>
                  <a:cubicBezTo>
                    <a:pt x="1035" y="438"/>
                    <a:pt x="637" y="537"/>
                    <a:pt x="279" y="716"/>
                  </a:cubicBezTo>
                  <a:cubicBezTo>
                    <a:pt x="159" y="756"/>
                    <a:pt x="0" y="836"/>
                    <a:pt x="80" y="1015"/>
                  </a:cubicBezTo>
                  <a:cubicBezTo>
                    <a:pt x="114" y="1092"/>
                    <a:pt x="160" y="1121"/>
                    <a:pt x="212" y="1121"/>
                  </a:cubicBezTo>
                  <a:cubicBezTo>
                    <a:pt x="280" y="1121"/>
                    <a:pt x="359" y="1071"/>
                    <a:pt x="438" y="1015"/>
                  </a:cubicBezTo>
                  <a:cubicBezTo>
                    <a:pt x="657" y="855"/>
                    <a:pt x="875" y="756"/>
                    <a:pt x="1134" y="696"/>
                  </a:cubicBezTo>
                  <a:cubicBezTo>
                    <a:pt x="1373" y="637"/>
                    <a:pt x="1353" y="418"/>
                    <a:pt x="1373" y="219"/>
                  </a:cubicBezTo>
                  <a:cubicBezTo>
                    <a:pt x="1273" y="139"/>
                    <a:pt x="1214" y="60"/>
                    <a:pt x="1134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4"/>
            <p:cNvSpPr/>
            <p:nvPr/>
          </p:nvSpPr>
          <p:spPr>
            <a:xfrm>
              <a:off x="2423225" y="1602250"/>
              <a:ext cx="41300" cy="16450"/>
            </a:xfrm>
            <a:custGeom>
              <a:avLst/>
              <a:gdLst/>
              <a:ahLst/>
              <a:cxnLst/>
              <a:rect l="l" t="t" r="r" b="b"/>
              <a:pathLst>
                <a:path w="1652" h="658" extrusionOk="0">
                  <a:moveTo>
                    <a:pt x="1572" y="1"/>
                  </a:moveTo>
                  <a:cubicBezTo>
                    <a:pt x="1076" y="56"/>
                    <a:pt x="631" y="366"/>
                    <a:pt x="127" y="366"/>
                  </a:cubicBezTo>
                  <a:cubicBezTo>
                    <a:pt x="85" y="366"/>
                    <a:pt x="43" y="363"/>
                    <a:pt x="0" y="359"/>
                  </a:cubicBezTo>
                  <a:lnTo>
                    <a:pt x="0" y="359"/>
                  </a:lnTo>
                  <a:cubicBezTo>
                    <a:pt x="120" y="458"/>
                    <a:pt x="219" y="538"/>
                    <a:pt x="338" y="637"/>
                  </a:cubicBezTo>
                  <a:cubicBezTo>
                    <a:pt x="438" y="657"/>
                    <a:pt x="557" y="657"/>
                    <a:pt x="657" y="657"/>
                  </a:cubicBezTo>
                  <a:cubicBezTo>
                    <a:pt x="716" y="637"/>
                    <a:pt x="776" y="598"/>
                    <a:pt x="856" y="558"/>
                  </a:cubicBezTo>
                  <a:cubicBezTo>
                    <a:pt x="915" y="558"/>
                    <a:pt x="995" y="538"/>
                    <a:pt x="1035" y="538"/>
                  </a:cubicBezTo>
                  <a:cubicBezTo>
                    <a:pt x="1214" y="458"/>
                    <a:pt x="1353" y="399"/>
                    <a:pt x="1512" y="299"/>
                  </a:cubicBezTo>
                  <a:cubicBezTo>
                    <a:pt x="1572" y="299"/>
                    <a:pt x="1631" y="239"/>
                    <a:pt x="1651" y="160"/>
                  </a:cubicBezTo>
                  <a:cubicBezTo>
                    <a:pt x="1651" y="100"/>
                    <a:pt x="1631" y="41"/>
                    <a:pt x="1572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4"/>
            <p:cNvSpPr/>
            <p:nvPr/>
          </p:nvSpPr>
          <p:spPr>
            <a:xfrm>
              <a:off x="2076100" y="1480425"/>
              <a:ext cx="14925" cy="43775"/>
            </a:xfrm>
            <a:custGeom>
              <a:avLst/>
              <a:gdLst/>
              <a:ahLst/>
              <a:cxnLst/>
              <a:rect l="l" t="t" r="r" b="b"/>
              <a:pathLst>
                <a:path w="597" h="1751" extrusionOk="0">
                  <a:moveTo>
                    <a:pt x="299" y="0"/>
                  </a:moveTo>
                  <a:lnTo>
                    <a:pt x="299" y="0"/>
                  </a:lnTo>
                  <a:cubicBezTo>
                    <a:pt x="0" y="597"/>
                    <a:pt x="378" y="1154"/>
                    <a:pt x="358" y="1751"/>
                  </a:cubicBezTo>
                  <a:cubicBezTo>
                    <a:pt x="597" y="1552"/>
                    <a:pt x="478" y="1253"/>
                    <a:pt x="557" y="1015"/>
                  </a:cubicBezTo>
                  <a:cubicBezTo>
                    <a:pt x="557" y="836"/>
                    <a:pt x="517" y="696"/>
                    <a:pt x="517" y="557"/>
                  </a:cubicBezTo>
                  <a:cubicBezTo>
                    <a:pt x="318" y="418"/>
                    <a:pt x="557" y="119"/>
                    <a:pt x="29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4"/>
            <p:cNvSpPr/>
            <p:nvPr/>
          </p:nvSpPr>
          <p:spPr>
            <a:xfrm>
              <a:off x="2083550" y="1435100"/>
              <a:ext cx="31850" cy="16375"/>
            </a:xfrm>
            <a:custGeom>
              <a:avLst/>
              <a:gdLst/>
              <a:ahLst/>
              <a:cxnLst/>
              <a:rect l="l" t="t" r="r" b="b"/>
              <a:pathLst>
                <a:path w="1274" h="655" extrusionOk="0">
                  <a:moveTo>
                    <a:pt x="296" y="0"/>
                  </a:moveTo>
                  <a:cubicBezTo>
                    <a:pt x="200" y="0"/>
                    <a:pt x="119" y="47"/>
                    <a:pt x="80" y="222"/>
                  </a:cubicBezTo>
                  <a:cubicBezTo>
                    <a:pt x="1" y="381"/>
                    <a:pt x="319" y="341"/>
                    <a:pt x="398" y="480"/>
                  </a:cubicBezTo>
                  <a:cubicBezTo>
                    <a:pt x="578" y="609"/>
                    <a:pt x="767" y="654"/>
                    <a:pt x="958" y="654"/>
                  </a:cubicBezTo>
                  <a:cubicBezTo>
                    <a:pt x="1062" y="654"/>
                    <a:pt x="1168" y="641"/>
                    <a:pt x="1274" y="619"/>
                  </a:cubicBezTo>
                  <a:cubicBezTo>
                    <a:pt x="1274" y="460"/>
                    <a:pt x="1254" y="361"/>
                    <a:pt x="1114" y="281"/>
                  </a:cubicBezTo>
                  <a:cubicBezTo>
                    <a:pt x="975" y="281"/>
                    <a:pt x="856" y="222"/>
                    <a:pt x="756" y="122"/>
                  </a:cubicBezTo>
                  <a:cubicBezTo>
                    <a:pt x="717" y="62"/>
                    <a:pt x="677" y="62"/>
                    <a:pt x="617" y="62"/>
                  </a:cubicBezTo>
                  <a:cubicBezTo>
                    <a:pt x="515" y="52"/>
                    <a:pt x="397" y="0"/>
                    <a:pt x="296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4"/>
            <p:cNvSpPr/>
            <p:nvPr/>
          </p:nvSpPr>
          <p:spPr>
            <a:xfrm>
              <a:off x="2074100" y="1433075"/>
              <a:ext cx="24900" cy="13550"/>
            </a:xfrm>
            <a:custGeom>
              <a:avLst/>
              <a:gdLst/>
              <a:ahLst/>
              <a:cxnLst/>
              <a:rect l="l" t="t" r="r" b="b"/>
              <a:pathLst>
                <a:path w="996" h="542" extrusionOk="0">
                  <a:moveTo>
                    <a:pt x="484" y="0"/>
                  </a:moveTo>
                  <a:cubicBezTo>
                    <a:pt x="408" y="0"/>
                    <a:pt x="333" y="4"/>
                    <a:pt x="259" y="4"/>
                  </a:cubicBezTo>
                  <a:lnTo>
                    <a:pt x="219" y="64"/>
                  </a:lnTo>
                  <a:lnTo>
                    <a:pt x="219" y="143"/>
                  </a:lnTo>
                  <a:cubicBezTo>
                    <a:pt x="199" y="223"/>
                    <a:pt x="160" y="303"/>
                    <a:pt x="80" y="342"/>
                  </a:cubicBezTo>
                  <a:cubicBezTo>
                    <a:pt x="1" y="422"/>
                    <a:pt x="1" y="462"/>
                    <a:pt x="80" y="521"/>
                  </a:cubicBezTo>
                  <a:cubicBezTo>
                    <a:pt x="299" y="521"/>
                    <a:pt x="558" y="541"/>
                    <a:pt x="776" y="541"/>
                  </a:cubicBezTo>
                  <a:cubicBezTo>
                    <a:pt x="379" y="143"/>
                    <a:pt x="756" y="163"/>
                    <a:pt x="995" y="143"/>
                  </a:cubicBezTo>
                  <a:cubicBezTo>
                    <a:pt x="830" y="20"/>
                    <a:pt x="655" y="0"/>
                    <a:pt x="484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"/>
            <p:cNvSpPr/>
            <p:nvPr/>
          </p:nvSpPr>
          <p:spPr>
            <a:xfrm>
              <a:off x="2240200" y="1435275"/>
              <a:ext cx="22900" cy="6875"/>
            </a:xfrm>
            <a:custGeom>
              <a:avLst/>
              <a:gdLst/>
              <a:ahLst/>
              <a:cxnLst/>
              <a:rect l="l" t="t" r="r" b="b"/>
              <a:pathLst>
                <a:path w="916" h="275" extrusionOk="0">
                  <a:moveTo>
                    <a:pt x="647" y="1"/>
                  </a:moveTo>
                  <a:cubicBezTo>
                    <a:pt x="568" y="1"/>
                    <a:pt x="488" y="26"/>
                    <a:pt x="399" y="75"/>
                  </a:cubicBezTo>
                  <a:cubicBezTo>
                    <a:pt x="279" y="115"/>
                    <a:pt x="120" y="36"/>
                    <a:pt x="1" y="235"/>
                  </a:cubicBezTo>
                  <a:cubicBezTo>
                    <a:pt x="220" y="254"/>
                    <a:pt x="399" y="254"/>
                    <a:pt x="597" y="274"/>
                  </a:cubicBezTo>
                  <a:cubicBezTo>
                    <a:pt x="697" y="254"/>
                    <a:pt x="816" y="254"/>
                    <a:pt x="916" y="235"/>
                  </a:cubicBezTo>
                  <a:lnTo>
                    <a:pt x="916" y="135"/>
                  </a:lnTo>
                  <a:lnTo>
                    <a:pt x="896" y="75"/>
                  </a:lnTo>
                  <a:cubicBezTo>
                    <a:pt x="806" y="26"/>
                    <a:pt x="727" y="1"/>
                    <a:pt x="64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"/>
            <p:cNvSpPr/>
            <p:nvPr/>
          </p:nvSpPr>
          <p:spPr>
            <a:xfrm>
              <a:off x="2405800" y="1462025"/>
              <a:ext cx="8000" cy="26875"/>
            </a:xfrm>
            <a:custGeom>
              <a:avLst/>
              <a:gdLst/>
              <a:ahLst/>
              <a:cxnLst/>
              <a:rect l="l" t="t" r="r" b="b"/>
              <a:pathLst>
                <a:path w="320" h="1075" extrusionOk="0">
                  <a:moveTo>
                    <a:pt x="160" y="0"/>
                  </a:moveTo>
                  <a:cubicBezTo>
                    <a:pt x="1" y="358"/>
                    <a:pt x="21" y="696"/>
                    <a:pt x="41" y="1074"/>
                  </a:cubicBezTo>
                  <a:cubicBezTo>
                    <a:pt x="220" y="935"/>
                    <a:pt x="160" y="736"/>
                    <a:pt x="220" y="537"/>
                  </a:cubicBezTo>
                  <a:cubicBezTo>
                    <a:pt x="260" y="477"/>
                    <a:pt x="299" y="398"/>
                    <a:pt x="319" y="298"/>
                  </a:cubicBezTo>
                  <a:cubicBezTo>
                    <a:pt x="319" y="179"/>
                    <a:pt x="299" y="80"/>
                    <a:pt x="16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"/>
            <p:cNvSpPr/>
            <p:nvPr/>
          </p:nvSpPr>
          <p:spPr>
            <a:xfrm>
              <a:off x="2083550" y="1475050"/>
              <a:ext cx="9975" cy="18825"/>
            </a:xfrm>
            <a:custGeom>
              <a:avLst/>
              <a:gdLst/>
              <a:ahLst/>
              <a:cxnLst/>
              <a:rect l="l" t="t" r="r" b="b"/>
              <a:pathLst>
                <a:path w="399" h="753" extrusionOk="0">
                  <a:moveTo>
                    <a:pt x="131" y="0"/>
                  </a:moveTo>
                  <a:cubicBezTo>
                    <a:pt x="75" y="0"/>
                    <a:pt x="38" y="76"/>
                    <a:pt x="1" y="175"/>
                  </a:cubicBezTo>
                  <a:cubicBezTo>
                    <a:pt x="60" y="374"/>
                    <a:pt x="1" y="633"/>
                    <a:pt x="219" y="752"/>
                  </a:cubicBezTo>
                  <a:cubicBezTo>
                    <a:pt x="279" y="533"/>
                    <a:pt x="398" y="334"/>
                    <a:pt x="259" y="96"/>
                  </a:cubicBezTo>
                  <a:cubicBezTo>
                    <a:pt x="207" y="28"/>
                    <a:pt x="165" y="0"/>
                    <a:pt x="13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4"/>
            <p:cNvSpPr/>
            <p:nvPr/>
          </p:nvSpPr>
          <p:spPr>
            <a:xfrm>
              <a:off x="2074100" y="1610350"/>
              <a:ext cx="15950" cy="18925"/>
            </a:xfrm>
            <a:custGeom>
              <a:avLst/>
              <a:gdLst/>
              <a:ahLst/>
              <a:cxnLst/>
              <a:rect l="l" t="t" r="r" b="b"/>
              <a:pathLst>
                <a:path w="638" h="757" extrusionOk="0">
                  <a:moveTo>
                    <a:pt x="331" y="0"/>
                  </a:moveTo>
                  <a:cubicBezTo>
                    <a:pt x="299" y="0"/>
                    <a:pt x="269" y="5"/>
                    <a:pt x="239" y="15"/>
                  </a:cubicBezTo>
                  <a:lnTo>
                    <a:pt x="239" y="75"/>
                  </a:lnTo>
                  <a:cubicBezTo>
                    <a:pt x="140" y="134"/>
                    <a:pt x="60" y="194"/>
                    <a:pt x="1" y="293"/>
                  </a:cubicBezTo>
                  <a:cubicBezTo>
                    <a:pt x="1" y="333"/>
                    <a:pt x="1" y="413"/>
                    <a:pt x="40" y="492"/>
                  </a:cubicBezTo>
                  <a:cubicBezTo>
                    <a:pt x="122" y="591"/>
                    <a:pt x="164" y="756"/>
                    <a:pt x="320" y="756"/>
                  </a:cubicBezTo>
                  <a:cubicBezTo>
                    <a:pt x="354" y="756"/>
                    <a:pt x="392" y="749"/>
                    <a:pt x="438" y="731"/>
                  </a:cubicBezTo>
                  <a:cubicBezTo>
                    <a:pt x="438" y="492"/>
                    <a:pt x="637" y="234"/>
                    <a:pt x="438" y="15"/>
                  </a:cubicBezTo>
                  <a:cubicBezTo>
                    <a:pt x="398" y="5"/>
                    <a:pt x="364" y="0"/>
                    <a:pt x="33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4"/>
            <p:cNvSpPr/>
            <p:nvPr/>
          </p:nvSpPr>
          <p:spPr>
            <a:xfrm>
              <a:off x="2308625" y="1493825"/>
              <a:ext cx="14150" cy="8725"/>
            </a:xfrm>
            <a:custGeom>
              <a:avLst/>
              <a:gdLst/>
              <a:ahLst/>
              <a:cxnLst/>
              <a:rect l="l" t="t" r="r" b="b"/>
              <a:pathLst>
                <a:path w="566" h="349" extrusionOk="0">
                  <a:moveTo>
                    <a:pt x="97" y="1"/>
                  </a:moveTo>
                  <a:cubicBezTo>
                    <a:pt x="39" y="1"/>
                    <a:pt x="1" y="39"/>
                    <a:pt x="29" y="160"/>
                  </a:cubicBezTo>
                  <a:cubicBezTo>
                    <a:pt x="52" y="288"/>
                    <a:pt x="143" y="348"/>
                    <a:pt x="266" y="348"/>
                  </a:cubicBezTo>
                  <a:cubicBezTo>
                    <a:pt x="354" y="348"/>
                    <a:pt x="458" y="318"/>
                    <a:pt x="566" y="260"/>
                  </a:cubicBezTo>
                  <a:cubicBezTo>
                    <a:pt x="447" y="180"/>
                    <a:pt x="367" y="120"/>
                    <a:pt x="307" y="81"/>
                  </a:cubicBezTo>
                  <a:cubicBezTo>
                    <a:pt x="255" y="49"/>
                    <a:pt x="163" y="1"/>
                    <a:pt x="9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4"/>
            <p:cNvSpPr/>
            <p:nvPr/>
          </p:nvSpPr>
          <p:spPr>
            <a:xfrm>
              <a:off x="2054200" y="1436650"/>
              <a:ext cx="18925" cy="8700"/>
            </a:xfrm>
            <a:custGeom>
              <a:avLst/>
              <a:gdLst/>
              <a:ahLst/>
              <a:cxnLst/>
              <a:rect l="l" t="t" r="r" b="b"/>
              <a:pathLst>
                <a:path w="757" h="348" extrusionOk="0">
                  <a:moveTo>
                    <a:pt x="359" y="0"/>
                  </a:moveTo>
                  <a:cubicBezTo>
                    <a:pt x="200" y="0"/>
                    <a:pt x="80" y="20"/>
                    <a:pt x="1" y="180"/>
                  </a:cubicBezTo>
                  <a:cubicBezTo>
                    <a:pt x="180" y="269"/>
                    <a:pt x="348" y="347"/>
                    <a:pt x="521" y="347"/>
                  </a:cubicBezTo>
                  <a:cubicBezTo>
                    <a:pt x="579" y="347"/>
                    <a:pt x="637" y="339"/>
                    <a:pt x="697" y="319"/>
                  </a:cubicBezTo>
                  <a:cubicBezTo>
                    <a:pt x="757" y="279"/>
                    <a:pt x="757" y="219"/>
                    <a:pt x="697" y="180"/>
                  </a:cubicBezTo>
                  <a:cubicBezTo>
                    <a:pt x="598" y="80"/>
                    <a:pt x="458" y="100"/>
                    <a:pt x="35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"/>
            <p:cNvSpPr/>
            <p:nvPr/>
          </p:nvSpPr>
          <p:spPr>
            <a:xfrm>
              <a:off x="2409300" y="1454550"/>
              <a:ext cx="11950" cy="18425"/>
            </a:xfrm>
            <a:custGeom>
              <a:avLst/>
              <a:gdLst/>
              <a:ahLst/>
              <a:cxnLst/>
              <a:rect l="l" t="t" r="r" b="b"/>
              <a:pathLst>
                <a:path w="478" h="737" extrusionOk="0">
                  <a:moveTo>
                    <a:pt x="60" y="1"/>
                  </a:moveTo>
                  <a:cubicBezTo>
                    <a:pt x="20" y="80"/>
                    <a:pt x="0" y="160"/>
                    <a:pt x="0" y="239"/>
                  </a:cubicBezTo>
                  <a:lnTo>
                    <a:pt x="0" y="279"/>
                  </a:lnTo>
                  <a:lnTo>
                    <a:pt x="20" y="339"/>
                  </a:lnTo>
                  <a:cubicBezTo>
                    <a:pt x="20" y="458"/>
                    <a:pt x="60" y="597"/>
                    <a:pt x="80" y="737"/>
                  </a:cubicBezTo>
                  <a:cubicBezTo>
                    <a:pt x="418" y="458"/>
                    <a:pt x="478" y="239"/>
                    <a:pt x="6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4"/>
            <p:cNvSpPr/>
            <p:nvPr/>
          </p:nvSpPr>
          <p:spPr>
            <a:xfrm>
              <a:off x="2262575" y="1515225"/>
              <a:ext cx="8975" cy="7725"/>
            </a:xfrm>
            <a:custGeom>
              <a:avLst/>
              <a:gdLst/>
              <a:ahLst/>
              <a:cxnLst/>
              <a:rect l="l" t="t" r="r" b="b"/>
              <a:pathLst>
                <a:path w="359" h="309" extrusionOk="0">
                  <a:moveTo>
                    <a:pt x="180" y="1"/>
                  </a:moveTo>
                  <a:lnTo>
                    <a:pt x="1" y="160"/>
                  </a:lnTo>
                  <a:cubicBezTo>
                    <a:pt x="53" y="251"/>
                    <a:pt x="106" y="309"/>
                    <a:pt x="164" y="309"/>
                  </a:cubicBezTo>
                  <a:cubicBezTo>
                    <a:pt x="194" y="309"/>
                    <a:pt x="225" y="293"/>
                    <a:pt x="259" y="259"/>
                  </a:cubicBezTo>
                  <a:cubicBezTo>
                    <a:pt x="359" y="160"/>
                    <a:pt x="279" y="60"/>
                    <a:pt x="18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4"/>
            <p:cNvSpPr/>
            <p:nvPr/>
          </p:nvSpPr>
          <p:spPr>
            <a:xfrm>
              <a:off x="2187975" y="1541575"/>
              <a:ext cx="5000" cy="9025"/>
            </a:xfrm>
            <a:custGeom>
              <a:avLst/>
              <a:gdLst/>
              <a:ahLst/>
              <a:cxnLst/>
              <a:rect l="l" t="t" r="r" b="b"/>
              <a:pathLst>
                <a:path w="200" h="361" extrusionOk="0">
                  <a:moveTo>
                    <a:pt x="61" y="1"/>
                  </a:moveTo>
                  <a:cubicBezTo>
                    <a:pt x="21" y="41"/>
                    <a:pt x="1" y="80"/>
                    <a:pt x="21" y="160"/>
                  </a:cubicBezTo>
                  <a:cubicBezTo>
                    <a:pt x="77" y="234"/>
                    <a:pt x="11" y="361"/>
                    <a:pt x="148" y="361"/>
                  </a:cubicBezTo>
                  <a:cubicBezTo>
                    <a:pt x="158" y="361"/>
                    <a:pt x="168" y="360"/>
                    <a:pt x="180" y="359"/>
                  </a:cubicBezTo>
                  <a:cubicBezTo>
                    <a:pt x="200" y="359"/>
                    <a:pt x="200" y="200"/>
                    <a:pt x="180" y="140"/>
                  </a:cubicBezTo>
                  <a:cubicBezTo>
                    <a:pt x="160" y="80"/>
                    <a:pt x="100" y="61"/>
                    <a:pt x="6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4"/>
            <p:cNvSpPr/>
            <p:nvPr/>
          </p:nvSpPr>
          <p:spPr>
            <a:xfrm>
              <a:off x="2405800" y="1624325"/>
              <a:ext cx="13475" cy="3925"/>
            </a:xfrm>
            <a:custGeom>
              <a:avLst/>
              <a:gdLst/>
              <a:ahLst/>
              <a:cxnLst/>
              <a:rect l="l" t="t" r="r" b="b"/>
              <a:pathLst>
                <a:path w="539" h="157" extrusionOk="0">
                  <a:moveTo>
                    <a:pt x="403" y="0"/>
                  </a:moveTo>
                  <a:cubicBezTo>
                    <a:pt x="245" y="0"/>
                    <a:pt x="110" y="54"/>
                    <a:pt x="1" y="132"/>
                  </a:cubicBezTo>
                  <a:cubicBezTo>
                    <a:pt x="85" y="141"/>
                    <a:pt x="170" y="156"/>
                    <a:pt x="249" y="156"/>
                  </a:cubicBezTo>
                  <a:cubicBezTo>
                    <a:pt x="358" y="156"/>
                    <a:pt x="458" y="128"/>
                    <a:pt x="538" y="13"/>
                  </a:cubicBezTo>
                  <a:cubicBezTo>
                    <a:pt x="491" y="4"/>
                    <a:pt x="446" y="0"/>
                    <a:pt x="403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"/>
            <p:cNvSpPr/>
            <p:nvPr/>
          </p:nvSpPr>
          <p:spPr>
            <a:xfrm>
              <a:off x="2422225" y="1620000"/>
              <a:ext cx="9975" cy="4025"/>
            </a:xfrm>
            <a:custGeom>
              <a:avLst/>
              <a:gdLst/>
              <a:ahLst/>
              <a:cxnLst/>
              <a:rect l="l" t="t" r="r" b="b"/>
              <a:pathLst>
                <a:path w="399" h="161" extrusionOk="0">
                  <a:moveTo>
                    <a:pt x="302" y="0"/>
                  </a:moveTo>
                  <a:cubicBezTo>
                    <a:pt x="183" y="0"/>
                    <a:pt x="79" y="36"/>
                    <a:pt x="0" y="146"/>
                  </a:cubicBezTo>
                  <a:cubicBezTo>
                    <a:pt x="39" y="156"/>
                    <a:pt x="76" y="161"/>
                    <a:pt x="112" y="161"/>
                  </a:cubicBezTo>
                  <a:cubicBezTo>
                    <a:pt x="225" y="161"/>
                    <a:pt x="323" y="112"/>
                    <a:pt x="398" y="7"/>
                  </a:cubicBezTo>
                  <a:cubicBezTo>
                    <a:pt x="365" y="3"/>
                    <a:pt x="333" y="0"/>
                    <a:pt x="302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"/>
            <p:cNvSpPr/>
            <p:nvPr/>
          </p:nvSpPr>
          <p:spPr>
            <a:xfrm>
              <a:off x="2119850" y="1446350"/>
              <a:ext cx="9975" cy="3625"/>
            </a:xfrm>
            <a:custGeom>
              <a:avLst/>
              <a:gdLst/>
              <a:ahLst/>
              <a:cxnLst/>
              <a:rect l="l" t="t" r="r" b="b"/>
              <a:pathLst>
                <a:path w="399" h="145" extrusionOk="0">
                  <a:moveTo>
                    <a:pt x="272" y="1"/>
                  </a:moveTo>
                  <a:cubicBezTo>
                    <a:pt x="166" y="1"/>
                    <a:pt x="73" y="29"/>
                    <a:pt x="1" y="130"/>
                  </a:cubicBezTo>
                  <a:cubicBezTo>
                    <a:pt x="35" y="140"/>
                    <a:pt x="72" y="145"/>
                    <a:pt x="108" y="145"/>
                  </a:cubicBezTo>
                  <a:cubicBezTo>
                    <a:pt x="216" y="145"/>
                    <a:pt x="324" y="100"/>
                    <a:pt x="399" y="10"/>
                  </a:cubicBezTo>
                  <a:cubicBezTo>
                    <a:pt x="355" y="5"/>
                    <a:pt x="313" y="1"/>
                    <a:pt x="272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"/>
            <p:cNvSpPr/>
            <p:nvPr/>
          </p:nvSpPr>
          <p:spPr>
            <a:xfrm>
              <a:off x="2071625" y="1441625"/>
              <a:ext cx="4500" cy="4500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0" y="0"/>
                  </a:moveTo>
                  <a:lnTo>
                    <a:pt x="0" y="160"/>
                  </a:lnTo>
                  <a:cubicBezTo>
                    <a:pt x="60" y="179"/>
                    <a:pt x="100" y="179"/>
                    <a:pt x="179" y="179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4"/>
            <p:cNvSpPr/>
            <p:nvPr/>
          </p:nvSpPr>
          <p:spPr>
            <a:xfrm>
              <a:off x="2236725" y="1617675"/>
              <a:ext cx="4500" cy="3000"/>
            </a:xfrm>
            <a:custGeom>
              <a:avLst/>
              <a:gdLst/>
              <a:ahLst/>
              <a:cxnLst/>
              <a:rect l="l" t="t" r="r" b="b"/>
              <a:pathLst>
                <a:path w="180" h="120" extrusionOk="0">
                  <a:moveTo>
                    <a:pt x="140" y="0"/>
                  </a:moveTo>
                  <a:cubicBezTo>
                    <a:pt x="100" y="20"/>
                    <a:pt x="40" y="20"/>
                    <a:pt x="0" y="40"/>
                  </a:cubicBezTo>
                  <a:lnTo>
                    <a:pt x="20" y="80"/>
                  </a:lnTo>
                  <a:cubicBezTo>
                    <a:pt x="20" y="100"/>
                    <a:pt x="40" y="100"/>
                    <a:pt x="60" y="120"/>
                  </a:cubicBezTo>
                  <a:cubicBezTo>
                    <a:pt x="120" y="120"/>
                    <a:pt x="140" y="120"/>
                    <a:pt x="160" y="80"/>
                  </a:cubicBezTo>
                  <a:lnTo>
                    <a:pt x="179" y="40"/>
                  </a:lnTo>
                  <a:cubicBezTo>
                    <a:pt x="160" y="40"/>
                    <a:pt x="160" y="0"/>
                    <a:pt x="14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4"/>
            <p:cNvSpPr/>
            <p:nvPr/>
          </p:nvSpPr>
          <p:spPr>
            <a:xfrm>
              <a:off x="2542575" y="1554950"/>
              <a:ext cx="43800" cy="16575"/>
            </a:xfrm>
            <a:custGeom>
              <a:avLst/>
              <a:gdLst/>
              <a:ahLst/>
              <a:cxnLst/>
              <a:rect l="l" t="t" r="r" b="b"/>
              <a:pathLst>
                <a:path w="1752" h="663" extrusionOk="0">
                  <a:moveTo>
                    <a:pt x="1615" y="1"/>
                  </a:moveTo>
                  <a:cubicBezTo>
                    <a:pt x="980" y="1"/>
                    <a:pt x="536" y="468"/>
                    <a:pt x="0" y="659"/>
                  </a:cubicBezTo>
                  <a:cubicBezTo>
                    <a:pt x="33" y="661"/>
                    <a:pt x="64" y="662"/>
                    <a:pt x="96" y="662"/>
                  </a:cubicBezTo>
                  <a:cubicBezTo>
                    <a:pt x="667" y="662"/>
                    <a:pt x="1124" y="334"/>
                    <a:pt x="1652" y="202"/>
                  </a:cubicBezTo>
                  <a:lnTo>
                    <a:pt x="1691" y="142"/>
                  </a:lnTo>
                  <a:cubicBezTo>
                    <a:pt x="1751" y="102"/>
                    <a:pt x="1751" y="43"/>
                    <a:pt x="1691" y="3"/>
                  </a:cubicBezTo>
                  <a:cubicBezTo>
                    <a:pt x="1666" y="1"/>
                    <a:pt x="1640" y="1"/>
                    <a:pt x="1615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4"/>
            <p:cNvSpPr/>
            <p:nvPr/>
          </p:nvSpPr>
          <p:spPr>
            <a:xfrm>
              <a:off x="2583850" y="1550175"/>
              <a:ext cx="16925" cy="8700"/>
            </a:xfrm>
            <a:custGeom>
              <a:avLst/>
              <a:gdLst/>
              <a:ahLst/>
              <a:cxnLst/>
              <a:rect l="l" t="t" r="r" b="b"/>
              <a:pathLst>
                <a:path w="677" h="348" extrusionOk="0">
                  <a:moveTo>
                    <a:pt x="415" y="1"/>
                  </a:moveTo>
                  <a:cubicBezTo>
                    <a:pt x="337" y="1"/>
                    <a:pt x="255" y="15"/>
                    <a:pt x="180" y="15"/>
                  </a:cubicBezTo>
                  <a:lnTo>
                    <a:pt x="1" y="194"/>
                  </a:lnTo>
                  <a:lnTo>
                    <a:pt x="1" y="254"/>
                  </a:lnTo>
                  <a:lnTo>
                    <a:pt x="1" y="333"/>
                  </a:lnTo>
                  <a:cubicBezTo>
                    <a:pt x="44" y="343"/>
                    <a:pt x="86" y="348"/>
                    <a:pt x="127" y="348"/>
                  </a:cubicBezTo>
                  <a:cubicBezTo>
                    <a:pt x="332" y="348"/>
                    <a:pt x="511" y="237"/>
                    <a:pt x="677" y="154"/>
                  </a:cubicBezTo>
                  <a:cubicBezTo>
                    <a:pt x="619" y="27"/>
                    <a:pt x="522" y="1"/>
                    <a:pt x="415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4"/>
            <p:cNvSpPr/>
            <p:nvPr/>
          </p:nvSpPr>
          <p:spPr>
            <a:xfrm>
              <a:off x="2463000" y="1596500"/>
              <a:ext cx="17150" cy="11400"/>
            </a:xfrm>
            <a:custGeom>
              <a:avLst/>
              <a:gdLst/>
              <a:ahLst/>
              <a:cxnLst/>
              <a:rect l="l" t="t" r="r" b="b"/>
              <a:pathLst>
                <a:path w="686" h="456" extrusionOk="0">
                  <a:moveTo>
                    <a:pt x="603" y="0"/>
                  </a:moveTo>
                  <a:cubicBezTo>
                    <a:pt x="576" y="0"/>
                    <a:pt x="541" y="10"/>
                    <a:pt x="498" y="32"/>
                  </a:cubicBezTo>
                  <a:cubicBezTo>
                    <a:pt x="319" y="52"/>
                    <a:pt x="140" y="131"/>
                    <a:pt x="1" y="231"/>
                  </a:cubicBezTo>
                  <a:lnTo>
                    <a:pt x="1" y="390"/>
                  </a:lnTo>
                  <a:cubicBezTo>
                    <a:pt x="12" y="437"/>
                    <a:pt x="44" y="456"/>
                    <a:pt x="81" y="456"/>
                  </a:cubicBezTo>
                  <a:cubicBezTo>
                    <a:pt x="107" y="456"/>
                    <a:pt x="135" y="446"/>
                    <a:pt x="160" y="430"/>
                  </a:cubicBezTo>
                  <a:cubicBezTo>
                    <a:pt x="200" y="370"/>
                    <a:pt x="259" y="370"/>
                    <a:pt x="319" y="370"/>
                  </a:cubicBezTo>
                  <a:cubicBezTo>
                    <a:pt x="359" y="330"/>
                    <a:pt x="418" y="290"/>
                    <a:pt x="498" y="271"/>
                  </a:cubicBezTo>
                  <a:cubicBezTo>
                    <a:pt x="558" y="251"/>
                    <a:pt x="617" y="191"/>
                    <a:pt x="657" y="171"/>
                  </a:cubicBezTo>
                  <a:cubicBezTo>
                    <a:pt x="686" y="70"/>
                    <a:pt x="673" y="0"/>
                    <a:pt x="603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4"/>
            <p:cNvSpPr/>
            <p:nvPr/>
          </p:nvSpPr>
          <p:spPr>
            <a:xfrm>
              <a:off x="2475425" y="1592975"/>
              <a:ext cx="15450" cy="8300"/>
            </a:xfrm>
            <a:custGeom>
              <a:avLst/>
              <a:gdLst/>
              <a:ahLst/>
              <a:cxnLst/>
              <a:rect l="l" t="t" r="r" b="b"/>
              <a:pathLst>
                <a:path w="618" h="332" extrusionOk="0">
                  <a:moveTo>
                    <a:pt x="393" y="1"/>
                  </a:moveTo>
                  <a:cubicBezTo>
                    <a:pt x="328" y="1"/>
                    <a:pt x="255" y="15"/>
                    <a:pt x="200" y="34"/>
                  </a:cubicBezTo>
                  <a:cubicBezTo>
                    <a:pt x="120" y="93"/>
                    <a:pt x="61" y="133"/>
                    <a:pt x="1" y="193"/>
                  </a:cubicBezTo>
                  <a:cubicBezTo>
                    <a:pt x="61" y="233"/>
                    <a:pt x="120" y="292"/>
                    <a:pt x="160" y="332"/>
                  </a:cubicBezTo>
                  <a:lnTo>
                    <a:pt x="319" y="332"/>
                  </a:lnTo>
                  <a:cubicBezTo>
                    <a:pt x="399" y="213"/>
                    <a:pt x="618" y="213"/>
                    <a:pt x="558" y="73"/>
                  </a:cubicBezTo>
                  <a:cubicBezTo>
                    <a:pt x="537" y="20"/>
                    <a:pt x="469" y="1"/>
                    <a:pt x="393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4"/>
            <p:cNvSpPr/>
            <p:nvPr/>
          </p:nvSpPr>
          <p:spPr>
            <a:xfrm>
              <a:off x="2499300" y="1590325"/>
              <a:ext cx="4500" cy="2500"/>
            </a:xfrm>
            <a:custGeom>
              <a:avLst/>
              <a:gdLst/>
              <a:ahLst/>
              <a:cxnLst/>
              <a:rect l="l" t="t" r="r" b="b"/>
              <a:pathLst>
                <a:path w="180" h="100" extrusionOk="0">
                  <a:moveTo>
                    <a:pt x="160" y="0"/>
                  </a:moveTo>
                  <a:cubicBezTo>
                    <a:pt x="100" y="20"/>
                    <a:pt x="60" y="20"/>
                    <a:pt x="1" y="40"/>
                  </a:cubicBezTo>
                  <a:cubicBezTo>
                    <a:pt x="21" y="80"/>
                    <a:pt x="21" y="100"/>
                    <a:pt x="60" y="100"/>
                  </a:cubicBezTo>
                  <a:cubicBezTo>
                    <a:pt x="80" y="80"/>
                    <a:pt x="140" y="80"/>
                    <a:pt x="180" y="40"/>
                  </a:cubicBezTo>
                  <a:cubicBezTo>
                    <a:pt x="180" y="20"/>
                    <a:pt x="160" y="0"/>
                    <a:pt x="16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4"/>
            <p:cNvSpPr/>
            <p:nvPr/>
          </p:nvSpPr>
          <p:spPr>
            <a:xfrm>
              <a:off x="2707175" y="1511725"/>
              <a:ext cx="8000" cy="5450"/>
            </a:xfrm>
            <a:custGeom>
              <a:avLst/>
              <a:gdLst/>
              <a:ahLst/>
              <a:cxnLst/>
              <a:rect l="l" t="t" r="r" b="b"/>
              <a:pathLst>
                <a:path w="320" h="218" extrusionOk="0">
                  <a:moveTo>
                    <a:pt x="202" y="0"/>
                  </a:moveTo>
                  <a:cubicBezTo>
                    <a:pt x="181" y="0"/>
                    <a:pt x="160" y="1"/>
                    <a:pt x="140" y="1"/>
                  </a:cubicBezTo>
                  <a:cubicBezTo>
                    <a:pt x="41" y="1"/>
                    <a:pt x="1" y="61"/>
                    <a:pt x="1" y="160"/>
                  </a:cubicBezTo>
                  <a:cubicBezTo>
                    <a:pt x="19" y="206"/>
                    <a:pt x="45" y="218"/>
                    <a:pt x="78" y="218"/>
                  </a:cubicBezTo>
                  <a:cubicBezTo>
                    <a:pt x="117" y="218"/>
                    <a:pt x="166" y="200"/>
                    <a:pt x="220" y="200"/>
                  </a:cubicBezTo>
                  <a:cubicBezTo>
                    <a:pt x="240" y="180"/>
                    <a:pt x="319" y="141"/>
                    <a:pt x="319" y="101"/>
                  </a:cubicBezTo>
                  <a:cubicBezTo>
                    <a:pt x="319" y="11"/>
                    <a:pt x="263" y="0"/>
                    <a:pt x="202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4"/>
            <p:cNvSpPr/>
            <p:nvPr/>
          </p:nvSpPr>
          <p:spPr>
            <a:xfrm>
              <a:off x="2638050" y="1538100"/>
              <a:ext cx="8975" cy="7075"/>
            </a:xfrm>
            <a:custGeom>
              <a:avLst/>
              <a:gdLst/>
              <a:ahLst/>
              <a:cxnLst/>
              <a:rect l="l" t="t" r="r" b="b"/>
              <a:pathLst>
                <a:path w="359" h="283" extrusionOk="0">
                  <a:moveTo>
                    <a:pt x="259" y="1"/>
                  </a:moveTo>
                  <a:cubicBezTo>
                    <a:pt x="180" y="20"/>
                    <a:pt x="120" y="80"/>
                    <a:pt x="61" y="140"/>
                  </a:cubicBezTo>
                  <a:cubicBezTo>
                    <a:pt x="1" y="200"/>
                    <a:pt x="1" y="239"/>
                    <a:pt x="80" y="279"/>
                  </a:cubicBezTo>
                  <a:cubicBezTo>
                    <a:pt x="93" y="281"/>
                    <a:pt x="105" y="282"/>
                    <a:pt x="117" y="282"/>
                  </a:cubicBezTo>
                  <a:cubicBezTo>
                    <a:pt x="216" y="282"/>
                    <a:pt x="284" y="209"/>
                    <a:pt x="319" y="120"/>
                  </a:cubicBezTo>
                  <a:cubicBezTo>
                    <a:pt x="359" y="100"/>
                    <a:pt x="279" y="40"/>
                    <a:pt x="25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4"/>
            <p:cNvSpPr/>
            <p:nvPr/>
          </p:nvSpPr>
          <p:spPr>
            <a:xfrm>
              <a:off x="2387900" y="1174875"/>
              <a:ext cx="161175" cy="28825"/>
            </a:xfrm>
            <a:custGeom>
              <a:avLst/>
              <a:gdLst/>
              <a:ahLst/>
              <a:cxnLst/>
              <a:rect l="l" t="t" r="r" b="b"/>
              <a:pathLst>
                <a:path w="6447" h="1153" extrusionOk="0">
                  <a:moveTo>
                    <a:pt x="6055" y="1"/>
                  </a:moveTo>
                  <a:cubicBezTo>
                    <a:pt x="5901" y="1"/>
                    <a:pt x="5722" y="60"/>
                    <a:pt x="5551" y="87"/>
                  </a:cubicBezTo>
                  <a:cubicBezTo>
                    <a:pt x="5539" y="75"/>
                    <a:pt x="5526" y="70"/>
                    <a:pt x="5514" y="70"/>
                  </a:cubicBezTo>
                  <a:cubicBezTo>
                    <a:pt x="5486" y="70"/>
                    <a:pt x="5459" y="94"/>
                    <a:pt x="5432" y="107"/>
                  </a:cubicBezTo>
                  <a:cubicBezTo>
                    <a:pt x="5340" y="166"/>
                    <a:pt x="5233" y="175"/>
                    <a:pt x="5124" y="175"/>
                  </a:cubicBezTo>
                  <a:cubicBezTo>
                    <a:pt x="5072" y="175"/>
                    <a:pt x="5020" y="173"/>
                    <a:pt x="4969" y="173"/>
                  </a:cubicBezTo>
                  <a:cubicBezTo>
                    <a:pt x="4867" y="173"/>
                    <a:pt x="4767" y="181"/>
                    <a:pt x="4676" y="227"/>
                  </a:cubicBezTo>
                  <a:cubicBezTo>
                    <a:pt x="4278" y="227"/>
                    <a:pt x="3900" y="286"/>
                    <a:pt x="3482" y="326"/>
                  </a:cubicBezTo>
                  <a:cubicBezTo>
                    <a:pt x="2832" y="363"/>
                    <a:pt x="2234" y="609"/>
                    <a:pt x="1591" y="609"/>
                  </a:cubicBezTo>
                  <a:cubicBezTo>
                    <a:pt x="1545" y="609"/>
                    <a:pt x="1499" y="607"/>
                    <a:pt x="1453" y="605"/>
                  </a:cubicBezTo>
                  <a:cubicBezTo>
                    <a:pt x="1335" y="664"/>
                    <a:pt x="1220" y="684"/>
                    <a:pt x="1106" y="684"/>
                  </a:cubicBezTo>
                  <a:cubicBezTo>
                    <a:pt x="951" y="684"/>
                    <a:pt x="798" y="647"/>
                    <a:pt x="637" y="625"/>
                  </a:cubicBezTo>
                  <a:cubicBezTo>
                    <a:pt x="573" y="610"/>
                    <a:pt x="509" y="601"/>
                    <a:pt x="448" y="601"/>
                  </a:cubicBezTo>
                  <a:cubicBezTo>
                    <a:pt x="266" y="601"/>
                    <a:pt x="105" y="679"/>
                    <a:pt x="1" y="903"/>
                  </a:cubicBezTo>
                  <a:cubicBezTo>
                    <a:pt x="235" y="1099"/>
                    <a:pt x="478" y="1152"/>
                    <a:pt x="725" y="1152"/>
                  </a:cubicBezTo>
                  <a:cubicBezTo>
                    <a:pt x="1014" y="1152"/>
                    <a:pt x="1310" y="1079"/>
                    <a:pt x="1605" y="1079"/>
                  </a:cubicBezTo>
                  <a:cubicBezTo>
                    <a:pt x="1720" y="1079"/>
                    <a:pt x="1836" y="1091"/>
                    <a:pt x="1950" y="1122"/>
                  </a:cubicBezTo>
                  <a:lnTo>
                    <a:pt x="2647" y="1122"/>
                  </a:lnTo>
                  <a:cubicBezTo>
                    <a:pt x="2655" y="1114"/>
                    <a:pt x="2670" y="1109"/>
                    <a:pt x="2689" y="1109"/>
                  </a:cubicBezTo>
                  <a:cubicBezTo>
                    <a:pt x="2716" y="1109"/>
                    <a:pt x="2751" y="1118"/>
                    <a:pt x="2786" y="1142"/>
                  </a:cubicBezTo>
                  <a:cubicBezTo>
                    <a:pt x="2895" y="1064"/>
                    <a:pt x="3016" y="1050"/>
                    <a:pt x="3138" y="1050"/>
                  </a:cubicBezTo>
                  <a:cubicBezTo>
                    <a:pt x="3207" y="1050"/>
                    <a:pt x="3275" y="1054"/>
                    <a:pt x="3343" y="1054"/>
                  </a:cubicBezTo>
                  <a:cubicBezTo>
                    <a:pt x="3464" y="1054"/>
                    <a:pt x="3580" y="1041"/>
                    <a:pt x="3681" y="963"/>
                  </a:cubicBezTo>
                  <a:cubicBezTo>
                    <a:pt x="3823" y="821"/>
                    <a:pt x="3972" y="796"/>
                    <a:pt x="4131" y="796"/>
                  </a:cubicBezTo>
                  <a:cubicBezTo>
                    <a:pt x="4217" y="796"/>
                    <a:pt x="4306" y="804"/>
                    <a:pt x="4397" y="804"/>
                  </a:cubicBezTo>
                  <a:cubicBezTo>
                    <a:pt x="4443" y="807"/>
                    <a:pt x="4490" y="810"/>
                    <a:pt x="4538" y="810"/>
                  </a:cubicBezTo>
                  <a:cubicBezTo>
                    <a:pt x="4734" y="810"/>
                    <a:pt x="4933" y="769"/>
                    <a:pt x="5093" y="625"/>
                  </a:cubicBezTo>
                  <a:cubicBezTo>
                    <a:pt x="5239" y="552"/>
                    <a:pt x="5389" y="535"/>
                    <a:pt x="5541" y="535"/>
                  </a:cubicBezTo>
                  <a:cubicBezTo>
                    <a:pt x="5674" y="535"/>
                    <a:pt x="5809" y="548"/>
                    <a:pt x="5941" y="548"/>
                  </a:cubicBezTo>
                  <a:cubicBezTo>
                    <a:pt x="6072" y="548"/>
                    <a:pt x="6201" y="535"/>
                    <a:pt x="6327" y="485"/>
                  </a:cubicBezTo>
                  <a:cubicBezTo>
                    <a:pt x="6386" y="485"/>
                    <a:pt x="6426" y="485"/>
                    <a:pt x="6446" y="426"/>
                  </a:cubicBezTo>
                  <a:cubicBezTo>
                    <a:pt x="6392" y="88"/>
                    <a:pt x="6242" y="1"/>
                    <a:pt x="6055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4"/>
            <p:cNvSpPr/>
            <p:nvPr/>
          </p:nvSpPr>
          <p:spPr>
            <a:xfrm>
              <a:off x="2335200" y="1175675"/>
              <a:ext cx="89025" cy="30925"/>
            </a:xfrm>
            <a:custGeom>
              <a:avLst/>
              <a:gdLst/>
              <a:ahLst/>
              <a:cxnLst/>
              <a:rect l="l" t="t" r="r" b="b"/>
              <a:pathLst>
                <a:path w="3561" h="1237" extrusionOk="0">
                  <a:moveTo>
                    <a:pt x="406" y="0"/>
                  </a:moveTo>
                  <a:cubicBezTo>
                    <a:pt x="311" y="0"/>
                    <a:pt x="215" y="30"/>
                    <a:pt x="120" y="115"/>
                  </a:cubicBezTo>
                  <a:cubicBezTo>
                    <a:pt x="0" y="473"/>
                    <a:pt x="120" y="792"/>
                    <a:pt x="318" y="1090"/>
                  </a:cubicBezTo>
                  <a:cubicBezTo>
                    <a:pt x="430" y="1187"/>
                    <a:pt x="561" y="1236"/>
                    <a:pt x="704" y="1236"/>
                  </a:cubicBezTo>
                  <a:cubicBezTo>
                    <a:pt x="766" y="1236"/>
                    <a:pt x="830" y="1227"/>
                    <a:pt x="895" y="1209"/>
                  </a:cubicBezTo>
                  <a:cubicBezTo>
                    <a:pt x="1033" y="1175"/>
                    <a:pt x="1155" y="1126"/>
                    <a:pt x="1289" y="1126"/>
                  </a:cubicBezTo>
                  <a:cubicBezTo>
                    <a:pt x="1310" y="1126"/>
                    <a:pt x="1331" y="1127"/>
                    <a:pt x="1353" y="1130"/>
                  </a:cubicBezTo>
                  <a:cubicBezTo>
                    <a:pt x="1612" y="1110"/>
                    <a:pt x="1890" y="1130"/>
                    <a:pt x="2069" y="871"/>
                  </a:cubicBezTo>
                  <a:cubicBezTo>
                    <a:pt x="2292" y="741"/>
                    <a:pt x="2532" y="737"/>
                    <a:pt x="2771" y="737"/>
                  </a:cubicBezTo>
                  <a:cubicBezTo>
                    <a:pt x="2788" y="737"/>
                    <a:pt x="2805" y="737"/>
                    <a:pt x="2822" y="737"/>
                  </a:cubicBezTo>
                  <a:cubicBezTo>
                    <a:pt x="3079" y="737"/>
                    <a:pt x="3332" y="732"/>
                    <a:pt x="3561" y="573"/>
                  </a:cubicBezTo>
                  <a:cubicBezTo>
                    <a:pt x="3462" y="573"/>
                    <a:pt x="3382" y="573"/>
                    <a:pt x="3302" y="553"/>
                  </a:cubicBezTo>
                  <a:cubicBezTo>
                    <a:pt x="3278" y="543"/>
                    <a:pt x="3249" y="540"/>
                    <a:pt x="3219" y="540"/>
                  </a:cubicBezTo>
                  <a:cubicBezTo>
                    <a:pt x="3190" y="540"/>
                    <a:pt x="3159" y="543"/>
                    <a:pt x="3131" y="543"/>
                  </a:cubicBezTo>
                  <a:cubicBezTo>
                    <a:pt x="3074" y="543"/>
                    <a:pt x="3024" y="533"/>
                    <a:pt x="3004" y="473"/>
                  </a:cubicBezTo>
                  <a:cubicBezTo>
                    <a:pt x="2984" y="414"/>
                    <a:pt x="3103" y="314"/>
                    <a:pt x="3183" y="215"/>
                  </a:cubicBezTo>
                  <a:cubicBezTo>
                    <a:pt x="3087" y="77"/>
                    <a:pt x="2943" y="35"/>
                    <a:pt x="2791" y="35"/>
                  </a:cubicBezTo>
                  <a:cubicBezTo>
                    <a:pt x="2723" y="35"/>
                    <a:pt x="2654" y="43"/>
                    <a:pt x="2586" y="55"/>
                  </a:cubicBezTo>
                  <a:cubicBezTo>
                    <a:pt x="2353" y="105"/>
                    <a:pt x="2134" y="139"/>
                    <a:pt x="1912" y="139"/>
                  </a:cubicBezTo>
                  <a:cubicBezTo>
                    <a:pt x="1775" y="139"/>
                    <a:pt x="1637" y="126"/>
                    <a:pt x="1492" y="95"/>
                  </a:cubicBezTo>
                  <a:lnTo>
                    <a:pt x="1253" y="95"/>
                  </a:lnTo>
                  <a:cubicBezTo>
                    <a:pt x="1186" y="135"/>
                    <a:pt x="1118" y="149"/>
                    <a:pt x="1050" y="149"/>
                  </a:cubicBezTo>
                  <a:cubicBezTo>
                    <a:pt x="835" y="149"/>
                    <a:pt x="621" y="0"/>
                    <a:pt x="406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4"/>
            <p:cNvSpPr/>
            <p:nvPr/>
          </p:nvSpPr>
          <p:spPr>
            <a:xfrm>
              <a:off x="2332200" y="1105925"/>
              <a:ext cx="92525" cy="28150"/>
            </a:xfrm>
            <a:custGeom>
              <a:avLst/>
              <a:gdLst/>
              <a:ahLst/>
              <a:cxnLst/>
              <a:rect l="l" t="t" r="r" b="b"/>
              <a:pathLst>
                <a:path w="3701" h="1126" extrusionOk="0">
                  <a:moveTo>
                    <a:pt x="259" y="1"/>
                  </a:moveTo>
                  <a:cubicBezTo>
                    <a:pt x="180" y="21"/>
                    <a:pt x="120" y="80"/>
                    <a:pt x="80" y="140"/>
                  </a:cubicBezTo>
                  <a:cubicBezTo>
                    <a:pt x="1" y="359"/>
                    <a:pt x="1" y="518"/>
                    <a:pt x="100" y="717"/>
                  </a:cubicBezTo>
                  <a:cubicBezTo>
                    <a:pt x="220" y="896"/>
                    <a:pt x="458" y="976"/>
                    <a:pt x="618" y="1095"/>
                  </a:cubicBezTo>
                  <a:cubicBezTo>
                    <a:pt x="657" y="1095"/>
                    <a:pt x="697" y="1115"/>
                    <a:pt x="717" y="1115"/>
                  </a:cubicBezTo>
                  <a:cubicBezTo>
                    <a:pt x="807" y="1122"/>
                    <a:pt x="896" y="1126"/>
                    <a:pt x="985" y="1126"/>
                  </a:cubicBezTo>
                  <a:cubicBezTo>
                    <a:pt x="1840" y="1126"/>
                    <a:pt x="2653" y="807"/>
                    <a:pt x="3482" y="717"/>
                  </a:cubicBezTo>
                  <a:cubicBezTo>
                    <a:pt x="3562" y="697"/>
                    <a:pt x="3601" y="637"/>
                    <a:pt x="3681" y="617"/>
                  </a:cubicBezTo>
                  <a:cubicBezTo>
                    <a:pt x="3701" y="558"/>
                    <a:pt x="3681" y="478"/>
                    <a:pt x="3641" y="399"/>
                  </a:cubicBezTo>
                  <a:cubicBezTo>
                    <a:pt x="3519" y="352"/>
                    <a:pt x="3406" y="331"/>
                    <a:pt x="3293" y="331"/>
                  </a:cubicBezTo>
                  <a:cubicBezTo>
                    <a:pt x="3167" y="331"/>
                    <a:pt x="3042" y="357"/>
                    <a:pt x="2905" y="399"/>
                  </a:cubicBezTo>
                  <a:cubicBezTo>
                    <a:pt x="2647" y="399"/>
                    <a:pt x="2388" y="419"/>
                    <a:pt x="2109" y="419"/>
                  </a:cubicBezTo>
                  <a:cubicBezTo>
                    <a:pt x="1943" y="446"/>
                    <a:pt x="1782" y="462"/>
                    <a:pt x="1624" y="462"/>
                  </a:cubicBezTo>
                  <a:cubicBezTo>
                    <a:pt x="1217" y="462"/>
                    <a:pt x="837" y="359"/>
                    <a:pt x="478" y="100"/>
                  </a:cubicBezTo>
                  <a:cubicBezTo>
                    <a:pt x="399" y="21"/>
                    <a:pt x="319" y="1"/>
                    <a:pt x="25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4"/>
            <p:cNvSpPr/>
            <p:nvPr/>
          </p:nvSpPr>
          <p:spPr>
            <a:xfrm>
              <a:off x="2329225" y="1048675"/>
              <a:ext cx="64675" cy="23475"/>
            </a:xfrm>
            <a:custGeom>
              <a:avLst/>
              <a:gdLst/>
              <a:ahLst/>
              <a:cxnLst/>
              <a:rect l="l" t="t" r="r" b="b"/>
              <a:pathLst>
                <a:path w="2587" h="939" extrusionOk="0">
                  <a:moveTo>
                    <a:pt x="302" y="0"/>
                  </a:moveTo>
                  <a:cubicBezTo>
                    <a:pt x="252" y="0"/>
                    <a:pt x="207" y="15"/>
                    <a:pt x="180" y="43"/>
                  </a:cubicBezTo>
                  <a:cubicBezTo>
                    <a:pt x="0" y="282"/>
                    <a:pt x="398" y="401"/>
                    <a:pt x="279" y="600"/>
                  </a:cubicBezTo>
                  <a:cubicBezTo>
                    <a:pt x="319" y="799"/>
                    <a:pt x="498" y="878"/>
                    <a:pt x="637" y="938"/>
                  </a:cubicBezTo>
                  <a:cubicBezTo>
                    <a:pt x="856" y="878"/>
                    <a:pt x="1055" y="779"/>
                    <a:pt x="1313" y="779"/>
                  </a:cubicBezTo>
                  <a:cubicBezTo>
                    <a:pt x="1831" y="779"/>
                    <a:pt x="2268" y="520"/>
                    <a:pt x="2587" y="103"/>
                  </a:cubicBezTo>
                  <a:cubicBezTo>
                    <a:pt x="1890" y="83"/>
                    <a:pt x="1174" y="83"/>
                    <a:pt x="478" y="63"/>
                  </a:cubicBezTo>
                  <a:cubicBezTo>
                    <a:pt x="425" y="20"/>
                    <a:pt x="360" y="0"/>
                    <a:pt x="302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4"/>
            <p:cNvSpPr/>
            <p:nvPr/>
          </p:nvSpPr>
          <p:spPr>
            <a:xfrm>
              <a:off x="2414275" y="1125325"/>
              <a:ext cx="66650" cy="27250"/>
            </a:xfrm>
            <a:custGeom>
              <a:avLst/>
              <a:gdLst/>
              <a:ahLst/>
              <a:cxnLst/>
              <a:rect l="l" t="t" r="r" b="b"/>
              <a:pathLst>
                <a:path w="2666" h="1090" extrusionOk="0">
                  <a:moveTo>
                    <a:pt x="2467" y="1"/>
                  </a:moveTo>
                  <a:cubicBezTo>
                    <a:pt x="1771" y="140"/>
                    <a:pt x="1015" y="120"/>
                    <a:pt x="378" y="498"/>
                  </a:cubicBezTo>
                  <a:cubicBezTo>
                    <a:pt x="139" y="617"/>
                    <a:pt x="0" y="796"/>
                    <a:pt x="219" y="1035"/>
                  </a:cubicBezTo>
                  <a:cubicBezTo>
                    <a:pt x="318" y="1065"/>
                    <a:pt x="413" y="1090"/>
                    <a:pt x="500" y="1090"/>
                  </a:cubicBezTo>
                  <a:cubicBezTo>
                    <a:pt x="587" y="1090"/>
                    <a:pt x="667" y="1065"/>
                    <a:pt x="736" y="995"/>
                  </a:cubicBezTo>
                  <a:cubicBezTo>
                    <a:pt x="895" y="856"/>
                    <a:pt x="1114" y="995"/>
                    <a:pt x="1273" y="836"/>
                  </a:cubicBezTo>
                  <a:cubicBezTo>
                    <a:pt x="1371" y="746"/>
                    <a:pt x="1489" y="727"/>
                    <a:pt x="1612" y="727"/>
                  </a:cubicBezTo>
                  <a:cubicBezTo>
                    <a:pt x="1706" y="727"/>
                    <a:pt x="1804" y="738"/>
                    <a:pt x="1897" y="738"/>
                  </a:cubicBezTo>
                  <a:cubicBezTo>
                    <a:pt x="1979" y="738"/>
                    <a:pt x="2058" y="730"/>
                    <a:pt x="2129" y="697"/>
                  </a:cubicBezTo>
                  <a:cubicBezTo>
                    <a:pt x="2188" y="657"/>
                    <a:pt x="2228" y="657"/>
                    <a:pt x="2288" y="657"/>
                  </a:cubicBezTo>
                  <a:cubicBezTo>
                    <a:pt x="2347" y="637"/>
                    <a:pt x="2387" y="558"/>
                    <a:pt x="2427" y="518"/>
                  </a:cubicBezTo>
                  <a:cubicBezTo>
                    <a:pt x="2507" y="339"/>
                    <a:pt x="2666" y="160"/>
                    <a:pt x="246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4"/>
            <p:cNvSpPr/>
            <p:nvPr/>
          </p:nvSpPr>
          <p:spPr>
            <a:xfrm>
              <a:off x="2637550" y="1149700"/>
              <a:ext cx="79600" cy="21900"/>
            </a:xfrm>
            <a:custGeom>
              <a:avLst/>
              <a:gdLst/>
              <a:ahLst/>
              <a:cxnLst/>
              <a:rect l="l" t="t" r="r" b="b"/>
              <a:pathLst>
                <a:path w="3184" h="876" extrusionOk="0">
                  <a:moveTo>
                    <a:pt x="2925" y="0"/>
                  </a:moveTo>
                  <a:cubicBezTo>
                    <a:pt x="2527" y="0"/>
                    <a:pt x="2110" y="20"/>
                    <a:pt x="1712" y="40"/>
                  </a:cubicBezTo>
                  <a:cubicBezTo>
                    <a:pt x="1632" y="60"/>
                    <a:pt x="1612" y="100"/>
                    <a:pt x="1612" y="160"/>
                  </a:cubicBezTo>
                  <a:cubicBezTo>
                    <a:pt x="1612" y="212"/>
                    <a:pt x="1629" y="225"/>
                    <a:pt x="1645" y="225"/>
                  </a:cubicBezTo>
                  <a:cubicBezTo>
                    <a:pt x="1647" y="225"/>
                    <a:pt x="1650" y="225"/>
                    <a:pt x="1652" y="224"/>
                  </a:cubicBezTo>
                  <a:lnTo>
                    <a:pt x="1652" y="224"/>
                  </a:lnTo>
                  <a:cubicBezTo>
                    <a:pt x="1646" y="228"/>
                    <a:pt x="1640" y="233"/>
                    <a:pt x="1632" y="239"/>
                  </a:cubicBezTo>
                  <a:cubicBezTo>
                    <a:pt x="1612" y="239"/>
                    <a:pt x="1553" y="199"/>
                    <a:pt x="1513" y="160"/>
                  </a:cubicBezTo>
                  <a:cubicBezTo>
                    <a:pt x="1483" y="150"/>
                    <a:pt x="1453" y="145"/>
                    <a:pt x="1423" y="145"/>
                  </a:cubicBezTo>
                  <a:cubicBezTo>
                    <a:pt x="1393" y="145"/>
                    <a:pt x="1364" y="150"/>
                    <a:pt x="1334" y="160"/>
                  </a:cubicBezTo>
                  <a:cubicBezTo>
                    <a:pt x="1297" y="223"/>
                    <a:pt x="1265" y="250"/>
                    <a:pt x="1235" y="250"/>
                  </a:cubicBezTo>
                  <a:cubicBezTo>
                    <a:pt x="1199" y="250"/>
                    <a:pt x="1167" y="213"/>
                    <a:pt x="1135" y="160"/>
                  </a:cubicBezTo>
                  <a:cubicBezTo>
                    <a:pt x="1124" y="154"/>
                    <a:pt x="1111" y="152"/>
                    <a:pt x="1095" y="152"/>
                  </a:cubicBezTo>
                  <a:cubicBezTo>
                    <a:pt x="1054" y="152"/>
                    <a:pt x="1000" y="170"/>
                    <a:pt x="956" y="199"/>
                  </a:cubicBezTo>
                  <a:cubicBezTo>
                    <a:pt x="942" y="257"/>
                    <a:pt x="925" y="278"/>
                    <a:pt x="907" y="278"/>
                  </a:cubicBezTo>
                  <a:cubicBezTo>
                    <a:pt x="876" y="278"/>
                    <a:pt x="842" y="210"/>
                    <a:pt x="817" y="160"/>
                  </a:cubicBezTo>
                  <a:cubicBezTo>
                    <a:pt x="797" y="155"/>
                    <a:pt x="779" y="152"/>
                    <a:pt x="763" y="152"/>
                  </a:cubicBezTo>
                  <a:cubicBezTo>
                    <a:pt x="716" y="152"/>
                    <a:pt x="682" y="174"/>
                    <a:pt x="638" y="219"/>
                  </a:cubicBezTo>
                  <a:cubicBezTo>
                    <a:pt x="598" y="259"/>
                    <a:pt x="518" y="319"/>
                    <a:pt x="459" y="358"/>
                  </a:cubicBezTo>
                  <a:cubicBezTo>
                    <a:pt x="339" y="537"/>
                    <a:pt x="1" y="557"/>
                    <a:pt x="120" y="876"/>
                  </a:cubicBezTo>
                  <a:cubicBezTo>
                    <a:pt x="1135" y="736"/>
                    <a:pt x="2110" y="518"/>
                    <a:pt x="3104" y="259"/>
                  </a:cubicBezTo>
                  <a:cubicBezTo>
                    <a:pt x="3184" y="100"/>
                    <a:pt x="3084" y="20"/>
                    <a:pt x="292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4"/>
            <p:cNvSpPr/>
            <p:nvPr/>
          </p:nvSpPr>
          <p:spPr>
            <a:xfrm>
              <a:off x="2347625" y="1081575"/>
              <a:ext cx="61700" cy="25175"/>
            </a:xfrm>
            <a:custGeom>
              <a:avLst/>
              <a:gdLst/>
              <a:ahLst/>
              <a:cxnLst/>
              <a:rect l="l" t="t" r="r" b="b"/>
              <a:pathLst>
                <a:path w="2468" h="1007" extrusionOk="0">
                  <a:moveTo>
                    <a:pt x="2308" y="0"/>
                  </a:moveTo>
                  <a:cubicBezTo>
                    <a:pt x="1711" y="60"/>
                    <a:pt x="1154" y="159"/>
                    <a:pt x="577" y="338"/>
                  </a:cubicBezTo>
                  <a:cubicBezTo>
                    <a:pt x="458" y="477"/>
                    <a:pt x="279" y="557"/>
                    <a:pt x="100" y="597"/>
                  </a:cubicBezTo>
                  <a:cubicBezTo>
                    <a:pt x="40" y="637"/>
                    <a:pt x="1" y="696"/>
                    <a:pt x="1" y="776"/>
                  </a:cubicBezTo>
                  <a:cubicBezTo>
                    <a:pt x="40" y="855"/>
                    <a:pt x="80" y="935"/>
                    <a:pt x="160" y="955"/>
                  </a:cubicBezTo>
                  <a:cubicBezTo>
                    <a:pt x="248" y="993"/>
                    <a:pt x="344" y="1007"/>
                    <a:pt x="438" y="1007"/>
                  </a:cubicBezTo>
                  <a:cubicBezTo>
                    <a:pt x="493" y="1007"/>
                    <a:pt x="546" y="1002"/>
                    <a:pt x="597" y="995"/>
                  </a:cubicBezTo>
                  <a:cubicBezTo>
                    <a:pt x="677" y="995"/>
                    <a:pt x="756" y="975"/>
                    <a:pt x="816" y="955"/>
                  </a:cubicBezTo>
                  <a:cubicBezTo>
                    <a:pt x="995" y="895"/>
                    <a:pt x="1174" y="796"/>
                    <a:pt x="1313" y="696"/>
                  </a:cubicBezTo>
                  <a:cubicBezTo>
                    <a:pt x="1652" y="597"/>
                    <a:pt x="2049" y="736"/>
                    <a:pt x="2308" y="458"/>
                  </a:cubicBezTo>
                  <a:cubicBezTo>
                    <a:pt x="2467" y="298"/>
                    <a:pt x="2467" y="159"/>
                    <a:pt x="230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4"/>
            <p:cNvSpPr/>
            <p:nvPr/>
          </p:nvSpPr>
          <p:spPr>
            <a:xfrm>
              <a:off x="2587325" y="1158575"/>
              <a:ext cx="62200" cy="19000"/>
            </a:xfrm>
            <a:custGeom>
              <a:avLst/>
              <a:gdLst/>
              <a:ahLst/>
              <a:cxnLst/>
              <a:rect l="l" t="t" r="r" b="b"/>
              <a:pathLst>
                <a:path w="2488" h="760" extrusionOk="0">
                  <a:moveTo>
                    <a:pt x="2241" y="1"/>
                  </a:moveTo>
                  <a:cubicBezTo>
                    <a:pt x="1471" y="1"/>
                    <a:pt x="720" y="88"/>
                    <a:pt x="1" y="322"/>
                  </a:cubicBezTo>
                  <a:cubicBezTo>
                    <a:pt x="41" y="401"/>
                    <a:pt x="60" y="461"/>
                    <a:pt x="140" y="481"/>
                  </a:cubicBezTo>
                  <a:cubicBezTo>
                    <a:pt x="240" y="501"/>
                    <a:pt x="399" y="501"/>
                    <a:pt x="359" y="680"/>
                  </a:cubicBezTo>
                  <a:cubicBezTo>
                    <a:pt x="359" y="700"/>
                    <a:pt x="399" y="739"/>
                    <a:pt x="419" y="759"/>
                  </a:cubicBezTo>
                  <a:lnTo>
                    <a:pt x="2129" y="521"/>
                  </a:lnTo>
                  <a:cubicBezTo>
                    <a:pt x="2249" y="362"/>
                    <a:pt x="2348" y="182"/>
                    <a:pt x="2487" y="3"/>
                  </a:cubicBezTo>
                  <a:cubicBezTo>
                    <a:pt x="2405" y="2"/>
                    <a:pt x="2323" y="1"/>
                    <a:pt x="224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4"/>
            <p:cNvSpPr/>
            <p:nvPr/>
          </p:nvSpPr>
          <p:spPr>
            <a:xfrm>
              <a:off x="2526650" y="1166600"/>
              <a:ext cx="71150" cy="17675"/>
            </a:xfrm>
            <a:custGeom>
              <a:avLst/>
              <a:gdLst/>
              <a:ahLst/>
              <a:cxnLst/>
              <a:rect l="l" t="t" r="r" b="b"/>
              <a:pathLst>
                <a:path w="2846" h="707" extrusionOk="0">
                  <a:moveTo>
                    <a:pt x="2289" y="1"/>
                  </a:moveTo>
                  <a:cubicBezTo>
                    <a:pt x="2289" y="41"/>
                    <a:pt x="2269" y="60"/>
                    <a:pt x="2249" y="80"/>
                  </a:cubicBezTo>
                  <a:cubicBezTo>
                    <a:pt x="2227" y="88"/>
                    <a:pt x="2208" y="92"/>
                    <a:pt x="2190" y="92"/>
                  </a:cubicBezTo>
                  <a:cubicBezTo>
                    <a:pt x="2160" y="92"/>
                    <a:pt x="2135" y="78"/>
                    <a:pt x="2110" y="41"/>
                  </a:cubicBezTo>
                  <a:cubicBezTo>
                    <a:pt x="2012" y="30"/>
                    <a:pt x="1914" y="25"/>
                    <a:pt x="1817" y="25"/>
                  </a:cubicBezTo>
                  <a:cubicBezTo>
                    <a:pt x="1203" y="25"/>
                    <a:pt x="602" y="221"/>
                    <a:pt x="1" y="359"/>
                  </a:cubicBezTo>
                  <a:cubicBezTo>
                    <a:pt x="339" y="418"/>
                    <a:pt x="737" y="279"/>
                    <a:pt x="896" y="697"/>
                  </a:cubicBezTo>
                  <a:cubicBezTo>
                    <a:pt x="927" y="703"/>
                    <a:pt x="958" y="706"/>
                    <a:pt x="987" y="706"/>
                  </a:cubicBezTo>
                  <a:cubicBezTo>
                    <a:pt x="1145" y="706"/>
                    <a:pt x="1282" y="625"/>
                    <a:pt x="1433" y="558"/>
                  </a:cubicBezTo>
                  <a:cubicBezTo>
                    <a:pt x="1455" y="503"/>
                    <a:pt x="1483" y="472"/>
                    <a:pt x="1513" y="472"/>
                  </a:cubicBezTo>
                  <a:cubicBezTo>
                    <a:pt x="1539" y="472"/>
                    <a:pt x="1565" y="493"/>
                    <a:pt x="1592" y="538"/>
                  </a:cubicBezTo>
                  <a:cubicBezTo>
                    <a:pt x="1676" y="513"/>
                    <a:pt x="1762" y="504"/>
                    <a:pt x="1850" y="504"/>
                  </a:cubicBezTo>
                  <a:cubicBezTo>
                    <a:pt x="2027" y="504"/>
                    <a:pt x="2210" y="538"/>
                    <a:pt x="2391" y="538"/>
                  </a:cubicBezTo>
                  <a:cubicBezTo>
                    <a:pt x="2547" y="538"/>
                    <a:pt x="2700" y="513"/>
                    <a:pt x="2846" y="418"/>
                  </a:cubicBezTo>
                  <a:cubicBezTo>
                    <a:pt x="2826" y="379"/>
                    <a:pt x="2826" y="359"/>
                    <a:pt x="2786" y="339"/>
                  </a:cubicBezTo>
                  <a:cubicBezTo>
                    <a:pt x="2746" y="259"/>
                    <a:pt x="2746" y="140"/>
                    <a:pt x="2667" y="60"/>
                  </a:cubicBezTo>
                  <a:cubicBezTo>
                    <a:pt x="2587" y="41"/>
                    <a:pt x="2487" y="41"/>
                    <a:pt x="2428" y="21"/>
                  </a:cubicBezTo>
                  <a:lnTo>
                    <a:pt x="2289" y="1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4"/>
            <p:cNvSpPr/>
            <p:nvPr/>
          </p:nvSpPr>
          <p:spPr>
            <a:xfrm>
              <a:off x="2747475" y="1028950"/>
              <a:ext cx="57700" cy="21300"/>
            </a:xfrm>
            <a:custGeom>
              <a:avLst/>
              <a:gdLst/>
              <a:ahLst/>
              <a:cxnLst/>
              <a:rect l="l" t="t" r="r" b="b"/>
              <a:pathLst>
                <a:path w="2308" h="852" extrusionOk="0">
                  <a:moveTo>
                    <a:pt x="1923" y="0"/>
                  </a:moveTo>
                  <a:cubicBezTo>
                    <a:pt x="1542" y="0"/>
                    <a:pt x="1169" y="56"/>
                    <a:pt x="796" y="235"/>
                  </a:cubicBezTo>
                  <a:cubicBezTo>
                    <a:pt x="557" y="374"/>
                    <a:pt x="299" y="374"/>
                    <a:pt x="60" y="374"/>
                  </a:cubicBezTo>
                  <a:cubicBezTo>
                    <a:pt x="20" y="454"/>
                    <a:pt x="0" y="494"/>
                    <a:pt x="60" y="573"/>
                  </a:cubicBezTo>
                  <a:cubicBezTo>
                    <a:pt x="159" y="693"/>
                    <a:pt x="299" y="732"/>
                    <a:pt x="398" y="852"/>
                  </a:cubicBezTo>
                  <a:cubicBezTo>
                    <a:pt x="818" y="701"/>
                    <a:pt x="1252" y="535"/>
                    <a:pt x="1712" y="535"/>
                  </a:cubicBezTo>
                  <a:cubicBezTo>
                    <a:pt x="1797" y="535"/>
                    <a:pt x="1883" y="541"/>
                    <a:pt x="1970" y="553"/>
                  </a:cubicBezTo>
                  <a:cubicBezTo>
                    <a:pt x="2022" y="579"/>
                    <a:pt x="2070" y="594"/>
                    <a:pt x="2118" y="594"/>
                  </a:cubicBezTo>
                  <a:cubicBezTo>
                    <a:pt x="2180" y="594"/>
                    <a:pt x="2241" y="570"/>
                    <a:pt x="2308" y="514"/>
                  </a:cubicBezTo>
                  <a:lnTo>
                    <a:pt x="2308" y="16"/>
                  </a:lnTo>
                  <a:cubicBezTo>
                    <a:pt x="2179" y="6"/>
                    <a:pt x="2050" y="0"/>
                    <a:pt x="1923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4"/>
            <p:cNvSpPr/>
            <p:nvPr/>
          </p:nvSpPr>
          <p:spPr>
            <a:xfrm>
              <a:off x="2443100" y="1148650"/>
              <a:ext cx="61200" cy="22400"/>
            </a:xfrm>
            <a:custGeom>
              <a:avLst/>
              <a:gdLst/>
              <a:ahLst/>
              <a:cxnLst/>
              <a:rect l="l" t="t" r="r" b="b"/>
              <a:pathLst>
                <a:path w="2448" h="896" extrusionOk="0">
                  <a:moveTo>
                    <a:pt x="2113" y="1"/>
                  </a:moveTo>
                  <a:cubicBezTo>
                    <a:pt x="2037" y="1"/>
                    <a:pt x="2011" y="108"/>
                    <a:pt x="1941" y="108"/>
                  </a:cubicBezTo>
                  <a:cubicBezTo>
                    <a:pt x="1932" y="108"/>
                    <a:pt x="1922" y="107"/>
                    <a:pt x="1911" y="102"/>
                  </a:cubicBezTo>
                  <a:lnTo>
                    <a:pt x="1851" y="62"/>
                  </a:lnTo>
                  <a:cubicBezTo>
                    <a:pt x="1768" y="145"/>
                    <a:pt x="1682" y="171"/>
                    <a:pt x="1594" y="171"/>
                  </a:cubicBezTo>
                  <a:cubicBezTo>
                    <a:pt x="1451" y="171"/>
                    <a:pt x="1303" y="102"/>
                    <a:pt x="1155" y="102"/>
                  </a:cubicBezTo>
                  <a:cubicBezTo>
                    <a:pt x="1095" y="162"/>
                    <a:pt x="1035" y="202"/>
                    <a:pt x="956" y="261"/>
                  </a:cubicBezTo>
                  <a:cubicBezTo>
                    <a:pt x="916" y="281"/>
                    <a:pt x="856" y="281"/>
                    <a:pt x="817" y="281"/>
                  </a:cubicBezTo>
                  <a:cubicBezTo>
                    <a:pt x="697" y="361"/>
                    <a:pt x="518" y="301"/>
                    <a:pt x="399" y="420"/>
                  </a:cubicBezTo>
                  <a:cubicBezTo>
                    <a:pt x="339" y="420"/>
                    <a:pt x="260" y="400"/>
                    <a:pt x="220" y="400"/>
                  </a:cubicBezTo>
                  <a:cubicBezTo>
                    <a:pt x="190" y="388"/>
                    <a:pt x="161" y="382"/>
                    <a:pt x="135" y="382"/>
                  </a:cubicBezTo>
                  <a:cubicBezTo>
                    <a:pt x="76" y="382"/>
                    <a:pt x="29" y="417"/>
                    <a:pt x="1" y="500"/>
                  </a:cubicBezTo>
                  <a:cubicBezTo>
                    <a:pt x="68" y="814"/>
                    <a:pt x="211" y="896"/>
                    <a:pt x="381" y="896"/>
                  </a:cubicBezTo>
                  <a:cubicBezTo>
                    <a:pt x="565" y="896"/>
                    <a:pt x="779" y="798"/>
                    <a:pt x="956" y="798"/>
                  </a:cubicBezTo>
                  <a:cubicBezTo>
                    <a:pt x="1393" y="579"/>
                    <a:pt x="1950" y="798"/>
                    <a:pt x="2328" y="420"/>
                  </a:cubicBezTo>
                  <a:cubicBezTo>
                    <a:pt x="2428" y="361"/>
                    <a:pt x="2448" y="261"/>
                    <a:pt x="2408" y="142"/>
                  </a:cubicBezTo>
                  <a:cubicBezTo>
                    <a:pt x="2328" y="42"/>
                    <a:pt x="2229" y="3"/>
                    <a:pt x="2129" y="3"/>
                  </a:cubicBezTo>
                  <a:cubicBezTo>
                    <a:pt x="2124" y="1"/>
                    <a:pt x="2118" y="1"/>
                    <a:pt x="2113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4"/>
            <p:cNvSpPr/>
            <p:nvPr/>
          </p:nvSpPr>
          <p:spPr>
            <a:xfrm>
              <a:off x="2536600" y="1137900"/>
              <a:ext cx="48275" cy="16500"/>
            </a:xfrm>
            <a:custGeom>
              <a:avLst/>
              <a:gdLst/>
              <a:ahLst/>
              <a:cxnLst/>
              <a:rect l="l" t="t" r="r" b="b"/>
              <a:pathLst>
                <a:path w="1931" h="660" extrusionOk="0">
                  <a:moveTo>
                    <a:pt x="1176" y="0"/>
                  </a:moveTo>
                  <a:cubicBezTo>
                    <a:pt x="836" y="0"/>
                    <a:pt x="493" y="121"/>
                    <a:pt x="160" y="134"/>
                  </a:cubicBezTo>
                  <a:cubicBezTo>
                    <a:pt x="21" y="313"/>
                    <a:pt x="1" y="472"/>
                    <a:pt x="160" y="632"/>
                  </a:cubicBezTo>
                  <a:cubicBezTo>
                    <a:pt x="234" y="652"/>
                    <a:pt x="309" y="660"/>
                    <a:pt x="384" y="660"/>
                  </a:cubicBezTo>
                  <a:cubicBezTo>
                    <a:pt x="622" y="660"/>
                    <a:pt x="863" y="580"/>
                    <a:pt x="1082" y="580"/>
                  </a:cubicBezTo>
                  <a:cubicBezTo>
                    <a:pt x="1127" y="580"/>
                    <a:pt x="1171" y="584"/>
                    <a:pt x="1214" y="592"/>
                  </a:cubicBezTo>
                  <a:cubicBezTo>
                    <a:pt x="1283" y="604"/>
                    <a:pt x="1344" y="609"/>
                    <a:pt x="1399" y="609"/>
                  </a:cubicBezTo>
                  <a:cubicBezTo>
                    <a:pt x="1708" y="609"/>
                    <a:pt x="1812" y="428"/>
                    <a:pt x="1930" y="174"/>
                  </a:cubicBezTo>
                  <a:cubicBezTo>
                    <a:pt x="1877" y="121"/>
                    <a:pt x="1824" y="103"/>
                    <a:pt x="1765" y="103"/>
                  </a:cubicBezTo>
                  <a:cubicBezTo>
                    <a:pt x="1736" y="103"/>
                    <a:pt x="1705" y="108"/>
                    <a:pt x="1672" y="114"/>
                  </a:cubicBezTo>
                  <a:cubicBezTo>
                    <a:pt x="1508" y="29"/>
                    <a:pt x="1342" y="0"/>
                    <a:pt x="1176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4"/>
            <p:cNvSpPr/>
            <p:nvPr/>
          </p:nvSpPr>
          <p:spPr>
            <a:xfrm>
              <a:off x="2405325" y="1072100"/>
              <a:ext cx="48750" cy="20925"/>
            </a:xfrm>
            <a:custGeom>
              <a:avLst/>
              <a:gdLst/>
              <a:ahLst/>
              <a:cxnLst/>
              <a:rect l="l" t="t" r="r" b="b"/>
              <a:pathLst>
                <a:path w="1950" h="837" extrusionOk="0">
                  <a:moveTo>
                    <a:pt x="1706" y="0"/>
                  </a:moveTo>
                  <a:cubicBezTo>
                    <a:pt x="1108" y="0"/>
                    <a:pt x="582" y="379"/>
                    <a:pt x="0" y="379"/>
                  </a:cubicBezTo>
                  <a:lnTo>
                    <a:pt x="0" y="837"/>
                  </a:lnTo>
                  <a:cubicBezTo>
                    <a:pt x="676" y="757"/>
                    <a:pt x="1353" y="717"/>
                    <a:pt x="1950" y="359"/>
                  </a:cubicBezTo>
                  <a:cubicBezTo>
                    <a:pt x="1950" y="220"/>
                    <a:pt x="1850" y="120"/>
                    <a:pt x="1751" y="1"/>
                  </a:cubicBezTo>
                  <a:cubicBezTo>
                    <a:pt x="1736" y="1"/>
                    <a:pt x="1721" y="0"/>
                    <a:pt x="1706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4"/>
            <p:cNvSpPr/>
            <p:nvPr/>
          </p:nvSpPr>
          <p:spPr>
            <a:xfrm>
              <a:off x="2340175" y="1100950"/>
              <a:ext cx="44775" cy="20225"/>
            </a:xfrm>
            <a:custGeom>
              <a:avLst/>
              <a:gdLst/>
              <a:ahLst/>
              <a:cxnLst/>
              <a:rect l="l" t="t" r="r" b="b"/>
              <a:pathLst>
                <a:path w="1791" h="809" extrusionOk="0">
                  <a:moveTo>
                    <a:pt x="1323" y="1"/>
                  </a:moveTo>
                  <a:cubicBezTo>
                    <a:pt x="1243" y="1"/>
                    <a:pt x="1164" y="21"/>
                    <a:pt x="1074" y="61"/>
                  </a:cubicBezTo>
                  <a:cubicBezTo>
                    <a:pt x="1035" y="100"/>
                    <a:pt x="975" y="100"/>
                    <a:pt x="935" y="100"/>
                  </a:cubicBezTo>
                  <a:cubicBezTo>
                    <a:pt x="756" y="200"/>
                    <a:pt x="557" y="160"/>
                    <a:pt x="378" y="180"/>
                  </a:cubicBezTo>
                  <a:cubicBezTo>
                    <a:pt x="347" y="170"/>
                    <a:pt x="316" y="165"/>
                    <a:pt x="286" y="165"/>
                  </a:cubicBezTo>
                  <a:cubicBezTo>
                    <a:pt x="200" y="165"/>
                    <a:pt x="119" y="206"/>
                    <a:pt x="60" y="279"/>
                  </a:cubicBezTo>
                  <a:cubicBezTo>
                    <a:pt x="0" y="578"/>
                    <a:pt x="100" y="797"/>
                    <a:pt x="458" y="797"/>
                  </a:cubicBezTo>
                  <a:cubicBezTo>
                    <a:pt x="624" y="797"/>
                    <a:pt x="797" y="808"/>
                    <a:pt x="970" y="808"/>
                  </a:cubicBezTo>
                  <a:cubicBezTo>
                    <a:pt x="1250" y="808"/>
                    <a:pt x="1532" y="778"/>
                    <a:pt x="1790" y="618"/>
                  </a:cubicBezTo>
                  <a:cubicBezTo>
                    <a:pt x="1492" y="598"/>
                    <a:pt x="1174" y="618"/>
                    <a:pt x="1532" y="200"/>
                  </a:cubicBezTo>
                  <a:cubicBezTo>
                    <a:pt x="1552" y="160"/>
                    <a:pt x="1552" y="100"/>
                    <a:pt x="1572" y="61"/>
                  </a:cubicBezTo>
                  <a:cubicBezTo>
                    <a:pt x="1482" y="21"/>
                    <a:pt x="1403" y="1"/>
                    <a:pt x="1323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4"/>
            <p:cNvSpPr/>
            <p:nvPr/>
          </p:nvSpPr>
          <p:spPr>
            <a:xfrm>
              <a:off x="2443600" y="1103200"/>
              <a:ext cx="53250" cy="17175"/>
            </a:xfrm>
            <a:custGeom>
              <a:avLst/>
              <a:gdLst/>
              <a:ahLst/>
              <a:cxnLst/>
              <a:rect l="l" t="t" r="r" b="b"/>
              <a:pathLst>
                <a:path w="2130" h="687" extrusionOk="0">
                  <a:moveTo>
                    <a:pt x="744" y="0"/>
                  </a:moveTo>
                  <a:cubicBezTo>
                    <a:pt x="498" y="0"/>
                    <a:pt x="257" y="47"/>
                    <a:pt x="21" y="189"/>
                  </a:cubicBezTo>
                  <a:cubicBezTo>
                    <a:pt x="1" y="329"/>
                    <a:pt x="100" y="428"/>
                    <a:pt x="200" y="528"/>
                  </a:cubicBezTo>
                  <a:cubicBezTo>
                    <a:pt x="289" y="637"/>
                    <a:pt x="374" y="687"/>
                    <a:pt x="461" y="687"/>
                  </a:cubicBezTo>
                  <a:cubicBezTo>
                    <a:pt x="548" y="687"/>
                    <a:pt x="637" y="637"/>
                    <a:pt x="737" y="547"/>
                  </a:cubicBezTo>
                  <a:cubicBezTo>
                    <a:pt x="804" y="412"/>
                    <a:pt x="876" y="367"/>
                    <a:pt x="947" y="367"/>
                  </a:cubicBezTo>
                  <a:cubicBezTo>
                    <a:pt x="1044" y="367"/>
                    <a:pt x="1143" y="450"/>
                    <a:pt x="1234" y="508"/>
                  </a:cubicBezTo>
                  <a:cubicBezTo>
                    <a:pt x="1285" y="520"/>
                    <a:pt x="1335" y="525"/>
                    <a:pt x="1383" y="525"/>
                  </a:cubicBezTo>
                  <a:cubicBezTo>
                    <a:pt x="1652" y="525"/>
                    <a:pt x="1876" y="362"/>
                    <a:pt x="2129" y="329"/>
                  </a:cubicBezTo>
                  <a:cubicBezTo>
                    <a:pt x="2120" y="110"/>
                    <a:pt x="2042" y="55"/>
                    <a:pt x="1940" y="55"/>
                  </a:cubicBezTo>
                  <a:cubicBezTo>
                    <a:pt x="1836" y="55"/>
                    <a:pt x="1707" y="111"/>
                    <a:pt x="1598" y="111"/>
                  </a:cubicBezTo>
                  <a:cubicBezTo>
                    <a:pt x="1589" y="111"/>
                    <a:pt x="1581" y="111"/>
                    <a:pt x="1572" y="110"/>
                  </a:cubicBezTo>
                  <a:cubicBezTo>
                    <a:pt x="1291" y="58"/>
                    <a:pt x="1015" y="0"/>
                    <a:pt x="744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4"/>
            <p:cNvSpPr/>
            <p:nvPr/>
          </p:nvSpPr>
          <p:spPr>
            <a:xfrm>
              <a:off x="2322750" y="1064650"/>
              <a:ext cx="26900" cy="52250"/>
            </a:xfrm>
            <a:custGeom>
              <a:avLst/>
              <a:gdLst/>
              <a:ahLst/>
              <a:cxnLst/>
              <a:rect l="l" t="t" r="r" b="b"/>
              <a:pathLst>
                <a:path w="1076" h="2090" extrusionOk="0">
                  <a:moveTo>
                    <a:pt x="598" y="1"/>
                  </a:moveTo>
                  <a:cubicBezTo>
                    <a:pt x="558" y="1"/>
                    <a:pt x="518" y="41"/>
                    <a:pt x="478" y="41"/>
                  </a:cubicBezTo>
                  <a:cubicBezTo>
                    <a:pt x="399" y="80"/>
                    <a:pt x="359" y="140"/>
                    <a:pt x="299" y="200"/>
                  </a:cubicBezTo>
                  <a:cubicBezTo>
                    <a:pt x="200" y="379"/>
                    <a:pt x="200" y="597"/>
                    <a:pt x="180" y="796"/>
                  </a:cubicBezTo>
                  <a:cubicBezTo>
                    <a:pt x="160" y="956"/>
                    <a:pt x="120" y="1135"/>
                    <a:pt x="80" y="1274"/>
                  </a:cubicBezTo>
                  <a:cubicBezTo>
                    <a:pt x="21" y="1532"/>
                    <a:pt x="1" y="1751"/>
                    <a:pt x="120" y="1990"/>
                  </a:cubicBezTo>
                  <a:cubicBezTo>
                    <a:pt x="180" y="2050"/>
                    <a:pt x="220" y="2089"/>
                    <a:pt x="319" y="2089"/>
                  </a:cubicBezTo>
                  <a:cubicBezTo>
                    <a:pt x="518" y="2030"/>
                    <a:pt x="419" y="1791"/>
                    <a:pt x="558" y="1692"/>
                  </a:cubicBezTo>
                  <a:cubicBezTo>
                    <a:pt x="677" y="1552"/>
                    <a:pt x="916" y="1692"/>
                    <a:pt x="1055" y="1532"/>
                  </a:cubicBezTo>
                  <a:cubicBezTo>
                    <a:pt x="1075" y="1473"/>
                    <a:pt x="1075" y="1413"/>
                    <a:pt x="1075" y="1353"/>
                  </a:cubicBezTo>
                  <a:cubicBezTo>
                    <a:pt x="1055" y="1254"/>
                    <a:pt x="956" y="1254"/>
                    <a:pt x="916" y="1194"/>
                  </a:cubicBezTo>
                  <a:cubicBezTo>
                    <a:pt x="618" y="916"/>
                    <a:pt x="697" y="637"/>
                    <a:pt x="916" y="339"/>
                  </a:cubicBezTo>
                  <a:cubicBezTo>
                    <a:pt x="896" y="160"/>
                    <a:pt x="757" y="80"/>
                    <a:pt x="59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4"/>
            <p:cNvSpPr/>
            <p:nvPr/>
          </p:nvSpPr>
          <p:spPr>
            <a:xfrm>
              <a:off x="2734050" y="1141250"/>
              <a:ext cx="51250" cy="17600"/>
            </a:xfrm>
            <a:custGeom>
              <a:avLst/>
              <a:gdLst/>
              <a:ahLst/>
              <a:cxnLst/>
              <a:rect l="l" t="t" r="r" b="b"/>
              <a:pathLst>
                <a:path w="2050" h="704" extrusionOk="0">
                  <a:moveTo>
                    <a:pt x="935" y="0"/>
                  </a:moveTo>
                  <a:cubicBezTo>
                    <a:pt x="836" y="40"/>
                    <a:pt x="736" y="40"/>
                    <a:pt x="637" y="40"/>
                  </a:cubicBezTo>
                  <a:cubicBezTo>
                    <a:pt x="517" y="139"/>
                    <a:pt x="338" y="80"/>
                    <a:pt x="219" y="159"/>
                  </a:cubicBezTo>
                  <a:cubicBezTo>
                    <a:pt x="100" y="279"/>
                    <a:pt x="0" y="378"/>
                    <a:pt x="100" y="557"/>
                  </a:cubicBezTo>
                  <a:cubicBezTo>
                    <a:pt x="246" y="630"/>
                    <a:pt x="385" y="703"/>
                    <a:pt x="529" y="703"/>
                  </a:cubicBezTo>
                  <a:cubicBezTo>
                    <a:pt x="621" y="703"/>
                    <a:pt x="716" y="674"/>
                    <a:pt x="816" y="597"/>
                  </a:cubicBezTo>
                  <a:cubicBezTo>
                    <a:pt x="1030" y="425"/>
                    <a:pt x="1255" y="243"/>
                    <a:pt x="1534" y="243"/>
                  </a:cubicBezTo>
                  <a:cubicBezTo>
                    <a:pt x="1644" y="243"/>
                    <a:pt x="1761" y="271"/>
                    <a:pt x="1890" y="338"/>
                  </a:cubicBezTo>
                  <a:cubicBezTo>
                    <a:pt x="1910" y="338"/>
                    <a:pt x="2009" y="239"/>
                    <a:pt x="2029" y="159"/>
                  </a:cubicBezTo>
                  <a:cubicBezTo>
                    <a:pt x="2049" y="60"/>
                    <a:pt x="1950" y="0"/>
                    <a:pt x="189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4"/>
            <p:cNvSpPr/>
            <p:nvPr/>
          </p:nvSpPr>
          <p:spPr>
            <a:xfrm>
              <a:off x="2712150" y="1094000"/>
              <a:ext cx="64200" cy="16925"/>
            </a:xfrm>
            <a:custGeom>
              <a:avLst/>
              <a:gdLst/>
              <a:ahLst/>
              <a:cxnLst/>
              <a:rect l="l" t="t" r="r" b="b"/>
              <a:pathLst>
                <a:path w="2568" h="677" extrusionOk="0">
                  <a:moveTo>
                    <a:pt x="2368" y="0"/>
                  </a:moveTo>
                  <a:cubicBezTo>
                    <a:pt x="1632" y="299"/>
                    <a:pt x="836" y="179"/>
                    <a:pt x="1" y="557"/>
                  </a:cubicBezTo>
                  <a:lnTo>
                    <a:pt x="1294" y="557"/>
                  </a:lnTo>
                  <a:cubicBezTo>
                    <a:pt x="1317" y="511"/>
                    <a:pt x="1347" y="491"/>
                    <a:pt x="1384" y="491"/>
                  </a:cubicBezTo>
                  <a:cubicBezTo>
                    <a:pt x="1410" y="491"/>
                    <a:pt x="1440" y="501"/>
                    <a:pt x="1473" y="518"/>
                  </a:cubicBezTo>
                  <a:cubicBezTo>
                    <a:pt x="1513" y="518"/>
                    <a:pt x="1572" y="557"/>
                    <a:pt x="1612" y="557"/>
                  </a:cubicBezTo>
                  <a:cubicBezTo>
                    <a:pt x="1643" y="546"/>
                    <a:pt x="1667" y="541"/>
                    <a:pt x="1687" y="541"/>
                  </a:cubicBezTo>
                  <a:cubicBezTo>
                    <a:pt x="1773" y="541"/>
                    <a:pt x="1779" y="628"/>
                    <a:pt x="1811" y="677"/>
                  </a:cubicBezTo>
                  <a:cubicBezTo>
                    <a:pt x="1930" y="617"/>
                    <a:pt x="2030" y="577"/>
                    <a:pt x="2169" y="518"/>
                  </a:cubicBezTo>
                  <a:cubicBezTo>
                    <a:pt x="2197" y="504"/>
                    <a:pt x="2245" y="489"/>
                    <a:pt x="2285" y="489"/>
                  </a:cubicBezTo>
                  <a:cubicBezTo>
                    <a:pt x="2302" y="489"/>
                    <a:pt x="2317" y="492"/>
                    <a:pt x="2328" y="498"/>
                  </a:cubicBezTo>
                  <a:cubicBezTo>
                    <a:pt x="2487" y="458"/>
                    <a:pt x="2507" y="339"/>
                    <a:pt x="2567" y="199"/>
                  </a:cubicBezTo>
                  <a:cubicBezTo>
                    <a:pt x="2507" y="120"/>
                    <a:pt x="2428" y="80"/>
                    <a:pt x="236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4"/>
            <p:cNvSpPr/>
            <p:nvPr/>
          </p:nvSpPr>
          <p:spPr>
            <a:xfrm>
              <a:off x="2723100" y="1064150"/>
              <a:ext cx="41800" cy="19950"/>
            </a:xfrm>
            <a:custGeom>
              <a:avLst/>
              <a:gdLst/>
              <a:ahLst/>
              <a:cxnLst/>
              <a:rect l="l" t="t" r="r" b="b"/>
              <a:pathLst>
                <a:path w="1672" h="798" extrusionOk="0">
                  <a:moveTo>
                    <a:pt x="1592" y="1"/>
                  </a:moveTo>
                  <a:lnTo>
                    <a:pt x="1592" y="1"/>
                  </a:lnTo>
                  <a:cubicBezTo>
                    <a:pt x="1095" y="259"/>
                    <a:pt x="478" y="1"/>
                    <a:pt x="1" y="319"/>
                  </a:cubicBezTo>
                  <a:cubicBezTo>
                    <a:pt x="100" y="438"/>
                    <a:pt x="140" y="578"/>
                    <a:pt x="199" y="697"/>
                  </a:cubicBezTo>
                  <a:cubicBezTo>
                    <a:pt x="360" y="719"/>
                    <a:pt x="533" y="798"/>
                    <a:pt x="688" y="798"/>
                  </a:cubicBezTo>
                  <a:cubicBezTo>
                    <a:pt x="822" y="798"/>
                    <a:pt x="943" y="740"/>
                    <a:pt x="1035" y="538"/>
                  </a:cubicBezTo>
                  <a:lnTo>
                    <a:pt x="1035" y="558"/>
                  </a:lnTo>
                  <a:cubicBezTo>
                    <a:pt x="1093" y="633"/>
                    <a:pt x="1148" y="666"/>
                    <a:pt x="1199" y="666"/>
                  </a:cubicBezTo>
                  <a:cubicBezTo>
                    <a:pt x="1271" y="666"/>
                    <a:pt x="1335" y="602"/>
                    <a:pt x="1393" y="498"/>
                  </a:cubicBezTo>
                  <a:cubicBezTo>
                    <a:pt x="1532" y="359"/>
                    <a:pt x="1672" y="240"/>
                    <a:pt x="1592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4"/>
            <p:cNvSpPr/>
            <p:nvPr/>
          </p:nvSpPr>
          <p:spPr>
            <a:xfrm>
              <a:off x="2718625" y="1037475"/>
              <a:ext cx="32850" cy="17200"/>
            </a:xfrm>
            <a:custGeom>
              <a:avLst/>
              <a:gdLst/>
              <a:ahLst/>
              <a:cxnLst/>
              <a:rect l="l" t="t" r="r" b="b"/>
              <a:pathLst>
                <a:path w="1314" h="688" extrusionOk="0">
                  <a:moveTo>
                    <a:pt x="879" y="1"/>
                  </a:moveTo>
                  <a:cubicBezTo>
                    <a:pt x="643" y="1"/>
                    <a:pt x="427" y="58"/>
                    <a:pt x="239" y="232"/>
                  </a:cubicBezTo>
                  <a:cubicBezTo>
                    <a:pt x="140" y="292"/>
                    <a:pt x="0" y="292"/>
                    <a:pt x="40" y="451"/>
                  </a:cubicBezTo>
                  <a:cubicBezTo>
                    <a:pt x="60" y="630"/>
                    <a:pt x="180" y="650"/>
                    <a:pt x="339" y="670"/>
                  </a:cubicBezTo>
                  <a:cubicBezTo>
                    <a:pt x="387" y="682"/>
                    <a:pt x="435" y="687"/>
                    <a:pt x="482" y="687"/>
                  </a:cubicBezTo>
                  <a:cubicBezTo>
                    <a:pt x="743" y="687"/>
                    <a:pt x="981" y="528"/>
                    <a:pt x="1234" y="511"/>
                  </a:cubicBezTo>
                  <a:cubicBezTo>
                    <a:pt x="1274" y="471"/>
                    <a:pt x="1313" y="431"/>
                    <a:pt x="1274" y="372"/>
                  </a:cubicBezTo>
                  <a:cubicBezTo>
                    <a:pt x="1254" y="332"/>
                    <a:pt x="1234" y="292"/>
                    <a:pt x="1194" y="252"/>
                  </a:cubicBezTo>
                  <a:lnTo>
                    <a:pt x="1194" y="173"/>
                  </a:lnTo>
                  <a:cubicBezTo>
                    <a:pt x="1194" y="133"/>
                    <a:pt x="1234" y="73"/>
                    <a:pt x="1234" y="33"/>
                  </a:cubicBezTo>
                  <a:cubicBezTo>
                    <a:pt x="1111" y="14"/>
                    <a:pt x="993" y="1"/>
                    <a:pt x="87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4"/>
            <p:cNvSpPr/>
            <p:nvPr/>
          </p:nvSpPr>
          <p:spPr>
            <a:xfrm>
              <a:off x="2766375" y="1059000"/>
              <a:ext cx="30350" cy="17750"/>
            </a:xfrm>
            <a:custGeom>
              <a:avLst/>
              <a:gdLst/>
              <a:ahLst/>
              <a:cxnLst/>
              <a:rect l="l" t="t" r="r" b="b"/>
              <a:pathLst>
                <a:path w="1214" h="710" extrusionOk="0">
                  <a:moveTo>
                    <a:pt x="787" y="0"/>
                  </a:moveTo>
                  <a:cubicBezTo>
                    <a:pt x="523" y="0"/>
                    <a:pt x="258" y="25"/>
                    <a:pt x="0" y="167"/>
                  </a:cubicBezTo>
                  <a:cubicBezTo>
                    <a:pt x="0" y="366"/>
                    <a:pt x="20" y="525"/>
                    <a:pt x="159" y="684"/>
                  </a:cubicBezTo>
                  <a:cubicBezTo>
                    <a:pt x="217" y="702"/>
                    <a:pt x="272" y="710"/>
                    <a:pt x="327" y="710"/>
                  </a:cubicBezTo>
                  <a:cubicBezTo>
                    <a:pt x="600" y="710"/>
                    <a:pt x="842" y="518"/>
                    <a:pt x="1122" y="518"/>
                  </a:cubicBezTo>
                  <a:cubicBezTo>
                    <a:pt x="1152" y="518"/>
                    <a:pt x="1183" y="520"/>
                    <a:pt x="1214" y="525"/>
                  </a:cubicBezTo>
                  <a:lnTo>
                    <a:pt x="1214" y="8"/>
                  </a:lnTo>
                  <a:cubicBezTo>
                    <a:pt x="1073" y="8"/>
                    <a:pt x="930" y="0"/>
                    <a:pt x="787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4"/>
            <p:cNvSpPr/>
            <p:nvPr/>
          </p:nvSpPr>
          <p:spPr>
            <a:xfrm>
              <a:off x="2464500" y="1064525"/>
              <a:ext cx="42150" cy="17075"/>
            </a:xfrm>
            <a:custGeom>
              <a:avLst/>
              <a:gdLst/>
              <a:ahLst/>
              <a:cxnLst/>
              <a:rect l="l" t="t" r="r" b="b"/>
              <a:pathLst>
                <a:path w="1686" h="683" extrusionOk="0">
                  <a:moveTo>
                    <a:pt x="951" y="0"/>
                  </a:moveTo>
                  <a:cubicBezTo>
                    <a:pt x="785" y="0"/>
                    <a:pt x="619" y="51"/>
                    <a:pt x="458" y="165"/>
                  </a:cubicBezTo>
                  <a:cubicBezTo>
                    <a:pt x="398" y="364"/>
                    <a:pt x="0" y="364"/>
                    <a:pt x="100" y="682"/>
                  </a:cubicBezTo>
                  <a:cubicBezTo>
                    <a:pt x="637" y="642"/>
                    <a:pt x="1174" y="563"/>
                    <a:pt x="1671" y="344"/>
                  </a:cubicBezTo>
                  <a:cubicBezTo>
                    <a:pt x="1686" y="212"/>
                    <a:pt x="1679" y="134"/>
                    <a:pt x="1603" y="134"/>
                  </a:cubicBezTo>
                  <a:cubicBezTo>
                    <a:pt x="1575" y="134"/>
                    <a:pt x="1539" y="144"/>
                    <a:pt x="1492" y="165"/>
                  </a:cubicBezTo>
                  <a:cubicBezTo>
                    <a:pt x="1316" y="61"/>
                    <a:pt x="1133" y="0"/>
                    <a:pt x="95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4"/>
            <p:cNvSpPr/>
            <p:nvPr/>
          </p:nvSpPr>
          <p:spPr>
            <a:xfrm>
              <a:off x="2419250" y="1157625"/>
              <a:ext cx="48250" cy="19950"/>
            </a:xfrm>
            <a:custGeom>
              <a:avLst/>
              <a:gdLst/>
              <a:ahLst/>
              <a:cxnLst/>
              <a:rect l="l" t="t" r="r" b="b"/>
              <a:pathLst>
                <a:path w="1930" h="798" extrusionOk="0">
                  <a:moveTo>
                    <a:pt x="851" y="1"/>
                  </a:moveTo>
                  <a:cubicBezTo>
                    <a:pt x="801" y="1"/>
                    <a:pt x="748" y="15"/>
                    <a:pt x="696" y="41"/>
                  </a:cubicBezTo>
                  <a:cubicBezTo>
                    <a:pt x="657" y="41"/>
                    <a:pt x="577" y="81"/>
                    <a:pt x="517" y="81"/>
                  </a:cubicBezTo>
                  <a:cubicBezTo>
                    <a:pt x="418" y="201"/>
                    <a:pt x="298" y="220"/>
                    <a:pt x="159" y="240"/>
                  </a:cubicBezTo>
                  <a:cubicBezTo>
                    <a:pt x="0" y="439"/>
                    <a:pt x="100" y="598"/>
                    <a:pt x="259" y="777"/>
                  </a:cubicBezTo>
                  <a:cubicBezTo>
                    <a:pt x="279" y="777"/>
                    <a:pt x="318" y="797"/>
                    <a:pt x="358" y="797"/>
                  </a:cubicBezTo>
                  <a:cubicBezTo>
                    <a:pt x="875" y="598"/>
                    <a:pt x="1432" y="698"/>
                    <a:pt x="1930" y="439"/>
                  </a:cubicBezTo>
                  <a:cubicBezTo>
                    <a:pt x="1868" y="410"/>
                    <a:pt x="1799" y="402"/>
                    <a:pt x="1727" y="402"/>
                  </a:cubicBezTo>
                  <a:cubicBezTo>
                    <a:pt x="1631" y="402"/>
                    <a:pt x="1530" y="417"/>
                    <a:pt x="1435" y="417"/>
                  </a:cubicBezTo>
                  <a:cubicBezTo>
                    <a:pt x="1261" y="417"/>
                    <a:pt x="1106" y="367"/>
                    <a:pt x="1034" y="81"/>
                  </a:cubicBezTo>
                  <a:cubicBezTo>
                    <a:pt x="978" y="25"/>
                    <a:pt x="916" y="1"/>
                    <a:pt x="85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4"/>
            <p:cNvSpPr/>
            <p:nvPr/>
          </p:nvSpPr>
          <p:spPr>
            <a:xfrm>
              <a:off x="2597275" y="1133225"/>
              <a:ext cx="49750" cy="10075"/>
            </a:xfrm>
            <a:custGeom>
              <a:avLst/>
              <a:gdLst/>
              <a:ahLst/>
              <a:cxnLst/>
              <a:rect l="l" t="t" r="r" b="b"/>
              <a:pathLst>
                <a:path w="1990" h="403" extrusionOk="0">
                  <a:moveTo>
                    <a:pt x="855" y="1"/>
                  </a:moveTo>
                  <a:cubicBezTo>
                    <a:pt x="565" y="1"/>
                    <a:pt x="277" y="35"/>
                    <a:pt x="1" y="182"/>
                  </a:cubicBezTo>
                  <a:cubicBezTo>
                    <a:pt x="1" y="281"/>
                    <a:pt x="60" y="361"/>
                    <a:pt x="200" y="381"/>
                  </a:cubicBezTo>
                  <a:cubicBezTo>
                    <a:pt x="314" y="396"/>
                    <a:pt x="427" y="403"/>
                    <a:pt x="540" y="403"/>
                  </a:cubicBezTo>
                  <a:cubicBezTo>
                    <a:pt x="1036" y="403"/>
                    <a:pt x="1520" y="262"/>
                    <a:pt x="1990" y="3"/>
                  </a:cubicBezTo>
                  <a:lnTo>
                    <a:pt x="1990" y="3"/>
                  </a:lnTo>
                  <a:cubicBezTo>
                    <a:pt x="1869" y="21"/>
                    <a:pt x="1747" y="27"/>
                    <a:pt x="1624" y="27"/>
                  </a:cubicBezTo>
                  <a:cubicBezTo>
                    <a:pt x="1369" y="27"/>
                    <a:pt x="1111" y="1"/>
                    <a:pt x="855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4"/>
            <p:cNvSpPr/>
            <p:nvPr/>
          </p:nvSpPr>
          <p:spPr>
            <a:xfrm>
              <a:off x="2394875" y="1164625"/>
              <a:ext cx="33350" cy="17925"/>
            </a:xfrm>
            <a:custGeom>
              <a:avLst/>
              <a:gdLst/>
              <a:ahLst/>
              <a:cxnLst/>
              <a:rect l="l" t="t" r="r" b="b"/>
              <a:pathLst>
                <a:path w="1334" h="717" extrusionOk="0">
                  <a:moveTo>
                    <a:pt x="796" y="0"/>
                  </a:moveTo>
                  <a:cubicBezTo>
                    <a:pt x="577" y="40"/>
                    <a:pt x="339" y="100"/>
                    <a:pt x="100" y="139"/>
                  </a:cubicBezTo>
                  <a:cubicBezTo>
                    <a:pt x="60" y="199"/>
                    <a:pt x="0" y="239"/>
                    <a:pt x="20" y="338"/>
                  </a:cubicBezTo>
                  <a:cubicBezTo>
                    <a:pt x="20" y="438"/>
                    <a:pt x="20" y="537"/>
                    <a:pt x="60" y="637"/>
                  </a:cubicBezTo>
                  <a:cubicBezTo>
                    <a:pt x="60" y="657"/>
                    <a:pt x="80" y="677"/>
                    <a:pt x="100" y="716"/>
                  </a:cubicBezTo>
                  <a:cubicBezTo>
                    <a:pt x="339" y="716"/>
                    <a:pt x="577" y="677"/>
                    <a:pt x="796" y="677"/>
                  </a:cubicBezTo>
                  <a:cubicBezTo>
                    <a:pt x="975" y="657"/>
                    <a:pt x="1174" y="677"/>
                    <a:pt x="1333" y="517"/>
                  </a:cubicBezTo>
                  <a:lnTo>
                    <a:pt x="1273" y="458"/>
                  </a:lnTo>
                  <a:cubicBezTo>
                    <a:pt x="1075" y="358"/>
                    <a:pt x="975" y="139"/>
                    <a:pt x="796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4"/>
            <p:cNvSpPr/>
            <p:nvPr/>
          </p:nvSpPr>
          <p:spPr>
            <a:xfrm>
              <a:off x="2505775" y="1115825"/>
              <a:ext cx="33850" cy="14200"/>
            </a:xfrm>
            <a:custGeom>
              <a:avLst/>
              <a:gdLst/>
              <a:ahLst/>
              <a:cxnLst/>
              <a:rect l="l" t="t" r="r" b="b"/>
              <a:pathLst>
                <a:path w="1354" h="568" extrusionOk="0">
                  <a:moveTo>
                    <a:pt x="1147" y="0"/>
                  </a:moveTo>
                  <a:cubicBezTo>
                    <a:pt x="1142" y="0"/>
                    <a:pt x="1138" y="1"/>
                    <a:pt x="1134" y="3"/>
                  </a:cubicBezTo>
                  <a:cubicBezTo>
                    <a:pt x="1014" y="66"/>
                    <a:pt x="899" y="87"/>
                    <a:pt x="784" y="87"/>
                  </a:cubicBezTo>
                  <a:cubicBezTo>
                    <a:pt x="554" y="87"/>
                    <a:pt x="329" y="1"/>
                    <a:pt x="90" y="1"/>
                  </a:cubicBezTo>
                  <a:cubicBezTo>
                    <a:pt x="74" y="1"/>
                    <a:pt x="57" y="2"/>
                    <a:pt x="40" y="3"/>
                  </a:cubicBezTo>
                  <a:cubicBezTo>
                    <a:pt x="20" y="62"/>
                    <a:pt x="20" y="102"/>
                    <a:pt x="0" y="162"/>
                  </a:cubicBezTo>
                  <a:lnTo>
                    <a:pt x="0" y="221"/>
                  </a:lnTo>
                  <a:cubicBezTo>
                    <a:pt x="20" y="361"/>
                    <a:pt x="100" y="460"/>
                    <a:pt x="160" y="520"/>
                  </a:cubicBezTo>
                  <a:cubicBezTo>
                    <a:pt x="160" y="560"/>
                    <a:pt x="199" y="560"/>
                    <a:pt x="239" y="560"/>
                  </a:cubicBezTo>
                  <a:cubicBezTo>
                    <a:pt x="254" y="565"/>
                    <a:pt x="268" y="567"/>
                    <a:pt x="280" y="567"/>
                  </a:cubicBezTo>
                  <a:cubicBezTo>
                    <a:pt x="317" y="567"/>
                    <a:pt x="344" y="545"/>
                    <a:pt x="358" y="500"/>
                  </a:cubicBezTo>
                  <a:cubicBezTo>
                    <a:pt x="637" y="420"/>
                    <a:pt x="915" y="381"/>
                    <a:pt x="1194" y="301"/>
                  </a:cubicBezTo>
                  <a:cubicBezTo>
                    <a:pt x="1293" y="301"/>
                    <a:pt x="1353" y="221"/>
                    <a:pt x="1313" y="122"/>
                  </a:cubicBezTo>
                  <a:cubicBezTo>
                    <a:pt x="1295" y="86"/>
                    <a:pt x="1195" y="0"/>
                    <a:pt x="1147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4"/>
            <p:cNvSpPr/>
            <p:nvPr/>
          </p:nvSpPr>
          <p:spPr>
            <a:xfrm>
              <a:off x="2449075" y="1067700"/>
              <a:ext cx="32850" cy="13400"/>
            </a:xfrm>
            <a:custGeom>
              <a:avLst/>
              <a:gdLst/>
              <a:ahLst/>
              <a:cxnLst/>
              <a:rect l="l" t="t" r="r" b="b"/>
              <a:pathLst>
                <a:path w="1314" h="536" extrusionOk="0">
                  <a:moveTo>
                    <a:pt x="887" y="1"/>
                  </a:moveTo>
                  <a:cubicBezTo>
                    <a:pt x="584" y="1"/>
                    <a:pt x="321" y="160"/>
                    <a:pt x="1" y="177"/>
                  </a:cubicBezTo>
                  <a:cubicBezTo>
                    <a:pt x="1" y="336"/>
                    <a:pt x="60" y="456"/>
                    <a:pt x="200" y="535"/>
                  </a:cubicBezTo>
                  <a:lnTo>
                    <a:pt x="697" y="535"/>
                  </a:lnTo>
                  <a:cubicBezTo>
                    <a:pt x="717" y="316"/>
                    <a:pt x="1314" y="436"/>
                    <a:pt x="1055" y="18"/>
                  </a:cubicBezTo>
                  <a:cubicBezTo>
                    <a:pt x="997" y="6"/>
                    <a:pt x="941" y="1"/>
                    <a:pt x="88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4"/>
            <p:cNvSpPr/>
            <p:nvPr/>
          </p:nvSpPr>
          <p:spPr>
            <a:xfrm>
              <a:off x="2660925" y="1076525"/>
              <a:ext cx="34850" cy="11250"/>
            </a:xfrm>
            <a:custGeom>
              <a:avLst/>
              <a:gdLst/>
              <a:ahLst/>
              <a:cxnLst/>
              <a:rect l="l" t="t" r="r" b="b"/>
              <a:pathLst>
                <a:path w="1394" h="450" extrusionOk="0">
                  <a:moveTo>
                    <a:pt x="1150" y="0"/>
                  </a:moveTo>
                  <a:cubicBezTo>
                    <a:pt x="1144" y="0"/>
                    <a:pt x="1139" y="1"/>
                    <a:pt x="1135" y="3"/>
                  </a:cubicBezTo>
                  <a:cubicBezTo>
                    <a:pt x="757" y="103"/>
                    <a:pt x="359" y="122"/>
                    <a:pt x="1" y="321"/>
                  </a:cubicBezTo>
                  <a:cubicBezTo>
                    <a:pt x="71" y="391"/>
                    <a:pt x="140" y="426"/>
                    <a:pt x="207" y="426"/>
                  </a:cubicBezTo>
                  <a:cubicBezTo>
                    <a:pt x="274" y="426"/>
                    <a:pt x="339" y="391"/>
                    <a:pt x="399" y="321"/>
                  </a:cubicBezTo>
                  <a:cubicBezTo>
                    <a:pt x="581" y="321"/>
                    <a:pt x="772" y="449"/>
                    <a:pt x="960" y="449"/>
                  </a:cubicBezTo>
                  <a:cubicBezTo>
                    <a:pt x="1039" y="449"/>
                    <a:pt x="1118" y="426"/>
                    <a:pt x="1194" y="361"/>
                  </a:cubicBezTo>
                  <a:cubicBezTo>
                    <a:pt x="1274" y="282"/>
                    <a:pt x="1393" y="222"/>
                    <a:pt x="1334" y="103"/>
                  </a:cubicBezTo>
                  <a:cubicBezTo>
                    <a:pt x="1298" y="67"/>
                    <a:pt x="1199" y="0"/>
                    <a:pt x="115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4"/>
            <p:cNvSpPr/>
            <p:nvPr/>
          </p:nvSpPr>
          <p:spPr>
            <a:xfrm>
              <a:off x="2501300" y="1144100"/>
              <a:ext cx="24400" cy="16050"/>
            </a:xfrm>
            <a:custGeom>
              <a:avLst/>
              <a:gdLst/>
              <a:ahLst/>
              <a:cxnLst/>
              <a:rect l="l" t="t" r="r" b="b"/>
              <a:pathLst>
                <a:path w="976" h="642" extrusionOk="0">
                  <a:moveTo>
                    <a:pt x="612" y="1"/>
                  </a:moveTo>
                  <a:cubicBezTo>
                    <a:pt x="523" y="1"/>
                    <a:pt x="438" y="25"/>
                    <a:pt x="358" y="85"/>
                  </a:cubicBezTo>
                  <a:cubicBezTo>
                    <a:pt x="259" y="224"/>
                    <a:pt x="100" y="165"/>
                    <a:pt x="0" y="264"/>
                  </a:cubicBezTo>
                  <a:lnTo>
                    <a:pt x="0" y="602"/>
                  </a:lnTo>
                  <a:cubicBezTo>
                    <a:pt x="104" y="628"/>
                    <a:pt x="205" y="641"/>
                    <a:pt x="304" y="641"/>
                  </a:cubicBezTo>
                  <a:cubicBezTo>
                    <a:pt x="510" y="641"/>
                    <a:pt x="707" y="584"/>
                    <a:pt x="896" y="463"/>
                  </a:cubicBezTo>
                  <a:cubicBezTo>
                    <a:pt x="975" y="344"/>
                    <a:pt x="975" y="185"/>
                    <a:pt x="896" y="65"/>
                  </a:cubicBezTo>
                  <a:cubicBezTo>
                    <a:pt x="796" y="25"/>
                    <a:pt x="702" y="1"/>
                    <a:pt x="612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4"/>
            <p:cNvSpPr/>
            <p:nvPr/>
          </p:nvSpPr>
          <p:spPr>
            <a:xfrm>
              <a:off x="2710175" y="1143675"/>
              <a:ext cx="29850" cy="13375"/>
            </a:xfrm>
            <a:custGeom>
              <a:avLst/>
              <a:gdLst/>
              <a:ahLst/>
              <a:cxnLst/>
              <a:rect l="l" t="t" r="r" b="b"/>
              <a:pathLst>
                <a:path w="1194" h="535" extrusionOk="0">
                  <a:moveTo>
                    <a:pt x="896" y="0"/>
                  </a:moveTo>
                  <a:cubicBezTo>
                    <a:pt x="707" y="0"/>
                    <a:pt x="513" y="89"/>
                    <a:pt x="319" y="102"/>
                  </a:cubicBezTo>
                  <a:cubicBezTo>
                    <a:pt x="199" y="162"/>
                    <a:pt x="100" y="182"/>
                    <a:pt x="0" y="241"/>
                  </a:cubicBezTo>
                  <a:cubicBezTo>
                    <a:pt x="60" y="341"/>
                    <a:pt x="120" y="401"/>
                    <a:pt x="179" y="500"/>
                  </a:cubicBezTo>
                  <a:cubicBezTo>
                    <a:pt x="343" y="500"/>
                    <a:pt x="507" y="534"/>
                    <a:pt x="671" y="534"/>
                  </a:cubicBezTo>
                  <a:cubicBezTo>
                    <a:pt x="785" y="534"/>
                    <a:pt x="900" y="518"/>
                    <a:pt x="1015" y="460"/>
                  </a:cubicBezTo>
                  <a:cubicBezTo>
                    <a:pt x="1094" y="341"/>
                    <a:pt x="1154" y="241"/>
                    <a:pt x="1194" y="102"/>
                  </a:cubicBezTo>
                  <a:cubicBezTo>
                    <a:pt x="1097" y="26"/>
                    <a:pt x="997" y="0"/>
                    <a:pt x="896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4"/>
            <p:cNvSpPr/>
            <p:nvPr/>
          </p:nvSpPr>
          <p:spPr>
            <a:xfrm>
              <a:off x="2707175" y="1072075"/>
              <a:ext cx="23775" cy="13700"/>
            </a:xfrm>
            <a:custGeom>
              <a:avLst/>
              <a:gdLst/>
              <a:ahLst/>
              <a:cxnLst/>
              <a:rect l="l" t="t" r="r" b="b"/>
              <a:pathLst>
                <a:path w="951" h="548" extrusionOk="0">
                  <a:moveTo>
                    <a:pt x="662" y="1"/>
                  </a:moveTo>
                  <a:cubicBezTo>
                    <a:pt x="648" y="1"/>
                    <a:pt x="633" y="1"/>
                    <a:pt x="618" y="2"/>
                  </a:cubicBezTo>
                  <a:cubicBezTo>
                    <a:pt x="478" y="181"/>
                    <a:pt x="180" y="121"/>
                    <a:pt x="1" y="400"/>
                  </a:cubicBezTo>
                  <a:cubicBezTo>
                    <a:pt x="171" y="485"/>
                    <a:pt x="324" y="547"/>
                    <a:pt x="467" y="547"/>
                  </a:cubicBezTo>
                  <a:cubicBezTo>
                    <a:pt x="590" y="547"/>
                    <a:pt x="706" y="500"/>
                    <a:pt x="817" y="380"/>
                  </a:cubicBezTo>
                  <a:cubicBezTo>
                    <a:pt x="892" y="190"/>
                    <a:pt x="950" y="1"/>
                    <a:pt x="662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4"/>
            <p:cNvSpPr/>
            <p:nvPr/>
          </p:nvSpPr>
          <p:spPr>
            <a:xfrm>
              <a:off x="2480900" y="1120350"/>
              <a:ext cx="26875" cy="17550"/>
            </a:xfrm>
            <a:custGeom>
              <a:avLst/>
              <a:gdLst/>
              <a:ahLst/>
              <a:cxnLst/>
              <a:rect l="l" t="t" r="r" b="b"/>
              <a:pathLst>
                <a:path w="1075" h="702" extrusionOk="0">
                  <a:moveTo>
                    <a:pt x="995" y="1"/>
                  </a:moveTo>
                  <a:cubicBezTo>
                    <a:pt x="816" y="1"/>
                    <a:pt x="637" y="21"/>
                    <a:pt x="458" y="21"/>
                  </a:cubicBezTo>
                  <a:cubicBezTo>
                    <a:pt x="379" y="200"/>
                    <a:pt x="1" y="200"/>
                    <a:pt x="140" y="538"/>
                  </a:cubicBezTo>
                  <a:cubicBezTo>
                    <a:pt x="307" y="655"/>
                    <a:pt x="489" y="702"/>
                    <a:pt x="696" y="702"/>
                  </a:cubicBezTo>
                  <a:cubicBezTo>
                    <a:pt x="735" y="702"/>
                    <a:pt x="775" y="700"/>
                    <a:pt x="816" y="697"/>
                  </a:cubicBezTo>
                  <a:cubicBezTo>
                    <a:pt x="896" y="637"/>
                    <a:pt x="916" y="597"/>
                    <a:pt x="956" y="538"/>
                  </a:cubicBezTo>
                  <a:cubicBezTo>
                    <a:pt x="1015" y="399"/>
                    <a:pt x="1075" y="220"/>
                    <a:pt x="1035" y="40"/>
                  </a:cubicBezTo>
                  <a:lnTo>
                    <a:pt x="995" y="1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4"/>
            <p:cNvSpPr/>
            <p:nvPr/>
          </p:nvSpPr>
          <p:spPr>
            <a:xfrm>
              <a:off x="2471450" y="1120550"/>
              <a:ext cx="22400" cy="19225"/>
            </a:xfrm>
            <a:custGeom>
              <a:avLst/>
              <a:gdLst/>
              <a:ahLst/>
              <a:cxnLst/>
              <a:rect l="l" t="t" r="r" b="b"/>
              <a:pathLst>
                <a:path w="896" h="769" extrusionOk="0">
                  <a:moveTo>
                    <a:pt x="692" y="0"/>
                  </a:moveTo>
                  <a:cubicBezTo>
                    <a:pt x="507" y="0"/>
                    <a:pt x="330" y="61"/>
                    <a:pt x="140" y="172"/>
                  </a:cubicBezTo>
                  <a:cubicBezTo>
                    <a:pt x="100" y="351"/>
                    <a:pt x="41" y="530"/>
                    <a:pt x="1" y="709"/>
                  </a:cubicBezTo>
                  <a:cubicBezTo>
                    <a:pt x="60" y="749"/>
                    <a:pt x="120" y="769"/>
                    <a:pt x="182" y="769"/>
                  </a:cubicBezTo>
                  <a:cubicBezTo>
                    <a:pt x="244" y="769"/>
                    <a:pt x="309" y="749"/>
                    <a:pt x="379" y="709"/>
                  </a:cubicBezTo>
                  <a:cubicBezTo>
                    <a:pt x="419" y="669"/>
                    <a:pt x="478" y="589"/>
                    <a:pt x="518" y="530"/>
                  </a:cubicBezTo>
                  <a:cubicBezTo>
                    <a:pt x="598" y="331"/>
                    <a:pt x="896" y="291"/>
                    <a:pt x="836" y="13"/>
                  </a:cubicBezTo>
                  <a:cubicBezTo>
                    <a:pt x="788" y="4"/>
                    <a:pt x="740" y="0"/>
                    <a:pt x="692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4"/>
            <p:cNvSpPr/>
            <p:nvPr/>
          </p:nvSpPr>
          <p:spPr>
            <a:xfrm>
              <a:off x="2521200" y="1142475"/>
              <a:ext cx="19400" cy="15675"/>
            </a:xfrm>
            <a:custGeom>
              <a:avLst/>
              <a:gdLst/>
              <a:ahLst/>
              <a:cxnLst/>
              <a:rect l="l" t="t" r="r" b="b"/>
              <a:pathLst>
                <a:path w="776" h="627" extrusionOk="0">
                  <a:moveTo>
                    <a:pt x="692" y="0"/>
                  </a:moveTo>
                  <a:cubicBezTo>
                    <a:pt x="559" y="0"/>
                    <a:pt x="421" y="70"/>
                    <a:pt x="285" y="70"/>
                  </a:cubicBezTo>
                  <a:cubicBezTo>
                    <a:pt x="222" y="70"/>
                    <a:pt x="160" y="55"/>
                    <a:pt x="100" y="11"/>
                  </a:cubicBezTo>
                  <a:cubicBezTo>
                    <a:pt x="0" y="31"/>
                    <a:pt x="0" y="71"/>
                    <a:pt x="80" y="150"/>
                  </a:cubicBezTo>
                  <a:cubicBezTo>
                    <a:pt x="100" y="289"/>
                    <a:pt x="100" y="409"/>
                    <a:pt x="100" y="528"/>
                  </a:cubicBezTo>
                  <a:cubicBezTo>
                    <a:pt x="164" y="528"/>
                    <a:pt x="228" y="445"/>
                    <a:pt x="303" y="445"/>
                  </a:cubicBezTo>
                  <a:cubicBezTo>
                    <a:pt x="344" y="445"/>
                    <a:pt x="388" y="470"/>
                    <a:pt x="438" y="548"/>
                  </a:cubicBezTo>
                  <a:cubicBezTo>
                    <a:pt x="481" y="605"/>
                    <a:pt x="524" y="626"/>
                    <a:pt x="566" y="626"/>
                  </a:cubicBezTo>
                  <a:cubicBezTo>
                    <a:pt x="640" y="626"/>
                    <a:pt x="712" y="559"/>
                    <a:pt x="776" y="508"/>
                  </a:cubicBezTo>
                  <a:lnTo>
                    <a:pt x="776" y="11"/>
                  </a:lnTo>
                  <a:cubicBezTo>
                    <a:pt x="748" y="3"/>
                    <a:pt x="721" y="0"/>
                    <a:pt x="692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4"/>
            <p:cNvSpPr/>
            <p:nvPr/>
          </p:nvSpPr>
          <p:spPr>
            <a:xfrm>
              <a:off x="2421725" y="1107525"/>
              <a:ext cx="21900" cy="17200"/>
            </a:xfrm>
            <a:custGeom>
              <a:avLst/>
              <a:gdLst/>
              <a:ahLst/>
              <a:cxnLst/>
              <a:rect l="l" t="t" r="r" b="b"/>
              <a:pathLst>
                <a:path w="876" h="688" extrusionOk="0">
                  <a:moveTo>
                    <a:pt x="412" y="1"/>
                  </a:moveTo>
                  <a:cubicBezTo>
                    <a:pt x="276" y="1"/>
                    <a:pt x="142" y="25"/>
                    <a:pt x="20" y="136"/>
                  </a:cubicBezTo>
                  <a:cubicBezTo>
                    <a:pt x="80" y="255"/>
                    <a:pt x="180" y="374"/>
                    <a:pt x="60" y="514"/>
                  </a:cubicBezTo>
                  <a:lnTo>
                    <a:pt x="1" y="573"/>
                  </a:lnTo>
                  <a:lnTo>
                    <a:pt x="20" y="653"/>
                  </a:lnTo>
                  <a:cubicBezTo>
                    <a:pt x="150" y="653"/>
                    <a:pt x="284" y="688"/>
                    <a:pt x="411" y="688"/>
                  </a:cubicBezTo>
                  <a:cubicBezTo>
                    <a:pt x="538" y="688"/>
                    <a:pt x="657" y="653"/>
                    <a:pt x="756" y="514"/>
                  </a:cubicBezTo>
                  <a:cubicBezTo>
                    <a:pt x="756" y="335"/>
                    <a:pt x="876" y="195"/>
                    <a:pt x="737" y="16"/>
                  </a:cubicBezTo>
                  <a:cubicBezTo>
                    <a:pt x="630" y="16"/>
                    <a:pt x="520" y="1"/>
                    <a:pt x="412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4"/>
            <p:cNvSpPr/>
            <p:nvPr/>
          </p:nvSpPr>
          <p:spPr>
            <a:xfrm>
              <a:off x="2501300" y="1064500"/>
              <a:ext cx="24875" cy="10025"/>
            </a:xfrm>
            <a:custGeom>
              <a:avLst/>
              <a:gdLst/>
              <a:ahLst/>
              <a:cxnLst/>
              <a:rect l="l" t="t" r="r" b="b"/>
              <a:pathLst>
                <a:path w="995" h="401" extrusionOk="0">
                  <a:moveTo>
                    <a:pt x="300" y="1"/>
                  </a:moveTo>
                  <a:cubicBezTo>
                    <a:pt x="200" y="1"/>
                    <a:pt x="102" y="37"/>
                    <a:pt x="0" y="146"/>
                  </a:cubicBezTo>
                  <a:lnTo>
                    <a:pt x="199" y="345"/>
                  </a:lnTo>
                  <a:cubicBezTo>
                    <a:pt x="291" y="380"/>
                    <a:pt x="380" y="400"/>
                    <a:pt x="470" y="400"/>
                  </a:cubicBezTo>
                  <a:cubicBezTo>
                    <a:pt x="634" y="400"/>
                    <a:pt x="802" y="333"/>
                    <a:pt x="995" y="166"/>
                  </a:cubicBezTo>
                  <a:cubicBezTo>
                    <a:pt x="725" y="166"/>
                    <a:pt x="510" y="1"/>
                    <a:pt x="30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4"/>
            <p:cNvSpPr/>
            <p:nvPr/>
          </p:nvSpPr>
          <p:spPr>
            <a:xfrm>
              <a:off x="2757925" y="1063650"/>
              <a:ext cx="13925" cy="12975"/>
            </a:xfrm>
            <a:custGeom>
              <a:avLst/>
              <a:gdLst/>
              <a:ahLst/>
              <a:cxnLst/>
              <a:rect l="l" t="t" r="r" b="b"/>
              <a:pathLst>
                <a:path w="557" h="519" extrusionOk="0">
                  <a:moveTo>
                    <a:pt x="318" y="1"/>
                  </a:moveTo>
                  <a:cubicBezTo>
                    <a:pt x="279" y="1"/>
                    <a:pt x="239" y="1"/>
                    <a:pt x="179" y="21"/>
                  </a:cubicBezTo>
                  <a:cubicBezTo>
                    <a:pt x="99" y="180"/>
                    <a:pt x="0" y="319"/>
                    <a:pt x="0" y="518"/>
                  </a:cubicBezTo>
                  <a:lnTo>
                    <a:pt x="497" y="518"/>
                  </a:lnTo>
                  <a:cubicBezTo>
                    <a:pt x="497" y="319"/>
                    <a:pt x="557" y="120"/>
                    <a:pt x="31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4"/>
            <p:cNvSpPr/>
            <p:nvPr/>
          </p:nvSpPr>
          <p:spPr>
            <a:xfrm>
              <a:off x="2404825" y="1110900"/>
              <a:ext cx="26375" cy="9975"/>
            </a:xfrm>
            <a:custGeom>
              <a:avLst/>
              <a:gdLst/>
              <a:ahLst/>
              <a:cxnLst/>
              <a:rect l="l" t="t" r="r" b="b"/>
              <a:pathLst>
                <a:path w="1055" h="399" extrusionOk="0">
                  <a:moveTo>
                    <a:pt x="736" y="1"/>
                  </a:moveTo>
                  <a:cubicBezTo>
                    <a:pt x="478" y="60"/>
                    <a:pt x="199" y="1"/>
                    <a:pt x="0" y="200"/>
                  </a:cubicBezTo>
                  <a:cubicBezTo>
                    <a:pt x="62" y="214"/>
                    <a:pt x="125" y="217"/>
                    <a:pt x="189" y="217"/>
                  </a:cubicBezTo>
                  <a:cubicBezTo>
                    <a:pt x="235" y="217"/>
                    <a:pt x="281" y="215"/>
                    <a:pt x="327" y="215"/>
                  </a:cubicBezTo>
                  <a:cubicBezTo>
                    <a:pt x="486" y="215"/>
                    <a:pt x="638" y="234"/>
                    <a:pt x="756" y="399"/>
                  </a:cubicBezTo>
                  <a:cubicBezTo>
                    <a:pt x="875" y="379"/>
                    <a:pt x="995" y="379"/>
                    <a:pt x="1015" y="259"/>
                  </a:cubicBezTo>
                  <a:cubicBezTo>
                    <a:pt x="1055" y="60"/>
                    <a:pt x="856" y="60"/>
                    <a:pt x="73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4"/>
            <p:cNvSpPr/>
            <p:nvPr/>
          </p:nvSpPr>
          <p:spPr>
            <a:xfrm>
              <a:off x="2578875" y="1135675"/>
              <a:ext cx="23400" cy="10125"/>
            </a:xfrm>
            <a:custGeom>
              <a:avLst/>
              <a:gdLst/>
              <a:ahLst/>
              <a:cxnLst/>
              <a:rect l="l" t="t" r="r" b="b"/>
              <a:pathLst>
                <a:path w="936" h="405" extrusionOk="0">
                  <a:moveTo>
                    <a:pt x="436" y="0"/>
                  </a:moveTo>
                  <a:cubicBezTo>
                    <a:pt x="271" y="0"/>
                    <a:pt x="128" y="83"/>
                    <a:pt x="1" y="223"/>
                  </a:cubicBezTo>
                  <a:cubicBezTo>
                    <a:pt x="80" y="223"/>
                    <a:pt x="160" y="263"/>
                    <a:pt x="239" y="263"/>
                  </a:cubicBezTo>
                  <a:cubicBezTo>
                    <a:pt x="259" y="256"/>
                    <a:pt x="279" y="253"/>
                    <a:pt x="298" y="253"/>
                  </a:cubicBezTo>
                  <a:cubicBezTo>
                    <a:pt x="436" y="253"/>
                    <a:pt x="574" y="404"/>
                    <a:pt x="724" y="404"/>
                  </a:cubicBezTo>
                  <a:cubicBezTo>
                    <a:pt x="792" y="404"/>
                    <a:pt x="862" y="373"/>
                    <a:pt x="936" y="283"/>
                  </a:cubicBezTo>
                  <a:cubicBezTo>
                    <a:pt x="856" y="223"/>
                    <a:pt x="796" y="164"/>
                    <a:pt x="737" y="84"/>
                  </a:cubicBezTo>
                  <a:cubicBezTo>
                    <a:pt x="629" y="27"/>
                    <a:pt x="529" y="0"/>
                    <a:pt x="436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4"/>
            <p:cNvSpPr/>
            <p:nvPr/>
          </p:nvSpPr>
          <p:spPr>
            <a:xfrm>
              <a:off x="2656950" y="1084550"/>
              <a:ext cx="13950" cy="9025"/>
            </a:xfrm>
            <a:custGeom>
              <a:avLst/>
              <a:gdLst/>
              <a:ahLst/>
              <a:cxnLst/>
              <a:rect l="l" t="t" r="r" b="b"/>
              <a:pathLst>
                <a:path w="558" h="361" extrusionOk="0">
                  <a:moveTo>
                    <a:pt x="160" y="0"/>
                  </a:moveTo>
                  <a:cubicBezTo>
                    <a:pt x="60" y="60"/>
                    <a:pt x="1" y="140"/>
                    <a:pt x="1" y="259"/>
                  </a:cubicBezTo>
                  <a:cubicBezTo>
                    <a:pt x="21" y="358"/>
                    <a:pt x="120" y="358"/>
                    <a:pt x="200" y="358"/>
                  </a:cubicBezTo>
                  <a:cubicBezTo>
                    <a:pt x="218" y="360"/>
                    <a:pt x="235" y="361"/>
                    <a:pt x="252" y="361"/>
                  </a:cubicBezTo>
                  <a:cubicBezTo>
                    <a:pt x="441" y="361"/>
                    <a:pt x="558" y="259"/>
                    <a:pt x="558" y="40"/>
                  </a:cubicBezTo>
                  <a:cubicBezTo>
                    <a:pt x="419" y="40"/>
                    <a:pt x="299" y="0"/>
                    <a:pt x="16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4"/>
            <p:cNvSpPr/>
            <p:nvPr/>
          </p:nvSpPr>
          <p:spPr>
            <a:xfrm>
              <a:off x="2433650" y="1107425"/>
              <a:ext cx="15450" cy="12950"/>
            </a:xfrm>
            <a:custGeom>
              <a:avLst/>
              <a:gdLst/>
              <a:ahLst/>
              <a:cxnLst/>
              <a:rect l="l" t="t" r="r" b="b"/>
              <a:pathLst>
                <a:path w="618" h="518" extrusionOk="0">
                  <a:moveTo>
                    <a:pt x="439" y="0"/>
                  </a:moveTo>
                  <a:cubicBezTo>
                    <a:pt x="399" y="0"/>
                    <a:pt x="339" y="0"/>
                    <a:pt x="299" y="20"/>
                  </a:cubicBezTo>
                  <a:cubicBezTo>
                    <a:pt x="220" y="199"/>
                    <a:pt x="1" y="339"/>
                    <a:pt x="279" y="518"/>
                  </a:cubicBezTo>
                  <a:cubicBezTo>
                    <a:pt x="339" y="438"/>
                    <a:pt x="399" y="418"/>
                    <a:pt x="439" y="359"/>
                  </a:cubicBezTo>
                  <a:cubicBezTo>
                    <a:pt x="518" y="339"/>
                    <a:pt x="578" y="339"/>
                    <a:pt x="618" y="339"/>
                  </a:cubicBezTo>
                  <a:cubicBezTo>
                    <a:pt x="618" y="199"/>
                    <a:pt x="578" y="60"/>
                    <a:pt x="43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4"/>
            <p:cNvSpPr/>
            <p:nvPr/>
          </p:nvSpPr>
          <p:spPr>
            <a:xfrm>
              <a:off x="2345150" y="1090025"/>
              <a:ext cx="17425" cy="8475"/>
            </a:xfrm>
            <a:custGeom>
              <a:avLst/>
              <a:gdLst/>
              <a:ahLst/>
              <a:cxnLst/>
              <a:rect l="l" t="t" r="r" b="b"/>
              <a:pathLst>
                <a:path w="697" h="339" extrusionOk="0">
                  <a:moveTo>
                    <a:pt x="696" y="0"/>
                  </a:moveTo>
                  <a:lnTo>
                    <a:pt x="696" y="0"/>
                  </a:lnTo>
                  <a:cubicBezTo>
                    <a:pt x="477" y="40"/>
                    <a:pt x="219" y="120"/>
                    <a:pt x="0" y="159"/>
                  </a:cubicBezTo>
                  <a:cubicBezTo>
                    <a:pt x="60" y="239"/>
                    <a:pt x="139" y="299"/>
                    <a:pt x="179" y="338"/>
                  </a:cubicBezTo>
                  <a:cubicBezTo>
                    <a:pt x="203" y="338"/>
                    <a:pt x="227" y="339"/>
                    <a:pt x="251" y="339"/>
                  </a:cubicBezTo>
                  <a:cubicBezTo>
                    <a:pt x="467" y="339"/>
                    <a:pt x="678" y="323"/>
                    <a:pt x="696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4"/>
            <p:cNvSpPr/>
            <p:nvPr/>
          </p:nvSpPr>
          <p:spPr>
            <a:xfrm>
              <a:off x="2697725" y="1047625"/>
              <a:ext cx="14950" cy="7550"/>
            </a:xfrm>
            <a:custGeom>
              <a:avLst/>
              <a:gdLst/>
              <a:ahLst/>
              <a:cxnLst/>
              <a:rect l="l" t="t" r="r" b="b"/>
              <a:pathLst>
                <a:path w="598" h="302" extrusionOk="0">
                  <a:moveTo>
                    <a:pt x="418" y="1"/>
                  </a:moveTo>
                  <a:cubicBezTo>
                    <a:pt x="301" y="1"/>
                    <a:pt x="179" y="116"/>
                    <a:pt x="1" y="264"/>
                  </a:cubicBezTo>
                  <a:cubicBezTo>
                    <a:pt x="142" y="283"/>
                    <a:pt x="251" y="301"/>
                    <a:pt x="341" y="301"/>
                  </a:cubicBezTo>
                  <a:cubicBezTo>
                    <a:pt x="441" y="301"/>
                    <a:pt x="515" y="278"/>
                    <a:pt x="578" y="204"/>
                  </a:cubicBezTo>
                  <a:cubicBezTo>
                    <a:pt x="598" y="165"/>
                    <a:pt x="578" y="65"/>
                    <a:pt x="538" y="45"/>
                  </a:cubicBezTo>
                  <a:cubicBezTo>
                    <a:pt x="497" y="15"/>
                    <a:pt x="458" y="1"/>
                    <a:pt x="41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4"/>
            <p:cNvSpPr/>
            <p:nvPr/>
          </p:nvSpPr>
          <p:spPr>
            <a:xfrm>
              <a:off x="2572900" y="1113400"/>
              <a:ext cx="6000" cy="5000"/>
            </a:xfrm>
            <a:custGeom>
              <a:avLst/>
              <a:gdLst/>
              <a:ahLst/>
              <a:cxnLst/>
              <a:rect l="l" t="t" r="r" b="b"/>
              <a:pathLst>
                <a:path w="240" h="200" extrusionOk="0">
                  <a:moveTo>
                    <a:pt x="120" y="0"/>
                  </a:moveTo>
                  <a:cubicBezTo>
                    <a:pt x="80" y="0"/>
                    <a:pt x="41" y="60"/>
                    <a:pt x="1" y="80"/>
                  </a:cubicBezTo>
                  <a:cubicBezTo>
                    <a:pt x="1" y="120"/>
                    <a:pt x="21" y="179"/>
                    <a:pt x="80" y="199"/>
                  </a:cubicBezTo>
                  <a:cubicBezTo>
                    <a:pt x="100" y="199"/>
                    <a:pt x="180" y="179"/>
                    <a:pt x="200" y="139"/>
                  </a:cubicBezTo>
                  <a:cubicBezTo>
                    <a:pt x="240" y="80"/>
                    <a:pt x="220" y="0"/>
                    <a:pt x="12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4"/>
            <p:cNvSpPr/>
            <p:nvPr/>
          </p:nvSpPr>
          <p:spPr>
            <a:xfrm>
              <a:off x="2504275" y="1176500"/>
              <a:ext cx="18925" cy="4500"/>
            </a:xfrm>
            <a:custGeom>
              <a:avLst/>
              <a:gdLst/>
              <a:ahLst/>
              <a:cxnLst/>
              <a:rect l="l" t="t" r="r" b="b"/>
              <a:pathLst>
                <a:path w="757" h="180" extrusionOk="0">
                  <a:moveTo>
                    <a:pt x="499" y="0"/>
                  </a:moveTo>
                  <a:cubicBezTo>
                    <a:pt x="328" y="0"/>
                    <a:pt x="160" y="36"/>
                    <a:pt x="1" y="142"/>
                  </a:cubicBezTo>
                  <a:cubicBezTo>
                    <a:pt x="125" y="151"/>
                    <a:pt x="254" y="179"/>
                    <a:pt x="378" y="179"/>
                  </a:cubicBezTo>
                  <a:cubicBezTo>
                    <a:pt x="513" y="179"/>
                    <a:pt x="643" y="147"/>
                    <a:pt x="757" y="22"/>
                  </a:cubicBezTo>
                  <a:cubicBezTo>
                    <a:pt x="670" y="9"/>
                    <a:pt x="584" y="0"/>
                    <a:pt x="49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4"/>
            <p:cNvSpPr/>
            <p:nvPr/>
          </p:nvSpPr>
          <p:spPr>
            <a:xfrm>
              <a:off x="2747475" y="1042775"/>
              <a:ext cx="9975" cy="7975"/>
            </a:xfrm>
            <a:custGeom>
              <a:avLst/>
              <a:gdLst/>
              <a:ahLst/>
              <a:cxnLst/>
              <a:rect l="l" t="t" r="r" b="b"/>
              <a:pathLst>
                <a:path w="399" h="319" extrusionOk="0">
                  <a:moveTo>
                    <a:pt x="40" y="0"/>
                  </a:moveTo>
                  <a:cubicBezTo>
                    <a:pt x="0" y="40"/>
                    <a:pt x="0" y="120"/>
                    <a:pt x="40" y="160"/>
                  </a:cubicBezTo>
                  <a:cubicBezTo>
                    <a:pt x="40" y="219"/>
                    <a:pt x="80" y="259"/>
                    <a:pt x="80" y="319"/>
                  </a:cubicBezTo>
                  <a:cubicBezTo>
                    <a:pt x="140" y="309"/>
                    <a:pt x="194" y="304"/>
                    <a:pt x="246" y="304"/>
                  </a:cubicBezTo>
                  <a:cubicBezTo>
                    <a:pt x="299" y="304"/>
                    <a:pt x="348" y="309"/>
                    <a:pt x="398" y="319"/>
                  </a:cubicBezTo>
                  <a:cubicBezTo>
                    <a:pt x="378" y="100"/>
                    <a:pt x="239" y="0"/>
                    <a:pt x="4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4"/>
            <p:cNvSpPr/>
            <p:nvPr/>
          </p:nvSpPr>
          <p:spPr>
            <a:xfrm>
              <a:off x="2792225" y="1141250"/>
              <a:ext cx="9475" cy="4625"/>
            </a:xfrm>
            <a:custGeom>
              <a:avLst/>
              <a:gdLst/>
              <a:ahLst/>
              <a:cxnLst/>
              <a:rect l="l" t="t" r="r" b="b"/>
              <a:pathLst>
                <a:path w="379" h="185" extrusionOk="0">
                  <a:moveTo>
                    <a:pt x="180" y="0"/>
                  </a:moveTo>
                  <a:cubicBezTo>
                    <a:pt x="120" y="0"/>
                    <a:pt x="80" y="40"/>
                    <a:pt x="1" y="40"/>
                  </a:cubicBezTo>
                  <a:cubicBezTo>
                    <a:pt x="67" y="140"/>
                    <a:pt x="148" y="184"/>
                    <a:pt x="254" y="184"/>
                  </a:cubicBezTo>
                  <a:cubicBezTo>
                    <a:pt x="275" y="184"/>
                    <a:pt x="296" y="182"/>
                    <a:pt x="319" y="179"/>
                  </a:cubicBezTo>
                  <a:cubicBezTo>
                    <a:pt x="359" y="179"/>
                    <a:pt x="359" y="100"/>
                    <a:pt x="379" y="80"/>
                  </a:cubicBezTo>
                  <a:cubicBezTo>
                    <a:pt x="319" y="60"/>
                    <a:pt x="259" y="40"/>
                    <a:pt x="18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4"/>
            <p:cNvSpPr/>
            <p:nvPr/>
          </p:nvSpPr>
          <p:spPr>
            <a:xfrm>
              <a:off x="2367025" y="1098400"/>
              <a:ext cx="14450" cy="4075"/>
            </a:xfrm>
            <a:custGeom>
              <a:avLst/>
              <a:gdLst/>
              <a:ahLst/>
              <a:cxnLst/>
              <a:rect l="l" t="t" r="r" b="b"/>
              <a:pathLst>
                <a:path w="578" h="163" extrusionOk="0">
                  <a:moveTo>
                    <a:pt x="331" y="1"/>
                  </a:moveTo>
                  <a:cubicBezTo>
                    <a:pt x="211" y="1"/>
                    <a:pt x="95" y="32"/>
                    <a:pt x="0" y="163"/>
                  </a:cubicBezTo>
                  <a:lnTo>
                    <a:pt x="498" y="163"/>
                  </a:lnTo>
                  <a:cubicBezTo>
                    <a:pt x="518" y="103"/>
                    <a:pt x="537" y="63"/>
                    <a:pt x="577" y="23"/>
                  </a:cubicBezTo>
                  <a:cubicBezTo>
                    <a:pt x="497" y="15"/>
                    <a:pt x="413" y="1"/>
                    <a:pt x="33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4"/>
            <p:cNvSpPr/>
            <p:nvPr/>
          </p:nvSpPr>
          <p:spPr>
            <a:xfrm>
              <a:off x="2547050" y="1116100"/>
              <a:ext cx="7475" cy="4275"/>
            </a:xfrm>
            <a:custGeom>
              <a:avLst/>
              <a:gdLst/>
              <a:ahLst/>
              <a:cxnLst/>
              <a:rect l="l" t="t" r="r" b="b"/>
              <a:pathLst>
                <a:path w="299" h="171" extrusionOk="0">
                  <a:moveTo>
                    <a:pt x="159" y="1"/>
                  </a:moveTo>
                  <a:cubicBezTo>
                    <a:pt x="133" y="1"/>
                    <a:pt x="107" y="5"/>
                    <a:pt x="80" y="12"/>
                  </a:cubicBezTo>
                  <a:cubicBezTo>
                    <a:pt x="0" y="51"/>
                    <a:pt x="0" y="111"/>
                    <a:pt x="80" y="151"/>
                  </a:cubicBezTo>
                  <a:cubicBezTo>
                    <a:pt x="140" y="171"/>
                    <a:pt x="180" y="171"/>
                    <a:pt x="239" y="171"/>
                  </a:cubicBezTo>
                  <a:cubicBezTo>
                    <a:pt x="259" y="151"/>
                    <a:pt x="279" y="91"/>
                    <a:pt x="299" y="71"/>
                  </a:cubicBezTo>
                  <a:cubicBezTo>
                    <a:pt x="259" y="18"/>
                    <a:pt x="210" y="1"/>
                    <a:pt x="15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4"/>
            <p:cNvSpPr/>
            <p:nvPr/>
          </p:nvSpPr>
          <p:spPr>
            <a:xfrm>
              <a:off x="2430175" y="1046750"/>
              <a:ext cx="11475" cy="1900"/>
            </a:xfrm>
            <a:custGeom>
              <a:avLst/>
              <a:gdLst/>
              <a:ahLst/>
              <a:cxnLst/>
              <a:rect l="l" t="t" r="r" b="b"/>
              <a:pathLst>
                <a:path w="459" h="76" extrusionOk="0">
                  <a:moveTo>
                    <a:pt x="1" y="1"/>
                  </a:moveTo>
                  <a:cubicBezTo>
                    <a:pt x="80" y="50"/>
                    <a:pt x="160" y="75"/>
                    <a:pt x="237" y="75"/>
                  </a:cubicBezTo>
                  <a:cubicBezTo>
                    <a:pt x="314" y="75"/>
                    <a:pt x="389" y="50"/>
                    <a:pt x="45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4"/>
            <p:cNvSpPr/>
            <p:nvPr/>
          </p:nvSpPr>
          <p:spPr>
            <a:xfrm>
              <a:off x="2796700" y="1041775"/>
              <a:ext cx="8475" cy="3700"/>
            </a:xfrm>
            <a:custGeom>
              <a:avLst/>
              <a:gdLst/>
              <a:ahLst/>
              <a:cxnLst/>
              <a:rect l="l" t="t" r="r" b="b"/>
              <a:pathLst>
                <a:path w="339" h="148" extrusionOk="0">
                  <a:moveTo>
                    <a:pt x="339" y="1"/>
                  </a:moveTo>
                  <a:lnTo>
                    <a:pt x="339" y="1"/>
                  </a:lnTo>
                  <a:cubicBezTo>
                    <a:pt x="219" y="40"/>
                    <a:pt x="120" y="40"/>
                    <a:pt x="1" y="40"/>
                  </a:cubicBezTo>
                  <a:cubicBezTo>
                    <a:pt x="59" y="108"/>
                    <a:pt x="116" y="147"/>
                    <a:pt x="172" y="147"/>
                  </a:cubicBezTo>
                  <a:cubicBezTo>
                    <a:pt x="231" y="147"/>
                    <a:pt x="288" y="103"/>
                    <a:pt x="33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4"/>
            <p:cNvSpPr/>
            <p:nvPr/>
          </p:nvSpPr>
          <p:spPr>
            <a:xfrm>
              <a:off x="2792725" y="1090025"/>
              <a:ext cx="8475" cy="3375"/>
            </a:xfrm>
            <a:custGeom>
              <a:avLst/>
              <a:gdLst/>
              <a:ahLst/>
              <a:cxnLst/>
              <a:rect l="l" t="t" r="r" b="b"/>
              <a:pathLst>
                <a:path w="339" h="135" extrusionOk="0">
                  <a:moveTo>
                    <a:pt x="0" y="0"/>
                  </a:moveTo>
                  <a:cubicBezTo>
                    <a:pt x="47" y="94"/>
                    <a:pt x="103" y="135"/>
                    <a:pt x="160" y="135"/>
                  </a:cubicBezTo>
                  <a:cubicBezTo>
                    <a:pt x="223" y="135"/>
                    <a:pt x="286" y="84"/>
                    <a:pt x="33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4"/>
            <p:cNvSpPr/>
            <p:nvPr/>
          </p:nvSpPr>
          <p:spPr>
            <a:xfrm>
              <a:off x="2752950" y="1105925"/>
              <a:ext cx="4975" cy="5500"/>
            </a:xfrm>
            <a:custGeom>
              <a:avLst/>
              <a:gdLst/>
              <a:ahLst/>
              <a:cxnLst/>
              <a:rect l="l" t="t" r="r" b="b"/>
              <a:pathLst>
                <a:path w="199" h="220" extrusionOk="0">
                  <a:moveTo>
                    <a:pt x="139" y="1"/>
                  </a:moveTo>
                  <a:cubicBezTo>
                    <a:pt x="80" y="21"/>
                    <a:pt x="60" y="60"/>
                    <a:pt x="0" y="80"/>
                  </a:cubicBezTo>
                  <a:cubicBezTo>
                    <a:pt x="20" y="140"/>
                    <a:pt x="80" y="220"/>
                    <a:pt x="199" y="220"/>
                  </a:cubicBezTo>
                  <a:lnTo>
                    <a:pt x="139" y="1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4"/>
            <p:cNvSpPr/>
            <p:nvPr/>
          </p:nvSpPr>
          <p:spPr>
            <a:xfrm>
              <a:off x="2765875" y="1105425"/>
              <a:ext cx="4500" cy="3200"/>
            </a:xfrm>
            <a:custGeom>
              <a:avLst/>
              <a:gdLst/>
              <a:ahLst/>
              <a:cxnLst/>
              <a:rect l="l" t="t" r="r" b="b"/>
              <a:pathLst>
                <a:path w="180" h="128" extrusionOk="0">
                  <a:moveTo>
                    <a:pt x="140" y="1"/>
                  </a:moveTo>
                  <a:cubicBezTo>
                    <a:pt x="80" y="21"/>
                    <a:pt x="60" y="41"/>
                    <a:pt x="0" y="80"/>
                  </a:cubicBezTo>
                  <a:lnTo>
                    <a:pt x="60" y="120"/>
                  </a:lnTo>
                  <a:cubicBezTo>
                    <a:pt x="79" y="125"/>
                    <a:pt x="94" y="127"/>
                    <a:pt x="107" y="127"/>
                  </a:cubicBezTo>
                  <a:cubicBezTo>
                    <a:pt x="149" y="127"/>
                    <a:pt x="164" y="101"/>
                    <a:pt x="179" y="41"/>
                  </a:cubicBezTo>
                  <a:cubicBezTo>
                    <a:pt x="159" y="41"/>
                    <a:pt x="140" y="1"/>
                    <a:pt x="14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4"/>
            <p:cNvSpPr/>
            <p:nvPr/>
          </p:nvSpPr>
          <p:spPr>
            <a:xfrm>
              <a:off x="2579875" y="1167600"/>
              <a:ext cx="4000" cy="2450"/>
            </a:xfrm>
            <a:custGeom>
              <a:avLst/>
              <a:gdLst/>
              <a:ahLst/>
              <a:cxnLst/>
              <a:rect l="l" t="t" r="r" b="b"/>
              <a:pathLst>
                <a:path w="160" h="98" extrusionOk="0">
                  <a:moveTo>
                    <a:pt x="0" y="1"/>
                  </a:moveTo>
                  <a:cubicBezTo>
                    <a:pt x="20" y="67"/>
                    <a:pt x="48" y="98"/>
                    <a:pt x="77" y="98"/>
                  </a:cubicBezTo>
                  <a:cubicBezTo>
                    <a:pt x="108" y="98"/>
                    <a:pt x="139" y="62"/>
                    <a:pt x="16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4"/>
            <p:cNvSpPr/>
            <p:nvPr/>
          </p:nvSpPr>
          <p:spPr>
            <a:xfrm>
              <a:off x="2744975" y="1105000"/>
              <a:ext cx="4500" cy="2950"/>
            </a:xfrm>
            <a:custGeom>
              <a:avLst/>
              <a:gdLst/>
              <a:ahLst/>
              <a:cxnLst/>
              <a:rect l="l" t="t" r="r" b="b"/>
              <a:pathLst>
                <a:path w="180" h="118" extrusionOk="0">
                  <a:moveTo>
                    <a:pt x="73" y="1"/>
                  </a:moveTo>
                  <a:cubicBezTo>
                    <a:pt x="36" y="1"/>
                    <a:pt x="12" y="50"/>
                    <a:pt x="1" y="117"/>
                  </a:cubicBezTo>
                  <a:cubicBezTo>
                    <a:pt x="60" y="117"/>
                    <a:pt x="100" y="117"/>
                    <a:pt x="180" y="97"/>
                  </a:cubicBezTo>
                  <a:cubicBezTo>
                    <a:pt x="137" y="29"/>
                    <a:pt x="101" y="1"/>
                    <a:pt x="73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4"/>
            <p:cNvSpPr/>
            <p:nvPr/>
          </p:nvSpPr>
          <p:spPr>
            <a:xfrm>
              <a:off x="2662925" y="988575"/>
              <a:ext cx="52250" cy="19025"/>
            </a:xfrm>
            <a:custGeom>
              <a:avLst/>
              <a:gdLst/>
              <a:ahLst/>
              <a:cxnLst/>
              <a:rect l="l" t="t" r="r" b="b"/>
              <a:pathLst>
                <a:path w="2090" h="761" extrusionOk="0">
                  <a:moveTo>
                    <a:pt x="597" y="0"/>
                  </a:moveTo>
                  <a:cubicBezTo>
                    <a:pt x="557" y="0"/>
                    <a:pt x="518" y="0"/>
                    <a:pt x="478" y="40"/>
                  </a:cubicBezTo>
                  <a:cubicBezTo>
                    <a:pt x="0" y="179"/>
                    <a:pt x="359" y="478"/>
                    <a:pt x="359" y="696"/>
                  </a:cubicBezTo>
                  <a:cubicBezTo>
                    <a:pt x="464" y="745"/>
                    <a:pt x="570" y="761"/>
                    <a:pt x="677" y="761"/>
                  </a:cubicBezTo>
                  <a:cubicBezTo>
                    <a:pt x="832" y="761"/>
                    <a:pt x="990" y="728"/>
                    <a:pt x="1154" y="716"/>
                  </a:cubicBezTo>
                  <a:cubicBezTo>
                    <a:pt x="1294" y="577"/>
                    <a:pt x="1492" y="597"/>
                    <a:pt x="1691" y="577"/>
                  </a:cubicBezTo>
                  <a:cubicBezTo>
                    <a:pt x="1791" y="438"/>
                    <a:pt x="1910" y="418"/>
                    <a:pt x="2049" y="378"/>
                  </a:cubicBezTo>
                  <a:cubicBezTo>
                    <a:pt x="2089" y="179"/>
                    <a:pt x="1970" y="139"/>
                    <a:pt x="1811" y="119"/>
                  </a:cubicBezTo>
                  <a:cubicBezTo>
                    <a:pt x="1756" y="114"/>
                    <a:pt x="1701" y="112"/>
                    <a:pt x="1647" y="112"/>
                  </a:cubicBezTo>
                  <a:cubicBezTo>
                    <a:pt x="1470" y="112"/>
                    <a:pt x="1294" y="134"/>
                    <a:pt x="1123" y="134"/>
                  </a:cubicBezTo>
                  <a:cubicBezTo>
                    <a:pt x="963" y="134"/>
                    <a:pt x="806" y="115"/>
                    <a:pt x="657" y="40"/>
                  </a:cubicBezTo>
                  <a:lnTo>
                    <a:pt x="597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4"/>
            <p:cNvSpPr/>
            <p:nvPr/>
          </p:nvSpPr>
          <p:spPr>
            <a:xfrm>
              <a:off x="2674850" y="985575"/>
              <a:ext cx="5000" cy="5200"/>
            </a:xfrm>
            <a:custGeom>
              <a:avLst/>
              <a:gdLst/>
              <a:ahLst/>
              <a:cxnLst/>
              <a:rect l="l" t="t" r="r" b="b"/>
              <a:pathLst>
                <a:path w="200" h="208" extrusionOk="0">
                  <a:moveTo>
                    <a:pt x="160" y="1"/>
                  </a:moveTo>
                  <a:cubicBezTo>
                    <a:pt x="120" y="21"/>
                    <a:pt x="41" y="21"/>
                    <a:pt x="1" y="21"/>
                  </a:cubicBezTo>
                  <a:lnTo>
                    <a:pt x="1" y="100"/>
                  </a:lnTo>
                  <a:lnTo>
                    <a:pt x="1" y="160"/>
                  </a:lnTo>
                  <a:cubicBezTo>
                    <a:pt x="30" y="189"/>
                    <a:pt x="80" y="208"/>
                    <a:pt x="121" y="208"/>
                  </a:cubicBezTo>
                  <a:cubicBezTo>
                    <a:pt x="136" y="208"/>
                    <a:pt x="149" y="205"/>
                    <a:pt x="160" y="200"/>
                  </a:cubicBezTo>
                  <a:cubicBezTo>
                    <a:pt x="160" y="120"/>
                    <a:pt x="200" y="60"/>
                    <a:pt x="16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4"/>
            <p:cNvSpPr/>
            <p:nvPr/>
          </p:nvSpPr>
          <p:spPr>
            <a:xfrm>
              <a:off x="2707675" y="989075"/>
              <a:ext cx="31850" cy="9975"/>
            </a:xfrm>
            <a:custGeom>
              <a:avLst/>
              <a:gdLst/>
              <a:ahLst/>
              <a:cxnLst/>
              <a:rect l="l" t="t" r="r" b="b"/>
              <a:pathLst>
                <a:path w="1274" h="399" extrusionOk="0">
                  <a:moveTo>
                    <a:pt x="916" y="0"/>
                  </a:moveTo>
                  <a:lnTo>
                    <a:pt x="100" y="80"/>
                  </a:lnTo>
                  <a:cubicBezTo>
                    <a:pt x="21" y="80"/>
                    <a:pt x="1" y="119"/>
                    <a:pt x="61" y="199"/>
                  </a:cubicBezTo>
                  <a:cubicBezTo>
                    <a:pt x="120" y="259"/>
                    <a:pt x="180" y="318"/>
                    <a:pt x="259" y="378"/>
                  </a:cubicBezTo>
                  <a:cubicBezTo>
                    <a:pt x="311" y="392"/>
                    <a:pt x="362" y="398"/>
                    <a:pt x="413" y="398"/>
                  </a:cubicBezTo>
                  <a:cubicBezTo>
                    <a:pt x="692" y="398"/>
                    <a:pt x="959" y="215"/>
                    <a:pt x="1213" y="215"/>
                  </a:cubicBezTo>
                  <a:cubicBezTo>
                    <a:pt x="1234" y="215"/>
                    <a:pt x="1254" y="216"/>
                    <a:pt x="1274" y="219"/>
                  </a:cubicBezTo>
                  <a:cubicBezTo>
                    <a:pt x="1254" y="20"/>
                    <a:pt x="1055" y="60"/>
                    <a:pt x="916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4"/>
            <p:cNvSpPr/>
            <p:nvPr/>
          </p:nvSpPr>
          <p:spPr>
            <a:xfrm>
              <a:off x="2679825" y="989550"/>
              <a:ext cx="30875" cy="4675"/>
            </a:xfrm>
            <a:custGeom>
              <a:avLst/>
              <a:gdLst/>
              <a:ahLst/>
              <a:cxnLst/>
              <a:rect l="l" t="t" r="r" b="b"/>
              <a:pathLst>
                <a:path w="1235" h="187" extrusionOk="0">
                  <a:moveTo>
                    <a:pt x="1" y="1"/>
                  </a:moveTo>
                  <a:lnTo>
                    <a:pt x="1" y="1"/>
                  </a:lnTo>
                  <a:cubicBezTo>
                    <a:pt x="150" y="150"/>
                    <a:pt x="321" y="187"/>
                    <a:pt x="501" y="187"/>
                  </a:cubicBezTo>
                  <a:cubicBezTo>
                    <a:pt x="680" y="187"/>
                    <a:pt x="867" y="150"/>
                    <a:pt x="1047" y="150"/>
                  </a:cubicBezTo>
                  <a:cubicBezTo>
                    <a:pt x="1097" y="150"/>
                    <a:pt x="1146" y="153"/>
                    <a:pt x="1194" y="160"/>
                  </a:cubicBezTo>
                  <a:cubicBezTo>
                    <a:pt x="1194" y="140"/>
                    <a:pt x="1214" y="80"/>
                    <a:pt x="1234" y="41"/>
                  </a:cubicBezTo>
                  <a:cubicBezTo>
                    <a:pt x="816" y="41"/>
                    <a:pt x="399" y="41"/>
                    <a:pt x="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4"/>
            <p:cNvSpPr/>
            <p:nvPr/>
          </p:nvSpPr>
          <p:spPr>
            <a:xfrm>
              <a:off x="2679825" y="976600"/>
              <a:ext cx="17450" cy="8775"/>
            </a:xfrm>
            <a:custGeom>
              <a:avLst/>
              <a:gdLst/>
              <a:ahLst/>
              <a:cxnLst/>
              <a:rect l="l" t="t" r="r" b="b"/>
              <a:pathLst>
                <a:path w="698" h="351" extrusionOk="0">
                  <a:moveTo>
                    <a:pt x="252" y="1"/>
                  </a:moveTo>
                  <a:cubicBezTo>
                    <a:pt x="139" y="1"/>
                    <a:pt x="48" y="86"/>
                    <a:pt x="1" y="340"/>
                  </a:cubicBezTo>
                  <a:cubicBezTo>
                    <a:pt x="62" y="296"/>
                    <a:pt x="125" y="281"/>
                    <a:pt x="190" y="281"/>
                  </a:cubicBezTo>
                  <a:cubicBezTo>
                    <a:pt x="331" y="281"/>
                    <a:pt x="477" y="350"/>
                    <a:pt x="613" y="350"/>
                  </a:cubicBezTo>
                  <a:cubicBezTo>
                    <a:pt x="641" y="350"/>
                    <a:pt x="670" y="347"/>
                    <a:pt x="697" y="340"/>
                  </a:cubicBezTo>
                  <a:cubicBezTo>
                    <a:pt x="697" y="300"/>
                    <a:pt x="677" y="260"/>
                    <a:pt x="677" y="201"/>
                  </a:cubicBezTo>
                  <a:cubicBezTo>
                    <a:pt x="530" y="106"/>
                    <a:pt x="378" y="1"/>
                    <a:pt x="252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4"/>
            <p:cNvSpPr/>
            <p:nvPr/>
          </p:nvSpPr>
          <p:spPr>
            <a:xfrm>
              <a:off x="2309325" y="1424150"/>
              <a:ext cx="35850" cy="17375"/>
            </a:xfrm>
            <a:custGeom>
              <a:avLst/>
              <a:gdLst/>
              <a:ahLst/>
              <a:cxnLst/>
              <a:rect l="l" t="t" r="r" b="b"/>
              <a:pathLst>
                <a:path w="1434" h="695" extrusionOk="0">
                  <a:moveTo>
                    <a:pt x="655" y="1"/>
                  </a:moveTo>
                  <a:cubicBezTo>
                    <a:pt x="437" y="1"/>
                    <a:pt x="221" y="93"/>
                    <a:pt x="21" y="202"/>
                  </a:cubicBezTo>
                  <a:cubicBezTo>
                    <a:pt x="21" y="222"/>
                    <a:pt x="1" y="282"/>
                    <a:pt x="1" y="302"/>
                  </a:cubicBezTo>
                  <a:lnTo>
                    <a:pt x="80" y="381"/>
                  </a:lnTo>
                  <a:lnTo>
                    <a:pt x="200" y="381"/>
                  </a:lnTo>
                  <a:cubicBezTo>
                    <a:pt x="279" y="401"/>
                    <a:pt x="319" y="461"/>
                    <a:pt x="399" y="500"/>
                  </a:cubicBezTo>
                  <a:cubicBezTo>
                    <a:pt x="548" y="660"/>
                    <a:pt x="722" y="694"/>
                    <a:pt x="901" y="694"/>
                  </a:cubicBezTo>
                  <a:cubicBezTo>
                    <a:pt x="1040" y="694"/>
                    <a:pt x="1182" y="673"/>
                    <a:pt x="1318" y="673"/>
                  </a:cubicBezTo>
                  <a:cubicBezTo>
                    <a:pt x="1357" y="673"/>
                    <a:pt x="1395" y="675"/>
                    <a:pt x="1433" y="680"/>
                  </a:cubicBezTo>
                  <a:cubicBezTo>
                    <a:pt x="1325" y="602"/>
                    <a:pt x="1361" y="320"/>
                    <a:pt x="1186" y="320"/>
                  </a:cubicBezTo>
                  <a:cubicBezTo>
                    <a:pt x="1136" y="320"/>
                    <a:pt x="1068" y="343"/>
                    <a:pt x="976" y="401"/>
                  </a:cubicBezTo>
                  <a:cubicBezTo>
                    <a:pt x="947" y="419"/>
                    <a:pt x="917" y="427"/>
                    <a:pt x="886" y="427"/>
                  </a:cubicBezTo>
                  <a:cubicBezTo>
                    <a:pt x="744" y="427"/>
                    <a:pt x="602" y="249"/>
                    <a:pt x="717" y="3"/>
                  </a:cubicBezTo>
                  <a:cubicBezTo>
                    <a:pt x="696" y="1"/>
                    <a:pt x="676" y="1"/>
                    <a:pt x="655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4"/>
            <p:cNvSpPr/>
            <p:nvPr/>
          </p:nvSpPr>
          <p:spPr>
            <a:xfrm>
              <a:off x="2409800" y="1437600"/>
              <a:ext cx="10450" cy="38850"/>
            </a:xfrm>
            <a:custGeom>
              <a:avLst/>
              <a:gdLst/>
              <a:ahLst/>
              <a:cxnLst/>
              <a:rect l="l" t="t" r="r" b="b"/>
              <a:pathLst>
                <a:path w="418" h="1554" extrusionOk="0">
                  <a:moveTo>
                    <a:pt x="232" y="1"/>
                  </a:moveTo>
                  <a:cubicBezTo>
                    <a:pt x="141" y="1"/>
                    <a:pt x="70" y="71"/>
                    <a:pt x="0" y="142"/>
                  </a:cubicBezTo>
                  <a:cubicBezTo>
                    <a:pt x="0" y="321"/>
                    <a:pt x="40" y="519"/>
                    <a:pt x="40" y="679"/>
                  </a:cubicBezTo>
                  <a:cubicBezTo>
                    <a:pt x="259" y="917"/>
                    <a:pt x="239" y="1156"/>
                    <a:pt x="60" y="1415"/>
                  </a:cubicBezTo>
                  <a:lnTo>
                    <a:pt x="60" y="1474"/>
                  </a:lnTo>
                  <a:lnTo>
                    <a:pt x="60" y="1534"/>
                  </a:lnTo>
                  <a:cubicBezTo>
                    <a:pt x="159" y="1554"/>
                    <a:pt x="259" y="1554"/>
                    <a:pt x="358" y="1554"/>
                  </a:cubicBezTo>
                  <a:cubicBezTo>
                    <a:pt x="418" y="1057"/>
                    <a:pt x="398" y="539"/>
                    <a:pt x="358" y="42"/>
                  </a:cubicBezTo>
                  <a:cubicBezTo>
                    <a:pt x="312" y="13"/>
                    <a:pt x="270" y="1"/>
                    <a:pt x="232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4"/>
            <p:cNvSpPr/>
            <p:nvPr/>
          </p:nvSpPr>
          <p:spPr>
            <a:xfrm>
              <a:off x="2445600" y="1389475"/>
              <a:ext cx="33425" cy="13175"/>
            </a:xfrm>
            <a:custGeom>
              <a:avLst/>
              <a:gdLst/>
              <a:ahLst/>
              <a:cxnLst/>
              <a:rect l="l" t="t" r="r" b="b"/>
              <a:pathLst>
                <a:path w="1337" h="527" extrusionOk="0">
                  <a:moveTo>
                    <a:pt x="1147" y="1"/>
                  </a:moveTo>
                  <a:cubicBezTo>
                    <a:pt x="1115" y="1"/>
                    <a:pt x="1078" y="6"/>
                    <a:pt x="1035" y="18"/>
                  </a:cubicBezTo>
                  <a:cubicBezTo>
                    <a:pt x="657" y="97"/>
                    <a:pt x="339" y="256"/>
                    <a:pt x="0" y="376"/>
                  </a:cubicBezTo>
                  <a:lnTo>
                    <a:pt x="0" y="455"/>
                  </a:lnTo>
                  <a:lnTo>
                    <a:pt x="0" y="515"/>
                  </a:lnTo>
                  <a:cubicBezTo>
                    <a:pt x="60" y="523"/>
                    <a:pt x="118" y="527"/>
                    <a:pt x="177" y="527"/>
                  </a:cubicBezTo>
                  <a:cubicBezTo>
                    <a:pt x="531" y="527"/>
                    <a:pt x="875" y="393"/>
                    <a:pt x="1234" y="376"/>
                  </a:cubicBezTo>
                  <a:cubicBezTo>
                    <a:pt x="1336" y="188"/>
                    <a:pt x="1336" y="1"/>
                    <a:pt x="114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4"/>
            <p:cNvSpPr/>
            <p:nvPr/>
          </p:nvSpPr>
          <p:spPr>
            <a:xfrm>
              <a:off x="2388400" y="1411175"/>
              <a:ext cx="17925" cy="4300"/>
            </a:xfrm>
            <a:custGeom>
              <a:avLst/>
              <a:gdLst/>
              <a:ahLst/>
              <a:cxnLst/>
              <a:rect l="l" t="t" r="r" b="b"/>
              <a:pathLst>
                <a:path w="717" h="172" extrusionOk="0">
                  <a:moveTo>
                    <a:pt x="393" y="1"/>
                  </a:moveTo>
                  <a:cubicBezTo>
                    <a:pt x="250" y="1"/>
                    <a:pt x="115" y="30"/>
                    <a:pt x="1" y="144"/>
                  </a:cubicBezTo>
                  <a:cubicBezTo>
                    <a:pt x="97" y="159"/>
                    <a:pt x="194" y="171"/>
                    <a:pt x="287" y="171"/>
                  </a:cubicBezTo>
                  <a:cubicBezTo>
                    <a:pt x="444" y="171"/>
                    <a:pt x="592" y="137"/>
                    <a:pt x="717" y="25"/>
                  </a:cubicBezTo>
                  <a:cubicBezTo>
                    <a:pt x="607" y="16"/>
                    <a:pt x="498" y="1"/>
                    <a:pt x="393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4"/>
            <p:cNvSpPr/>
            <p:nvPr/>
          </p:nvSpPr>
          <p:spPr>
            <a:xfrm>
              <a:off x="2346125" y="1411900"/>
              <a:ext cx="7500" cy="7250"/>
            </a:xfrm>
            <a:custGeom>
              <a:avLst/>
              <a:gdLst/>
              <a:ahLst/>
              <a:cxnLst/>
              <a:rect l="l" t="t" r="r" b="b"/>
              <a:pathLst>
                <a:path w="300" h="290" extrusionOk="0">
                  <a:moveTo>
                    <a:pt x="103" y="0"/>
                  </a:moveTo>
                  <a:cubicBezTo>
                    <a:pt x="73" y="0"/>
                    <a:pt x="39" y="5"/>
                    <a:pt x="1" y="16"/>
                  </a:cubicBezTo>
                  <a:cubicBezTo>
                    <a:pt x="41" y="115"/>
                    <a:pt x="100" y="195"/>
                    <a:pt x="140" y="274"/>
                  </a:cubicBezTo>
                  <a:cubicBezTo>
                    <a:pt x="170" y="284"/>
                    <a:pt x="195" y="289"/>
                    <a:pt x="220" y="289"/>
                  </a:cubicBezTo>
                  <a:cubicBezTo>
                    <a:pt x="245" y="289"/>
                    <a:pt x="269" y="284"/>
                    <a:pt x="299" y="274"/>
                  </a:cubicBezTo>
                  <a:cubicBezTo>
                    <a:pt x="299" y="110"/>
                    <a:pt x="245" y="0"/>
                    <a:pt x="103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4"/>
            <p:cNvSpPr/>
            <p:nvPr/>
          </p:nvSpPr>
          <p:spPr>
            <a:xfrm>
              <a:off x="2565450" y="1376475"/>
              <a:ext cx="9975" cy="4500"/>
            </a:xfrm>
            <a:custGeom>
              <a:avLst/>
              <a:gdLst/>
              <a:ahLst/>
              <a:cxnLst/>
              <a:rect l="l" t="t" r="r" b="b"/>
              <a:pathLst>
                <a:path w="399" h="180" extrusionOk="0">
                  <a:moveTo>
                    <a:pt x="40" y="0"/>
                  </a:moveTo>
                  <a:cubicBezTo>
                    <a:pt x="1" y="80"/>
                    <a:pt x="1" y="120"/>
                    <a:pt x="40" y="179"/>
                  </a:cubicBezTo>
                  <a:cubicBezTo>
                    <a:pt x="180" y="179"/>
                    <a:pt x="279" y="140"/>
                    <a:pt x="398" y="140"/>
                  </a:cubicBezTo>
                  <a:cubicBezTo>
                    <a:pt x="319" y="20"/>
                    <a:pt x="199" y="0"/>
                    <a:pt x="4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4"/>
            <p:cNvSpPr/>
            <p:nvPr/>
          </p:nvSpPr>
          <p:spPr>
            <a:xfrm>
              <a:off x="2535125" y="1381450"/>
              <a:ext cx="4975" cy="3500"/>
            </a:xfrm>
            <a:custGeom>
              <a:avLst/>
              <a:gdLst/>
              <a:ahLst/>
              <a:cxnLst/>
              <a:rect l="l" t="t" r="r" b="b"/>
              <a:pathLst>
                <a:path w="199" h="140" extrusionOk="0">
                  <a:moveTo>
                    <a:pt x="199" y="0"/>
                  </a:moveTo>
                  <a:cubicBezTo>
                    <a:pt x="139" y="20"/>
                    <a:pt x="60" y="40"/>
                    <a:pt x="0" y="80"/>
                  </a:cubicBezTo>
                  <a:cubicBezTo>
                    <a:pt x="60" y="100"/>
                    <a:pt x="119" y="120"/>
                    <a:pt x="199" y="140"/>
                  </a:cubicBezTo>
                  <a:lnTo>
                    <a:pt x="199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4"/>
            <p:cNvSpPr/>
            <p:nvPr/>
          </p:nvSpPr>
          <p:spPr>
            <a:xfrm>
              <a:off x="2562475" y="1376475"/>
              <a:ext cx="4000" cy="4875"/>
            </a:xfrm>
            <a:custGeom>
              <a:avLst/>
              <a:gdLst/>
              <a:ahLst/>
              <a:cxnLst/>
              <a:rect l="l" t="t" r="r" b="b"/>
              <a:pathLst>
                <a:path w="160" h="195" extrusionOk="0">
                  <a:moveTo>
                    <a:pt x="159" y="0"/>
                  </a:moveTo>
                  <a:cubicBezTo>
                    <a:pt x="120" y="80"/>
                    <a:pt x="60" y="120"/>
                    <a:pt x="0" y="179"/>
                  </a:cubicBezTo>
                  <a:cubicBezTo>
                    <a:pt x="30" y="189"/>
                    <a:pt x="60" y="194"/>
                    <a:pt x="87" y="194"/>
                  </a:cubicBezTo>
                  <a:cubicBezTo>
                    <a:pt x="115" y="194"/>
                    <a:pt x="139" y="189"/>
                    <a:pt x="159" y="179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4"/>
            <p:cNvSpPr/>
            <p:nvPr/>
          </p:nvSpPr>
          <p:spPr>
            <a:xfrm>
              <a:off x="2631600" y="1380950"/>
              <a:ext cx="4500" cy="3500"/>
            </a:xfrm>
            <a:custGeom>
              <a:avLst/>
              <a:gdLst/>
              <a:ahLst/>
              <a:cxnLst/>
              <a:rect l="l" t="t" r="r" b="b"/>
              <a:pathLst>
                <a:path w="180" h="140" extrusionOk="0">
                  <a:moveTo>
                    <a:pt x="179" y="0"/>
                  </a:moveTo>
                  <a:lnTo>
                    <a:pt x="179" y="0"/>
                  </a:lnTo>
                  <a:cubicBezTo>
                    <a:pt x="140" y="40"/>
                    <a:pt x="60" y="100"/>
                    <a:pt x="0" y="140"/>
                  </a:cubicBezTo>
                  <a:lnTo>
                    <a:pt x="159" y="140"/>
                  </a:lnTo>
                  <a:cubicBezTo>
                    <a:pt x="159" y="100"/>
                    <a:pt x="179" y="40"/>
                    <a:pt x="17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"/>
            <p:cNvSpPr/>
            <p:nvPr/>
          </p:nvSpPr>
          <p:spPr>
            <a:xfrm>
              <a:off x="2514225" y="1184325"/>
              <a:ext cx="31350" cy="5600"/>
            </a:xfrm>
            <a:custGeom>
              <a:avLst/>
              <a:gdLst/>
              <a:ahLst/>
              <a:cxnLst/>
              <a:rect l="l" t="t" r="r" b="b"/>
              <a:pathLst>
                <a:path w="1254" h="224" extrusionOk="0">
                  <a:moveTo>
                    <a:pt x="602" y="0"/>
                  </a:moveTo>
                  <a:cubicBezTo>
                    <a:pt x="396" y="0"/>
                    <a:pt x="194" y="43"/>
                    <a:pt x="1" y="207"/>
                  </a:cubicBezTo>
                  <a:cubicBezTo>
                    <a:pt x="153" y="214"/>
                    <a:pt x="305" y="223"/>
                    <a:pt x="455" y="223"/>
                  </a:cubicBezTo>
                  <a:cubicBezTo>
                    <a:pt x="736" y="223"/>
                    <a:pt x="1007" y="190"/>
                    <a:pt x="1254" y="48"/>
                  </a:cubicBezTo>
                  <a:cubicBezTo>
                    <a:pt x="1039" y="48"/>
                    <a:pt x="819" y="0"/>
                    <a:pt x="602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"/>
            <p:cNvSpPr/>
            <p:nvPr/>
          </p:nvSpPr>
          <p:spPr>
            <a:xfrm>
              <a:off x="2458025" y="1197925"/>
              <a:ext cx="22400" cy="5075"/>
            </a:xfrm>
            <a:custGeom>
              <a:avLst/>
              <a:gdLst/>
              <a:ahLst/>
              <a:cxnLst/>
              <a:rect l="l" t="t" r="r" b="b"/>
              <a:pathLst>
                <a:path w="896" h="203" extrusionOk="0">
                  <a:moveTo>
                    <a:pt x="896" y="1"/>
                  </a:moveTo>
                  <a:cubicBezTo>
                    <a:pt x="558" y="1"/>
                    <a:pt x="259" y="21"/>
                    <a:pt x="1" y="180"/>
                  </a:cubicBezTo>
                  <a:cubicBezTo>
                    <a:pt x="19" y="179"/>
                    <a:pt x="38" y="178"/>
                    <a:pt x="57" y="178"/>
                  </a:cubicBezTo>
                  <a:cubicBezTo>
                    <a:pt x="183" y="178"/>
                    <a:pt x="312" y="203"/>
                    <a:pt x="440" y="203"/>
                  </a:cubicBezTo>
                  <a:cubicBezTo>
                    <a:pt x="597" y="203"/>
                    <a:pt x="752" y="166"/>
                    <a:pt x="89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"/>
            <p:cNvSpPr/>
            <p:nvPr/>
          </p:nvSpPr>
          <p:spPr>
            <a:xfrm>
              <a:off x="2558500" y="1174100"/>
              <a:ext cx="7975" cy="7600"/>
            </a:xfrm>
            <a:custGeom>
              <a:avLst/>
              <a:gdLst/>
              <a:ahLst/>
              <a:cxnLst/>
              <a:rect l="l" t="t" r="r" b="b"/>
              <a:pathLst>
                <a:path w="319" h="304" extrusionOk="0">
                  <a:moveTo>
                    <a:pt x="199" y="1"/>
                  </a:moveTo>
                  <a:cubicBezTo>
                    <a:pt x="177" y="1"/>
                    <a:pt x="151" y="6"/>
                    <a:pt x="119" y="19"/>
                  </a:cubicBezTo>
                  <a:cubicBezTo>
                    <a:pt x="0" y="59"/>
                    <a:pt x="159" y="178"/>
                    <a:pt x="159" y="278"/>
                  </a:cubicBezTo>
                  <a:cubicBezTo>
                    <a:pt x="175" y="278"/>
                    <a:pt x="191" y="303"/>
                    <a:pt x="207" y="303"/>
                  </a:cubicBezTo>
                  <a:cubicBezTo>
                    <a:pt x="211" y="303"/>
                    <a:pt x="215" y="301"/>
                    <a:pt x="219" y="298"/>
                  </a:cubicBezTo>
                  <a:cubicBezTo>
                    <a:pt x="259" y="278"/>
                    <a:pt x="298" y="278"/>
                    <a:pt x="318" y="258"/>
                  </a:cubicBezTo>
                  <a:cubicBezTo>
                    <a:pt x="302" y="157"/>
                    <a:pt x="313" y="1"/>
                    <a:pt x="19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"/>
            <p:cNvSpPr/>
            <p:nvPr/>
          </p:nvSpPr>
          <p:spPr>
            <a:xfrm>
              <a:off x="2475425" y="1207875"/>
              <a:ext cx="8500" cy="3025"/>
            </a:xfrm>
            <a:custGeom>
              <a:avLst/>
              <a:gdLst/>
              <a:ahLst/>
              <a:cxnLst/>
              <a:rect l="l" t="t" r="r" b="b"/>
              <a:pathLst>
                <a:path w="340" h="121" extrusionOk="0">
                  <a:moveTo>
                    <a:pt x="177" y="1"/>
                  </a:moveTo>
                  <a:cubicBezTo>
                    <a:pt x="120" y="1"/>
                    <a:pt x="61" y="41"/>
                    <a:pt x="1" y="120"/>
                  </a:cubicBezTo>
                  <a:lnTo>
                    <a:pt x="339" y="120"/>
                  </a:lnTo>
                  <a:cubicBezTo>
                    <a:pt x="289" y="41"/>
                    <a:pt x="235" y="1"/>
                    <a:pt x="17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"/>
            <p:cNvSpPr/>
            <p:nvPr/>
          </p:nvSpPr>
          <p:spPr>
            <a:xfrm>
              <a:off x="2466475" y="1209550"/>
              <a:ext cx="4500" cy="2100"/>
            </a:xfrm>
            <a:custGeom>
              <a:avLst/>
              <a:gdLst/>
              <a:ahLst/>
              <a:cxnLst/>
              <a:rect l="l" t="t" r="r" b="b"/>
              <a:pathLst>
                <a:path w="180" h="84" extrusionOk="0">
                  <a:moveTo>
                    <a:pt x="145" y="0"/>
                  </a:moveTo>
                  <a:cubicBezTo>
                    <a:pt x="138" y="0"/>
                    <a:pt x="130" y="4"/>
                    <a:pt x="120" y="13"/>
                  </a:cubicBezTo>
                  <a:cubicBezTo>
                    <a:pt x="80" y="13"/>
                    <a:pt x="41" y="33"/>
                    <a:pt x="1" y="53"/>
                  </a:cubicBezTo>
                  <a:cubicBezTo>
                    <a:pt x="21" y="73"/>
                    <a:pt x="51" y="83"/>
                    <a:pt x="83" y="83"/>
                  </a:cubicBezTo>
                  <a:cubicBezTo>
                    <a:pt x="115" y="83"/>
                    <a:pt x="150" y="73"/>
                    <a:pt x="180" y="53"/>
                  </a:cubicBezTo>
                  <a:cubicBezTo>
                    <a:pt x="180" y="38"/>
                    <a:pt x="168" y="0"/>
                    <a:pt x="14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"/>
            <p:cNvSpPr/>
            <p:nvPr/>
          </p:nvSpPr>
          <p:spPr>
            <a:xfrm>
              <a:off x="2666400" y="1354600"/>
              <a:ext cx="23400" cy="8975"/>
            </a:xfrm>
            <a:custGeom>
              <a:avLst/>
              <a:gdLst/>
              <a:ahLst/>
              <a:cxnLst/>
              <a:rect l="l" t="t" r="r" b="b"/>
              <a:pathLst>
                <a:path w="936" h="359" extrusionOk="0">
                  <a:moveTo>
                    <a:pt x="359" y="0"/>
                  </a:moveTo>
                  <a:cubicBezTo>
                    <a:pt x="299" y="60"/>
                    <a:pt x="239" y="100"/>
                    <a:pt x="180" y="179"/>
                  </a:cubicBezTo>
                  <a:lnTo>
                    <a:pt x="1" y="358"/>
                  </a:lnTo>
                  <a:cubicBezTo>
                    <a:pt x="90" y="342"/>
                    <a:pt x="180" y="339"/>
                    <a:pt x="271" y="339"/>
                  </a:cubicBezTo>
                  <a:cubicBezTo>
                    <a:pt x="314" y="339"/>
                    <a:pt x="357" y="339"/>
                    <a:pt x="399" y="339"/>
                  </a:cubicBezTo>
                  <a:cubicBezTo>
                    <a:pt x="588" y="339"/>
                    <a:pt x="772" y="328"/>
                    <a:pt x="936" y="199"/>
                  </a:cubicBezTo>
                  <a:lnTo>
                    <a:pt x="856" y="179"/>
                  </a:lnTo>
                  <a:cubicBezTo>
                    <a:pt x="777" y="100"/>
                    <a:pt x="637" y="100"/>
                    <a:pt x="558" y="20"/>
                  </a:cubicBezTo>
                  <a:cubicBezTo>
                    <a:pt x="478" y="0"/>
                    <a:pt x="438" y="0"/>
                    <a:pt x="35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"/>
            <p:cNvSpPr/>
            <p:nvPr/>
          </p:nvSpPr>
          <p:spPr>
            <a:xfrm>
              <a:off x="2679825" y="1355075"/>
              <a:ext cx="7500" cy="4025"/>
            </a:xfrm>
            <a:custGeom>
              <a:avLst/>
              <a:gdLst/>
              <a:ahLst/>
              <a:cxnLst/>
              <a:rect l="l" t="t" r="r" b="b"/>
              <a:pathLst>
                <a:path w="300" h="161" extrusionOk="0">
                  <a:moveTo>
                    <a:pt x="69" y="0"/>
                  </a:moveTo>
                  <a:cubicBezTo>
                    <a:pt x="46" y="0"/>
                    <a:pt x="23" y="1"/>
                    <a:pt x="1" y="1"/>
                  </a:cubicBezTo>
                  <a:cubicBezTo>
                    <a:pt x="41" y="140"/>
                    <a:pt x="180" y="160"/>
                    <a:pt x="299" y="160"/>
                  </a:cubicBezTo>
                  <a:cubicBezTo>
                    <a:pt x="283" y="14"/>
                    <a:pt x="173" y="0"/>
                    <a:pt x="6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"/>
            <p:cNvSpPr/>
            <p:nvPr/>
          </p:nvSpPr>
          <p:spPr>
            <a:xfrm>
              <a:off x="1973150" y="1058700"/>
              <a:ext cx="185525" cy="47750"/>
            </a:xfrm>
            <a:custGeom>
              <a:avLst/>
              <a:gdLst/>
              <a:ahLst/>
              <a:cxnLst/>
              <a:rect l="l" t="t" r="r" b="b"/>
              <a:pathLst>
                <a:path w="7421" h="1910" extrusionOk="0">
                  <a:moveTo>
                    <a:pt x="458" y="0"/>
                  </a:moveTo>
                  <a:cubicBezTo>
                    <a:pt x="20" y="438"/>
                    <a:pt x="0" y="975"/>
                    <a:pt x="60" y="1532"/>
                  </a:cubicBezTo>
                  <a:cubicBezTo>
                    <a:pt x="100" y="1691"/>
                    <a:pt x="140" y="1810"/>
                    <a:pt x="299" y="1910"/>
                  </a:cubicBezTo>
                  <a:cubicBezTo>
                    <a:pt x="518" y="1651"/>
                    <a:pt x="418" y="1313"/>
                    <a:pt x="438" y="1015"/>
                  </a:cubicBezTo>
                  <a:cubicBezTo>
                    <a:pt x="498" y="338"/>
                    <a:pt x="597" y="259"/>
                    <a:pt x="1313" y="179"/>
                  </a:cubicBezTo>
                  <a:cubicBezTo>
                    <a:pt x="1539" y="391"/>
                    <a:pt x="1791" y="418"/>
                    <a:pt x="2051" y="418"/>
                  </a:cubicBezTo>
                  <a:cubicBezTo>
                    <a:pt x="2138" y="418"/>
                    <a:pt x="2226" y="415"/>
                    <a:pt x="2315" y="415"/>
                  </a:cubicBezTo>
                  <a:cubicBezTo>
                    <a:pt x="2359" y="415"/>
                    <a:pt x="2403" y="416"/>
                    <a:pt x="2447" y="418"/>
                  </a:cubicBezTo>
                  <a:lnTo>
                    <a:pt x="4814" y="418"/>
                  </a:lnTo>
                  <a:cubicBezTo>
                    <a:pt x="4837" y="415"/>
                    <a:pt x="4860" y="414"/>
                    <a:pt x="4882" y="414"/>
                  </a:cubicBezTo>
                  <a:cubicBezTo>
                    <a:pt x="5238" y="414"/>
                    <a:pt x="5447" y="708"/>
                    <a:pt x="5710" y="895"/>
                  </a:cubicBezTo>
                  <a:lnTo>
                    <a:pt x="5869" y="895"/>
                  </a:lnTo>
                  <a:cubicBezTo>
                    <a:pt x="5928" y="219"/>
                    <a:pt x="5928" y="219"/>
                    <a:pt x="6505" y="199"/>
                  </a:cubicBezTo>
                  <a:lnTo>
                    <a:pt x="7261" y="199"/>
                  </a:lnTo>
                  <a:lnTo>
                    <a:pt x="7420" y="20"/>
                  </a:lnTo>
                  <a:cubicBezTo>
                    <a:pt x="5113" y="20"/>
                    <a:pt x="2805" y="20"/>
                    <a:pt x="45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"/>
            <p:cNvSpPr/>
            <p:nvPr/>
          </p:nvSpPr>
          <p:spPr>
            <a:xfrm>
              <a:off x="1963700" y="1059175"/>
              <a:ext cx="21900" cy="53325"/>
            </a:xfrm>
            <a:custGeom>
              <a:avLst/>
              <a:gdLst/>
              <a:ahLst/>
              <a:cxnLst/>
              <a:rect l="l" t="t" r="r" b="b"/>
              <a:pathLst>
                <a:path w="876" h="2133" extrusionOk="0">
                  <a:moveTo>
                    <a:pt x="299" y="1"/>
                  </a:moveTo>
                  <a:lnTo>
                    <a:pt x="299" y="1"/>
                  </a:lnTo>
                  <a:cubicBezTo>
                    <a:pt x="398" y="160"/>
                    <a:pt x="418" y="299"/>
                    <a:pt x="319" y="478"/>
                  </a:cubicBezTo>
                  <a:cubicBezTo>
                    <a:pt x="120" y="797"/>
                    <a:pt x="80" y="1175"/>
                    <a:pt x="0" y="1553"/>
                  </a:cubicBezTo>
                  <a:cubicBezTo>
                    <a:pt x="40" y="1612"/>
                    <a:pt x="40" y="1692"/>
                    <a:pt x="0" y="1751"/>
                  </a:cubicBezTo>
                  <a:lnTo>
                    <a:pt x="0" y="1811"/>
                  </a:lnTo>
                  <a:lnTo>
                    <a:pt x="0" y="1891"/>
                  </a:lnTo>
                  <a:cubicBezTo>
                    <a:pt x="181" y="2065"/>
                    <a:pt x="301" y="2132"/>
                    <a:pt x="384" y="2132"/>
                  </a:cubicBezTo>
                  <a:cubicBezTo>
                    <a:pt x="576" y="2132"/>
                    <a:pt x="568" y="1775"/>
                    <a:pt x="637" y="1553"/>
                  </a:cubicBezTo>
                  <a:cubicBezTo>
                    <a:pt x="677" y="1015"/>
                    <a:pt x="617" y="498"/>
                    <a:pt x="876" y="1"/>
                  </a:cubicBezTo>
                  <a:lnTo>
                    <a:pt x="876" y="1"/>
                  </a:lnTo>
                  <a:cubicBezTo>
                    <a:pt x="776" y="11"/>
                    <a:pt x="682" y="16"/>
                    <a:pt x="587" y="16"/>
                  </a:cubicBezTo>
                  <a:cubicBezTo>
                    <a:pt x="493" y="16"/>
                    <a:pt x="398" y="11"/>
                    <a:pt x="29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"/>
            <p:cNvSpPr/>
            <p:nvPr/>
          </p:nvSpPr>
          <p:spPr>
            <a:xfrm>
              <a:off x="1939325" y="1050925"/>
              <a:ext cx="21900" cy="18175"/>
            </a:xfrm>
            <a:custGeom>
              <a:avLst/>
              <a:gdLst/>
              <a:ahLst/>
              <a:cxnLst/>
              <a:rect l="l" t="t" r="r" b="b"/>
              <a:pathLst>
                <a:path w="876" h="727" extrusionOk="0">
                  <a:moveTo>
                    <a:pt x="333" y="0"/>
                  </a:moveTo>
                  <a:cubicBezTo>
                    <a:pt x="213" y="0"/>
                    <a:pt x="110" y="68"/>
                    <a:pt x="100" y="311"/>
                  </a:cubicBezTo>
                  <a:cubicBezTo>
                    <a:pt x="1" y="391"/>
                    <a:pt x="1" y="430"/>
                    <a:pt x="80" y="510"/>
                  </a:cubicBezTo>
                  <a:cubicBezTo>
                    <a:pt x="179" y="623"/>
                    <a:pt x="288" y="726"/>
                    <a:pt x="422" y="726"/>
                  </a:cubicBezTo>
                  <a:cubicBezTo>
                    <a:pt x="476" y="726"/>
                    <a:pt x="534" y="709"/>
                    <a:pt x="597" y="669"/>
                  </a:cubicBezTo>
                  <a:cubicBezTo>
                    <a:pt x="597" y="609"/>
                    <a:pt x="617" y="590"/>
                    <a:pt x="617" y="530"/>
                  </a:cubicBezTo>
                  <a:cubicBezTo>
                    <a:pt x="597" y="391"/>
                    <a:pt x="876" y="192"/>
                    <a:pt x="657" y="92"/>
                  </a:cubicBezTo>
                  <a:cubicBezTo>
                    <a:pt x="579" y="63"/>
                    <a:pt x="448" y="0"/>
                    <a:pt x="333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"/>
            <p:cNvSpPr/>
            <p:nvPr/>
          </p:nvSpPr>
          <p:spPr>
            <a:xfrm>
              <a:off x="1918450" y="1059175"/>
              <a:ext cx="22900" cy="6000"/>
            </a:xfrm>
            <a:custGeom>
              <a:avLst/>
              <a:gdLst/>
              <a:ahLst/>
              <a:cxnLst/>
              <a:rect l="l" t="t" r="r" b="b"/>
              <a:pathLst>
                <a:path w="916" h="240" extrusionOk="0">
                  <a:moveTo>
                    <a:pt x="915" y="1"/>
                  </a:moveTo>
                  <a:cubicBezTo>
                    <a:pt x="617" y="1"/>
                    <a:pt x="318" y="21"/>
                    <a:pt x="0" y="61"/>
                  </a:cubicBezTo>
                  <a:cubicBezTo>
                    <a:pt x="259" y="240"/>
                    <a:pt x="597" y="140"/>
                    <a:pt x="895" y="200"/>
                  </a:cubicBezTo>
                  <a:cubicBezTo>
                    <a:pt x="915" y="140"/>
                    <a:pt x="915" y="80"/>
                    <a:pt x="915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"/>
            <p:cNvSpPr/>
            <p:nvPr/>
          </p:nvSpPr>
          <p:spPr>
            <a:xfrm>
              <a:off x="1981100" y="1011125"/>
              <a:ext cx="8475" cy="4150"/>
            </a:xfrm>
            <a:custGeom>
              <a:avLst/>
              <a:gdLst/>
              <a:ahLst/>
              <a:cxnLst/>
              <a:rect l="l" t="t" r="r" b="b"/>
              <a:pathLst>
                <a:path w="339" h="166" extrusionOk="0">
                  <a:moveTo>
                    <a:pt x="217" y="0"/>
                  </a:moveTo>
                  <a:cubicBezTo>
                    <a:pt x="186" y="0"/>
                    <a:pt x="153" y="5"/>
                    <a:pt x="120" y="13"/>
                  </a:cubicBezTo>
                  <a:cubicBezTo>
                    <a:pt x="80" y="13"/>
                    <a:pt x="21" y="33"/>
                    <a:pt x="1" y="73"/>
                  </a:cubicBezTo>
                  <a:cubicBezTo>
                    <a:pt x="54" y="136"/>
                    <a:pt x="108" y="166"/>
                    <a:pt x="160" y="166"/>
                  </a:cubicBezTo>
                  <a:cubicBezTo>
                    <a:pt x="223" y="166"/>
                    <a:pt x="284" y="121"/>
                    <a:pt x="339" y="33"/>
                  </a:cubicBezTo>
                  <a:cubicBezTo>
                    <a:pt x="304" y="10"/>
                    <a:pt x="262" y="0"/>
                    <a:pt x="217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"/>
            <p:cNvSpPr/>
            <p:nvPr/>
          </p:nvSpPr>
          <p:spPr>
            <a:xfrm>
              <a:off x="2120350" y="1007950"/>
              <a:ext cx="7475" cy="3525"/>
            </a:xfrm>
            <a:custGeom>
              <a:avLst/>
              <a:gdLst/>
              <a:ahLst/>
              <a:cxnLst/>
              <a:rect l="l" t="t" r="r" b="b"/>
              <a:pathLst>
                <a:path w="299" h="141" extrusionOk="0">
                  <a:moveTo>
                    <a:pt x="299" y="1"/>
                  </a:moveTo>
                  <a:cubicBezTo>
                    <a:pt x="180" y="1"/>
                    <a:pt x="40" y="1"/>
                    <a:pt x="1" y="140"/>
                  </a:cubicBezTo>
                  <a:cubicBezTo>
                    <a:pt x="120" y="140"/>
                    <a:pt x="219" y="120"/>
                    <a:pt x="29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"/>
            <p:cNvSpPr/>
            <p:nvPr/>
          </p:nvSpPr>
          <p:spPr>
            <a:xfrm>
              <a:off x="2466525" y="842700"/>
              <a:ext cx="29325" cy="16600"/>
            </a:xfrm>
            <a:custGeom>
              <a:avLst/>
              <a:gdLst/>
              <a:ahLst/>
              <a:cxnLst/>
              <a:rect l="l" t="t" r="r" b="b"/>
              <a:pathLst>
                <a:path w="1173" h="664" extrusionOk="0">
                  <a:moveTo>
                    <a:pt x="954" y="0"/>
                  </a:moveTo>
                  <a:cubicBezTo>
                    <a:pt x="718" y="0"/>
                    <a:pt x="643" y="308"/>
                    <a:pt x="415" y="308"/>
                  </a:cubicBezTo>
                  <a:cubicBezTo>
                    <a:pt x="403" y="308"/>
                    <a:pt x="390" y="307"/>
                    <a:pt x="377" y="305"/>
                  </a:cubicBezTo>
                  <a:cubicBezTo>
                    <a:pt x="367" y="308"/>
                    <a:pt x="356" y="310"/>
                    <a:pt x="344" y="310"/>
                  </a:cubicBezTo>
                  <a:cubicBezTo>
                    <a:pt x="279" y="310"/>
                    <a:pt x="189" y="267"/>
                    <a:pt x="119" y="267"/>
                  </a:cubicBezTo>
                  <a:cubicBezTo>
                    <a:pt x="50" y="267"/>
                    <a:pt x="0" y="310"/>
                    <a:pt x="19" y="484"/>
                  </a:cubicBezTo>
                  <a:cubicBezTo>
                    <a:pt x="297" y="504"/>
                    <a:pt x="576" y="484"/>
                    <a:pt x="814" y="663"/>
                  </a:cubicBezTo>
                  <a:cubicBezTo>
                    <a:pt x="874" y="643"/>
                    <a:pt x="894" y="583"/>
                    <a:pt x="894" y="544"/>
                  </a:cubicBezTo>
                  <a:cubicBezTo>
                    <a:pt x="974" y="404"/>
                    <a:pt x="1173" y="345"/>
                    <a:pt x="1073" y="146"/>
                  </a:cubicBezTo>
                  <a:cubicBezTo>
                    <a:pt x="1073" y="86"/>
                    <a:pt x="1053" y="66"/>
                    <a:pt x="1013" y="7"/>
                  </a:cubicBezTo>
                  <a:cubicBezTo>
                    <a:pt x="993" y="2"/>
                    <a:pt x="973" y="0"/>
                    <a:pt x="954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"/>
            <p:cNvSpPr/>
            <p:nvPr/>
          </p:nvSpPr>
          <p:spPr>
            <a:xfrm>
              <a:off x="2454550" y="849825"/>
              <a:ext cx="2500" cy="3000"/>
            </a:xfrm>
            <a:custGeom>
              <a:avLst/>
              <a:gdLst/>
              <a:ahLst/>
              <a:cxnLst/>
              <a:rect l="l" t="t" r="r" b="b"/>
              <a:pathLst>
                <a:path w="100" h="120" extrusionOk="0">
                  <a:moveTo>
                    <a:pt x="40" y="0"/>
                  </a:moveTo>
                  <a:cubicBezTo>
                    <a:pt x="40" y="0"/>
                    <a:pt x="0" y="20"/>
                    <a:pt x="0" y="60"/>
                  </a:cubicBezTo>
                  <a:cubicBezTo>
                    <a:pt x="20" y="80"/>
                    <a:pt x="20" y="100"/>
                    <a:pt x="60" y="119"/>
                  </a:cubicBezTo>
                  <a:lnTo>
                    <a:pt x="100" y="8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"/>
            <p:cNvSpPr/>
            <p:nvPr/>
          </p:nvSpPr>
          <p:spPr>
            <a:xfrm>
              <a:off x="2232250" y="1048350"/>
              <a:ext cx="50750" cy="98575"/>
            </a:xfrm>
            <a:custGeom>
              <a:avLst/>
              <a:gdLst/>
              <a:ahLst/>
              <a:cxnLst/>
              <a:rect l="l" t="t" r="r" b="b"/>
              <a:pathLst>
                <a:path w="2030" h="3943" extrusionOk="0">
                  <a:moveTo>
                    <a:pt x="1128" y="0"/>
                  </a:moveTo>
                  <a:cubicBezTo>
                    <a:pt x="1053" y="0"/>
                    <a:pt x="976" y="22"/>
                    <a:pt x="896" y="76"/>
                  </a:cubicBezTo>
                  <a:cubicBezTo>
                    <a:pt x="844" y="83"/>
                    <a:pt x="790" y="85"/>
                    <a:pt x="735" y="85"/>
                  </a:cubicBezTo>
                  <a:cubicBezTo>
                    <a:pt x="651" y="85"/>
                    <a:pt x="566" y="80"/>
                    <a:pt x="481" y="80"/>
                  </a:cubicBezTo>
                  <a:cubicBezTo>
                    <a:pt x="305" y="80"/>
                    <a:pt x="134" y="102"/>
                    <a:pt x="0" y="235"/>
                  </a:cubicBezTo>
                  <a:cubicBezTo>
                    <a:pt x="95" y="254"/>
                    <a:pt x="189" y="259"/>
                    <a:pt x="283" y="259"/>
                  </a:cubicBezTo>
                  <a:cubicBezTo>
                    <a:pt x="414" y="259"/>
                    <a:pt x="544" y="249"/>
                    <a:pt x="676" y="249"/>
                  </a:cubicBezTo>
                  <a:cubicBezTo>
                    <a:pt x="853" y="249"/>
                    <a:pt x="1031" y="267"/>
                    <a:pt x="1214" y="354"/>
                  </a:cubicBezTo>
                  <a:cubicBezTo>
                    <a:pt x="1015" y="1170"/>
                    <a:pt x="498" y="1846"/>
                    <a:pt x="498" y="2682"/>
                  </a:cubicBezTo>
                  <a:cubicBezTo>
                    <a:pt x="418" y="3100"/>
                    <a:pt x="339" y="3517"/>
                    <a:pt x="538" y="3935"/>
                  </a:cubicBezTo>
                  <a:cubicBezTo>
                    <a:pt x="564" y="3940"/>
                    <a:pt x="588" y="3942"/>
                    <a:pt x="609" y="3942"/>
                  </a:cubicBezTo>
                  <a:cubicBezTo>
                    <a:pt x="834" y="3942"/>
                    <a:pt x="728" y="3668"/>
                    <a:pt x="856" y="3577"/>
                  </a:cubicBezTo>
                  <a:cubicBezTo>
                    <a:pt x="1134" y="3318"/>
                    <a:pt x="1095" y="3000"/>
                    <a:pt x="1095" y="2702"/>
                  </a:cubicBezTo>
                  <a:cubicBezTo>
                    <a:pt x="1095" y="2631"/>
                    <a:pt x="1064" y="2519"/>
                    <a:pt x="1119" y="2519"/>
                  </a:cubicBezTo>
                  <a:cubicBezTo>
                    <a:pt x="1141" y="2519"/>
                    <a:pt x="1177" y="2537"/>
                    <a:pt x="1234" y="2582"/>
                  </a:cubicBezTo>
                  <a:cubicBezTo>
                    <a:pt x="1313" y="2582"/>
                    <a:pt x="1353" y="2582"/>
                    <a:pt x="1433" y="2562"/>
                  </a:cubicBezTo>
                  <a:cubicBezTo>
                    <a:pt x="1453" y="2503"/>
                    <a:pt x="1492" y="2483"/>
                    <a:pt x="1512" y="2443"/>
                  </a:cubicBezTo>
                  <a:lnTo>
                    <a:pt x="1592" y="2224"/>
                  </a:lnTo>
                  <a:cubicBezTo>
                    <a:pt x="1592" y="1667"/>
                    <a:pt x="2029" y="1170"/>
                    <a:pt x="1910" y="573"/>
                  </a:cubicBezTo>
                  <a:cubicBezTo>
                    <a:pt x="1731" y="533"/>
                    <a:pt x="1791" y="394"/>
                    <a:pt x="1751" y="295"/>
                  </a:cubicBezTo>
                  <a:cubicBezTo>
                    <a:pt x="1731" y="275"/>
                    <a:pt x="1731" y="215"/>
                    <a:pt x="1711" y="195"/>
                  </a:cubicBezTo>
                  <a:cubicBezTo>
                    <a:pt x="1671" y="185"/>
                    <a:pt x="1642" y="180"/>
                    <a:pt x="1614" y="180"/>
                  </a:cubicBezTo>
                  <a:cubicBezTo>
                    <a:pt x="1587" y="180"/>
                    <a:pt x="1562" y="185"/>
                    <a:pt x="1532" y="195"/>
                  </a:cubicBezTo>
                  <a:cubicBezTo>
                    <a:pt x="1509" y="208"/>
                    <a:pt x="1492" y="214"/>
                    <a:pt x="1479" y="214"/>
                  </a:cubicBezTo>
                  <a:cubicBezTo>
                    <a:pt x="1415" y="214"/>
                    <a:pt x="1459" y="76"/>
                    <a:pt x="1393" y="76"/>
                  </a:cubicBezTo>
                  <a:cubicBezTo>
                    <a:pt x="1306" y="32"/>
                    <a:pt x="1218" y="0"/>
                    <a:pt x="112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"/>
            <p:cNvSpPr/>
            <p:nvPr/>
          </p:nvSpPr>
          <p:spPr>
            <a:xfrm>
              <a:off x="2279500" y="1038300"/>
              <a:ext cx="61675" cy="12950"/>
            </a:xfrm>
            <a:custGeom>
              <a:avLst/>
              <a:gdLst/>
              <a:ahLst/>
              <a:cxnLst/>
              <a:rect l="l" t="t" r="r" b="b"/>
              <a:pathLst>
                <a:path w="2467" h="518" extrusionOk="0">
                  <a:moveTo>
                    <a:pt x="1572" y="0"/>
                  </a:moveTo>
                  <a:cubicBezTo>
                    <a:pt x="1074" y="20"/>
                    <a:pt x="577" y="20"/>
                    <a:pt x="80" y="20"/>
                  </a:cubicBezTo>
                  <a:cubicBezTo>
                    <a:pt x="0" y="219"/>
                    <a:pt x="139" y="339"/>
                    <a:pt x="199" y="498"/>
                  </a:cubicBezTo>
                  <a:lnTo>
                    <a:pt x="378" y="498"/>
                  </a:lnTo>
                  <a:cubicBezTo>
                    <a:pt x="507" y="444"/>
                    <a:pt x="631" y="408"/>
                    <a:pt x="754" y="408"/>
                  </a:cubicBezTo>
                  <a:cubicBezTo>
                    <a:pt x="859" y="408"/>
                    <a:pt x="965" y="434"/>
                    <a:pt x="1074" y="498"/>
                  </a:cubicBezTo>
                  <a:cubicBezTo>
                    <a:pt x="1194" y="478"/>
                    <a:pt x="1293" y="478"/>
                    <a:pt x="1413" y="478"/>
                  </a:cubicBezTo>
                  <a:cubicBezTo>
                    <a:pt x="1440" y="450"/>
                    <a:pt x="1468" y="435"/>
                    <a:pt x="1498" y="435"/>
                  </a:cubicBezTo>
                  <a:cubicBezTo>
                    <a:pt x="1532" y="435"/>
                    <a:pt x="1569" y="455"/>
                    <a:pt x="1612" y="498"/>
                  </a:cubicBezTo>
                  <a:lnTo>
                    <a:pt x="1791" y="498"/>
                  </a:lnTo>
                  <a:cubicBezTo>
                    <a:pt x="1850" y="448"/>
                    <a:pt x="1905" y="423"/>
                    <a:pt x="1960" y="423"/>
                  </a:cubicBezTo>
                  <a:cubicBezTo>
                    <a:pt x="2014" y="423"/>
                    <a:pt x="2069" y="448"/>
                    <a:pt x="2129" y="498"/>
                  </a:cubicBezTo>
                  <a:lnTo>
                    <a:pt x="2109" y="518"/>
                  </a:lnTo>
                  <a:cubicBezTo>
                    <a:pt x="2228" y="498"/>
                    <a:pt x="2328" y="498"/>
                    <a:pt x="2467" y="478"/>
                  </a:cubicBezTo>
                  <a:cubicBezTo>
                    <a:pt x="2427" y="199"/>
                    <a:pt x="2268" y="140"/>
                    <a:pt x="2029" y="140"/>
                  </a:cubicBezTo>
                  <a:cubicBezTo>
                    <a:pt x="1870" y="140"/>
                    <a:pt x="1691" y="140"/>
                    <a:pt x="1572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"/>
            <p:cNvSpPr/>
            <p:nvPr/>
          </p:nvSpPr>
          <p:spPr>
            <a:xfrm>
              <a:off x="2254625" y="1044275"/>
              <a:ext cx="22150" cy="12850"/>
            </a:xfrm>
            <a:custGeom>
              <a:avLst/>
              <a:gdLst/>
              <a:ahLst/>
              <a:cxnLst/>
              <a:rect l="l" t="t" r="r" b="b"/>
              <a:pathLst>
                <a:path w="886" h="514" extrusionOk="0">
                  <a:moveTo>
                    <a:pt x="722" y="36"/>
                  </a:moveTo>
                  <a:cubicBezTo>
                    <a:pt x="690" y="36"/>
                    <a:pt x="649" y="44"/>
                    <a:pt x="597" y="60"/>
                  </a:cubicBezTo>
                  <a:cubicBezTo>
                    <a:pt x="398" y="100"/>
                    <a:pt x="140" y="0"/>
                    <a:pt x="1" y="259"/>
                  </a:cubicBezTo>
                  <a:cubicBezTo>
                    <a:pt x="180" y="279"/>
                    <a:pt x="379" y="219"/>
                    <a:pt x="498" y="418"/>
                  </a:cubicBezTo>
                  <a:cubicBezTo>
                    <a:pt x="498" y="458"/>
                    <a:pt x="518" y="478"/>
                    <a:pt x="538" y="497"/>
                  </a:cubicBezTo>
                  <a:cubicBezTo>
                    <a:pt x="549" y="509"/>
                    <a:pt x="561" y="514"/>
                    <a:pt x="573" y="514"/>
                  </a:cubicBezTo>
                  <a:cubicBezTo>
                    <a:pt x="602" y="514"/>
                    <a:pt x="635" y="486"/>
                    <a:pt x="677" y="458"/>
                  </a:cubicBezTo>
                  <a:cubicBezTo>
                    <a:pt x="737" y="438"/>
                    <a:pt x="776" y="398"/>
                    <a:pt x="816" y="358"/>
                  </a:cubicBezTo>
                  <a:cubicBezTo>
                    <a:pt x="816" y="225"/>
                    <a:pt x="886" y="36"/>
                    <a:pt x="722" y="36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"/>
            <p:cNvSpPr/>
            <p:nvPr/>
          </p:nvSpPr>
          <p:spPr>
            <a:xfrm>
              <a:off x="1922425" y="882425"/>
              <a:ext cx="5975" cy="3725"/>
            </a:xfrm>
            <a:custGeom>
              <a:avLst/>
              <a:gdLst/>
              <a:ahLst/>
              <a:cxnLst/>
              <a:rect l="l" t="t" r="r" b="b"/>
              <a:pathLst>
                <a:path w="239" h="149" extrusionOk="0">
                  <a:moveTo>
                    <a:pt x="105" y="1"/>
                  </a:moveTo>
                  <a:cubicBezTo>
                    <a:pt x="77" y="1"/>
                    <a:pt x="43" y="19"/>
                    <a:pt x="0" y="69"/>
                  </a:cubicBezTo>
                  <a:lnTo>
                    <a:pt x="239" y="148"/>
                  </a:lnTo>
                  <a:cubicBezTo>
                    <a:pt x="198" y="93"/>
                    <a:pt x="166" y="1"/>
                    <a:pt x="105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"/>
            <p:cNvSpPr/>
            <p:nvPr/>
          </p:nvSpPr>
          <p:spPr>
            <a:xfrm>
              <a:off x="1909500" y="882625"/>
              <a:ext cx="3000" cy="2025"/>
            </a:xfrm>
            <a:custGeom>
              <a:avLst/>
              <a:gdLst/>
              <a:ahLst/>
              <a:cxnLst/>
              <a:rect l="l" t="t" r="r" b="b"/>
              <a:pathLst>
                <a:path w="120" h="81" extrusionOk="0">
                  <a:moveTo>
                    <a:pt x="80" y="1"/>
                  </a:moveTo>
                  <a:cubicBezTo>
                    <a:pt x="60" y="1"/>
                    <a:pt x="20" y="41"/>
                    <a:pt x="0" y="41"/>
                  </a:cubicBezTo>
                  <a:cubicBezTo>
                    <a:pt x="0" y="61"/>
                    <a:pt x="20" y="61"/>
                    <a:pt x="60" y="81"/>
                  </a:cubicBezTo>
                  <a:cubicBezTo>
                    <a:pt x="80" y="61"/>
                    <a:pt x="100" y="61"/>
                    <a:pt x="119" y="61"/>
                  </a:cubicBezTo>
                  <a:cubicBezTo>
                    <a:pt x="119" y="41"/>
                    <a:pt x="100" y="1"/>
                    <a:pt x="8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"/>
            <p:cNvSpPr/>
            <p:nvPr/>
          </p:nvSpPr>
          <p:spPr>
            <a:xfrm>
              <a:off x="2159650" y="863975"/>
              <a:ext cx="19900" cy="4725"/>
            </a:xfrm>
            <a:custGeom>
              <a:avLst/>
              <a:gdLst/>
              <a:ahLst/>
              <a:cxnLst/>
              <a:rect l="l" t="t" r="r" b="b"/>
              <a:pathLst>
                <a:path w="796" h="189" extrusionOk="0">
                  <a:moveTo>
                    <a:pt x="437" y="0"/>
                  </a:moveTo>
                  <a:cubicBezTo>
                    <a:pt x="307" y="0"/>
                    <a:pt x="174" y="33"/>
                    <a:pt x="49" y="33"/>
                  </a:cubicBezTo>
                  <a:cubicBezTo>
                    <a:pt x="32" y="33"/>
                    <a:pt x="16" y="32"/>
                    <a:pt x="0" y="31"/>
                  </a:cubicBezTo>
                  <a:lnTo>
                    <a:pt x="0" y="31"/>
                  </a:lnTo>
                  <a:cubicBezTo>
                    <a:pt x="98" y="156"/>
                    <a:pt x="213" y="189"/>
                    <a:pt x="334" y="189"/>
                  </a:cubicBezTo>
                  <a:cubicBezTo>
                    <a:pt x="468" y="189"/>
                    <a:pt x="611" y="149"/>
                    <a:pt x="750" y="149"/>
                  </a:cubicBezTo>
                  <a:cubicBezTo>
                    <a:pt x="765" y="149"/>
                    <a:pt x="780" y="149"/>
                    <a:pt x="796" y="150"/>
                  </a:cubicBezTo>
                  <a:cubicBezTo>
                    <a:pt x="686" y="31"/>
                    <a:pt x="563" y="0"/>
                    <a:pt x="437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"/>
            <p:cNvSpPr/>
            <p:nvPr/>
          </p:nvSpPr>
          <p:spPr>
            <a:xfrm>
              <a:off x="1775700" y="886625"/>
              <a:ext cx="39325" cy="3500"/>
            </a:xfrm>
            <a:custGeom>
              <a:avLst/>
              <a:gdLst/>
              <a:ahLst/>
              <a:cxnLst/>
              <a:rect l="l" t="t" r="r" b="b"/>
              <a:pathLst>
                <a:path w="1573" h="140" extrusionOk="0">
                  <a:moveTo>
                    <a:pt x="1" y="0"/>
                  </a:moveTo>
                  <a:lnTo>
                    <a:pt x="1" y="100"/>
                  </a:lnTo>
                  <a:cubicBezTo>
                    <a:pt x="359" y="100"/>
                    <a:pt x="737" y="119"/>
                    <a:pt x="1075" y="139"/>
                  </a:cubicBezTo>
                  <a:lnTo>
                    <a:pt x="1194" y="139"/>
                  </a:lnTo>
                  <a:cubicBezTo>
                    <a:pt x="1225" y="131"/>
                    <a:pt x="1256" y="129"/>
                    <a:pt x="1287" y="129"/>
                  </a:cubicBezTo>
                  <a:cubicBezTo>
                    <a:pt x="1316" y="129"/>
                    <a:pt x="1345" y="131"/>
                    <a:pt x="1373" y="131"/>
                  </a:cubicBezTo>
                  <a:cubicBezTo>
                    <a:pt x="1453" y="131"/>
                    <a:pt x="1526" y="116"/>
                    <a:pt x="1572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"/>
            <p:cNvSpPr/>
            <p:nvPr/>
          </p:nvSpPr>
          <p:spPr>
            <a:xfrm>
              <a:off x="1698125" y="1028350"/>
              <a:ext cx="57225" cy="13850"/>
            </a:xfrm>
            <a:custGeom>
              <a:avLst/>
              <a:gdLst/>
              <a:ahLst/>
              <a:cxnLst/>
              <a:rect l="l" t="t" r="r" b="b"/>
              <a:pathLst>
                <a:path w="2289" h="554" extrusionOk="0">
                  <a:moveTo>
                    <a:pt x="1784" y="48"/>
                  </a:moveTo>
                  <a:cubicBezTo>
                    <a:pt x="1561" y="48"/>
                    <a:pt x="1328" y="95"/>
                    <a:pt x="1095" y="120"/>
                  </a:cubicBezTo>
                  <a:cubicBezTo>
                    <a:pt x="776" y="319"/>
                    <a:pt x="219" y="1"/>
                    <a:pt x="1" y="518"/>
                  </a:cubicBezTo>
                  <a:cubicBezTo>
                    <a:pt x="180" y="518"/>
                    <a:pt x="359" y="538"/>
                    <a:pt x="518" y="538"/>
                  </a:cubicBezTo>
                  <a:cubicBezTo>
                    <a:pt x="574" y="536"/>
                    <a:pt x="630" y="535"/>
                    <a:pt x="686" y="535"/>
                  </a:cubicBezTo>
                  <a:cubicBezTo>
                    <a:pt x="954" y="535"/>
                    <a:pt x="1216" y="554"/>
                    <a:pt x="1479" y="554"/>
                  </a:cubicBezTo>
                  <a:cubicBezTo>
                    <a:pt x="1719" y="554"/>
                    <a:pt x="1960" y="538"/>
                    <a:pt x="2209" y="478"/>
                  </a:cubicBezTo>
                  <a:cubicBezTo>
                    <a:pt x="2209" y="418"/>
                    <a:pt x="2249" y="379"/>
                    <a:pt x="2249" y="319"/>
                  </a:cubicBezTo>
                  <a:cubicBezTo>
                    <a:pt x="2288" y="239"/>
                    <a:pt x="2268" y="180"/>
                    <a:pt x="2189" y="120"/>
                  </a:cubicBezTo>
                  <a:cubicBezTo>
                    <a:pt x="2059" y="66"/>
                    <a:pt x="1924" y="48"/>
                    <a:pt x="1784" y="48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"/>
            <p:cNvSpPr/>
            <p:nvPr/>
          </p:nvSpPr>
          <p:spPr>
            <a:xfrm>
              <a:off x="1849800" y="1049425"/>
              <a:ext cx="30375" cy="12250"/>
            </a:xfrm>
            <a:custGeom>
              <a:avLst/>
              <a:gdLst/>
              <a:ahLst/>
              <a:cxnLst/>
              <a:rect l="l" t="t" r="r" b="b"/>
              <a:pathLst>
                <a:path w="1215" h="490" extrusionOk="0">
                  <a:moveTo>
                    <a:pt x="315" y="0"/>
                  </a:moveTo>
                  <a:cubicBezTo>
                    <a:pt x="209" y="0"/>
                    <a:pt x="103" y="16"/>
                    <a:pt x="1" y="53"/>
                  </a:cubicBezTo>
                  <a:lnTo>
                    <a:pt x="1" y="371"/>
                  </a:lnTo>
                  <a:cubicBezTo>
                    <a:pt x="161" y="460"/>
                    <a:pt x="320" y="489"/>
                    <a:pt x="480" y="489"/>
                  </a:cubicBezTo>
                  <a:cubicBezTo>
                    <a:pt x="678" y="489"/>
                    <a:pt x="877" y="444"/>
                    <a:pt x="1075" y="411"/>
                  </a:cubicBezTo>
                  <a:cubicBezTo>
                    <a:pt x="1087" y="423"/>
                    <a:pt x="1102" y="428"/>
                    <a:pt x="1117" y="428"/>
                  </a:cubicBezTo>
                  <a:cubicBezTo>
                    <a:pt x="1150" y="428"/>
                    <a:pt x="1187" y="405"/>
                    <a:pt x="1214" y="391"/>
                  </a:cubicBezTo>
                  <a:cubicBezTo>
                    <a:pt x="1155" y="152"/>
                    <a:pt x="916" y="73"/>
                    <a:pt x="677" y="53"/>
                  </a:cubicBezTo>
                  <a:cubicBezTo>
                    <a:pt x="560" y="21"/>
                    <a:pt x="437" y="0"/>
                    <a:pt x="31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"/>
            <p:cNvSpPr/>
            <p:nvPr/>
          </p:nvSpPr>
          <p:spPr>
            <a:xfrm>
              <a:off x="1720000" y="1047300"/>
              <a:ext cx="8500" cy="3775"/>
            </a:xfrm>
            <a:custGeom>
              <a:avLst/>
              <a:gdLst/>
              <a:ahLst/>
              <a:cxnLst/>
              <a:rect l="l" t="t" r="r" b="b"/>
              <a:pathLst>
                <a:path w="340" h="151" extrusionOk="0">
                  <a:moveTo>
                    <a:pt x="168" y="1"/>
                  </a:moveTo>
                  <a:cubicBezTo>
                    <a:pt x="109" y="1"/>
                    <a:pt x="52" y="46"/>
                    <a:pt x="1" y="138"/>
                  </a:cubicBezTo>
                  <a:cubicBezTo>
                    <a:pt x="50" y="146"/>
                    <a:pt x="100" y="151"/>
                    <a:pt x="148" y="151"/>
                  </a:cubicBezTo>
                  <a:cubicBezTo>
                    <a:pt x="216" y="151"/>
                    <a:pt x="281" y="141"/>
                    <a:pt x="339" y="118"/>
                  </a:cubicBezTo>
                  <a:cubicBezTo>
                    <a:pt x="281" y="41"/>
                    <a:pt x="223" y="1"/>
                    <a:pt x="16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"/>
            <p:cNvSpPr/>
            <p:nvPr/>
          </p:nvSpPr>
          <p:spPr>
            <a:xfrm>
              <a:off x="2277500" y="871200"/>
              <a:ext cx="17925" cy="113400"/>
            </a:xfrm>
            <a:custGeom>
              <a:avLst/>
              <a:gdLst/>
              <a:ahLst/>
              <a:cxnLst/>
              <a:rect l="l" t="t" r="r" b="b"/>
              <a:pathLst>
                <a:path w="717" h="4536" extrusionOk="0">
                  <a:moveTo>
                    <a:pt x="379" y="0"/>
                  </a:moveTo>
                  <a:cubicBezTo>
                    <a:pt x="359" y="0"/>
                    <a:pt x="299" y="0"/>
                    <a:pt x="279" y="40"/>
                  </a:cubicBezTo>
                  <a:cubicBezTo>
                    <a:pt x="200" y="717"/>
                    <a:pt x="180" y="1353"/>
                    <a:pt x="120" y="2010"/>
                  </a:cubicBezTo>
                  <a:cubicBezTo>
                    <a:pt x="60" y="2845"/>
                    <a:pt x="1" y="3720"/>
                    <a:pt x="279" y="4536"/>
                  </a:cubicBezTo>
                  <a:cubicBezTo>
                    <a:pt x="518" y="4377"/>
                    <a:pt x="359" y="4098"/>
                    <a:pt x="458" y="3880"/>
                  </a:cubicBezTo>
                  <a:cubicBezTo>
                    <a:pt x="478" y="3303"/>
                    <a:pt x="478" y="2746"/>
                    <a:pt x="478" y="2209"/>
                  </a:cubicBezTo>
                  <a:cubicBezTo>
                    <a:pt x="617" y="1691"/>
                    <a:pt x="399" y="1114"/>
                    <a:pt x="597" y="597"/>
                  </a:cubicBezTo>
                  <a:cubicBezTo>
                    <a:pt x="617" y="498"/>
                    <a:pt x="617" y="398"/>
                    <a:pt x="657" y="299"/>
                  </a:cubicBezTo>
                  <a:cubicBezTo>
                    <a:pt x="717" y="199"/>
                    <a:pt x="697" y="120"/>
                    <a:pt x="578" y="20"/>
                  </a:cubicBezTo>
                  <a:cubicBezTo>
                    <a:pt x="518" y="40"/>
                    <a:pt x="478" y="40"/>
                    <a:pt x="418" y="40"/>
                  </a:cubicBezTo>
                  <a:cubicBezTo>
                    <a:pt x="418" y="20"/>
                    <a:pt x="399" y="20"/>
                    <a:pt x="37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"/>
            <p:cNvSpPr/>
            <p:nvPr/>
          </p:nvSpPr>
          <p:spPr>
            <a:xfrm>
              <a:off x="2505275" y="842350"/>
              <a:ext cx="14950" cy="16950"/>
            </a:xfrm>
            <a:custGeom>
              <a:avLst/>
              <a:gdLst/>
              <a:ahLst/>
              <a:cxnLst/>
              <a:rect l="l" t="t" r="r" b="b"/>
              <a:pathLst>
                <a:path w="598" h="678" extrusionOk="0">
                  <a:moveTo>
                    <a:pt x="40" y="1"/>
                  </a:moveTo>
                  <a:cubicBezTo>
                    <a:pt x="1" y="259"/>
                    <a:pt x="60" y="478"/>
                    <a:pt x="219" y="677"/>
                  </a:cubicBezTo>
                  <a:lnTo>
                    <a:pt x="498" y="677"/>
                  </a:lnTo>
                  <a:cubicBezTo>
                    <a:pt x="597" y="60"/>
                    <a:pt x="597" y="60"/>
                    <a:pt x="4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"/>
            <p:cNvSpPr/>
            <p:nvPr/>
          </p:nvSpPr>
          <p:spPr>
            <a:xfrm>
              <a:off x="2192475" y="1008150"/>
              <a:ext cx="5475" cy="3325"/>
            </a:xfrm>
            <a:custGeom>
              <a:avLst/>
              <a:gdLst/>
              <a:ahLst/>
              <a:cxnLst/>
              <a:rect l="l" t="t" r="r" b="b"/>
              <a:pathLst>
                <a:path w="219" h="133" extrusionOk="0">
                  <a:moveTo>
                    <a:pt x="78" y="0"/>
                  </a:moveTo>
                  <a:cubicBezTo>
                    <a:pt x="58" y="0"/>
                    <a:pt x="32" y="15"/>
                    <a:pt x="0" y="53"/>
                  </a:cubicBezTo>
                  <a:lnTo>
                    <a:pt x="219" y="132"/>
                  </a:lnTo>
                  <a:cubicBezTo>
                    <a:pt x="161" y="103"/>
                    <a:pt x="135" y="0"/>
                    <a:pt x="7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"/>
            <p:cNvSpPr/>
            <p:nvPr/>
          </p:nvSpPr>
          <p:spPr>
            <a:xfrm>
              <a:off x="2171075" y="1010450"/>
              <a:ext cx="2025" cy="1525"/>
            </a:xfrm>
            <a:custGeom>
              <a:avLst/>
              <a:gdLst/>
              <a:ahLst/>
              <a:cxnLst/>
              <a:rect l="l" t="t" r="r" b="b"/>
              <a:pathLst>
                <a:path w="81" h="61" extrusionOk="0">
                  <a:moveTo>
                    <a:pt x="80" y="0"/>
                  </a:moveTo>
                  <a:lnTo>
                    <a:pt x="1" y="60"/>
                  </a:lnTo>
                  <a:cubicBezTo>
                    <a:pt x="40" y="40"/>
                    <a:pt x="60" y="40"/>
                    <a:pt x="60" y="40"/>
                  </a:cubicBezTo>
                  <a:cubicBezTo>
                    <a:pt x="80" y="20"/>
                    <a:pt x="80" y="20"/>
                    <a:pt x="8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"/>
            <p:cNvSpPr/>
            <p:nvPr/>
          </p:nvSpPr>
          <p:spPr>
            <a:xfrm>
              <a:off x="2584850" y="990425"/>
              <a:ext cx="7975" cy="3625"/>
            </a:xfrm>
            <a:custGeom>
              <a:avLst/>
              <a:gdLst/>
              <a:ahLst/>
              <a:cxnLst/>
              <a:rect l="l" t="t" r="r" b="b"/>
              <a:pathLst>
                <a:path w="319" h="145" extrusionOk="0">
                  <a:moveTo>
                    <a:pt x="158" y="0"/>
                  </a:moveTo>
                  <a:cubicBezTo>
                    <a:pt x="109" y="0"/>
                    <a:pt x="57" y="40"/>
                    <a:pt x="0" y="125"/>
                  </a:cubicBezTo>
                  <a:cubicBezTo>
                    <a:pt x="100" y="145"/>
                    <a:pt x="219" y="145"/>
                    <a:pt x="319" y="145"/>
                  </a:cubicBezTo>
                  <a:cubicBezTo>
                    <a:pt x="266" y="50"/>
                    <a:pt x="214" y="0"/>
                    <a:pt x="15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"/>
            <p:cNvSpPr/>
            <p:nvPr/>
          </p:nvSpPr>
          <p:spPr>
            <a:xfrm>
              <a:off x="2600750" y="993050"/>
              <a:ext cx="2525" cy="1500"/>
            </a:xfrm>
            <a:custGeom>
              <a:avLst/>
              <a:gdLst/>
              <a:ahLst/>
              <a:cxnLst/>
              <a:rect l="l" t="t" r="r" b="b"/>
              <a:pathLst>
                <a:path w="101" h="60" extrusionOk="0">
                  <a:moveTo>
                    <a:pt x="100" y="0"/>
                  </a:moveTo>
                  <a:lnTo>
                    <a:pt x="100" y="0"/>
                  </a:lnTo>
                  <a:cubicBezTo>
                    <a:pt x="61" y="20"/>
                    <a:pt x="21" y="40"/>
                    <a:pt x="1" y="60"/>
                  </a:cubicBezTo>
                  <a:cubicBezTo>
                    <a:pt x="61" y="40"/>
                    <a:pt x="80" y="20"/>
                    <a:pt x="10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"/>
            <p:cNvSpPr/>
            <p:nvPr/>
          </p:nvSpPr>
          <p:spPr>
            <a:xfrm>
              <a:off x="2236725" y="863575"/>
              <a:ext cx="40300" cy="5100"/>
            </a:xfrm>
            <a:custGeom>
              <a:avLst/>
              <a:gdLst/>
              <a:ahLst/>
              <a:cxnLst/>
              <a:rect l="l" t="t" r="r" b="b"/>
              <a:pathLst>
                <a:path w="1612" h="204" extrusionOk="0">
                  <a:moveTo>
                    <a:pt x="705" y="0"/>
                  </a:moveTo>
                  <a:cubicBezTo>
                    <a:pt x="465" y="0"/>
                    <a:pt x="227" y="35"/>
                    <a:pt x="0" y="166"/>
                  </a:cubicBezTo>
                  <a:cubicBezTo>
                    <a:pt x="279" y="166"/>
                    <a:pt x="563" y="204"/>
                    <a:pt x="844" y="204"/>
                  </a:cubicBezTo>
                  <a:cubicBezTo>
                    <a:pt x="1104" y="204"/>
                    <a:pt x="1363" y="171"/>
                    <a:pt x="1612" y="47"/>
                  </a:cubicBezTo>
                  <a:lnTo>
                    <a:pt x="1612" y="47"/>
                  </a:lnTo>
                  <a:cubicBezTo>
                    <a:pt x="1586" y="48"/>
                    <a:pt x="1560" y="48"/>
                    <a:pt x="1535" y="48"/>
                  </a:cubicBezTo>
                  <a:cubicBezTo>
                    <a:pt x="1267" y="48"/>
                    <a:pt x="985" y="0"/>
                    <a:pt x="70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"/>
            <p:cNvSpPr/>
            <p:nvPr/>
          </p:nvSpPr>
          <p:spPr>
            <a:xfrm>
              <a:off x="1720000" y="889600"/>
              <a:ext cx="17450" cy="6600"/>
            </a:xfrm>
            <a:custGeom>
              <a:avLst/>
              <a:gdLst/>
              <a:ahLst/>
              <a:cxnLst/>
              <a:rect l="l" t="t" r="r" b="b"/>
              <a:pathLst>
                <a:path w="698" h="264" extrusionOk="0">
                  <a:moveTo>
                    <a:pt x="348" y="0"/>
                  </a:moveTo>
                  <a:cubicBezTo>
                    <a:pt x="229" y="0"/>
                    <a:pt x="115" y="66"/>
                    <a:pt x="1" y="180"/>
                  </a:cubicBezTo>
                  <a:cubicBezTo>
                    <a:pt x="125" y="224"/>
                    <a:pt x="261" y="263"/>
                    <a:pt x="395" y="263"/>
                  </a:cubicBezTo>
                  <a:cubicBezTo>
                    <a:pt x="499" y="263"/>
                    <a:pt x="602" y="240"/>
                    <a:pt x="697" y="180"/>
                  </a:cubicBezTo>
                  <a:cubicBezTo>
                    <a:pt x="573" y="56"/>
                    <a:pt x="458" y="0"/>
                    <a:pt x="34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"/>
            <p:cNvSpPr/>
            <p:nvPr/>
          </p:nvSpPr>
          <p:spPr>
            <a:xfrm>
              <a:off x="1817000" y="1003475"/>
              <a:ext cx="50250" cy="34850"/>
            </a:xfrm>
            <a:custGeom>
              <a:avLst/>
              <a:gdLst/>
              <a:ahLst/>
              <a:cxnLst/>
              <a:rect l="l" t="t" r="r" b="b"/>
              <a:pathLst>
                <a:path w="2010" h="1394" extrusionOk="0">
                  <a:moveTo>
                    <a:pt x="1512" y="1"/>
                  </a:moveTo>
                  <a:cubicBezTo>
                    <a:pt x="1393" y="180"/>
                    <a:pt x="1273" y="319"/>
                    <a:pt x="1134" y="498"/>
                  </a:cubicBezTo>
                  <a:cubicBezTo>
                    <a:pt x="1121" y="643"/>
                    <a:pt x="1064" y="727"/>
                    <a:pt x="964" y="727"/>
                  </a:cubicBezTo>
                  <a:cubicBezTo>
                    <a:pt x="913" y="727"/>
                    <a:pt x="850" y="705"/>
                    <a:pt x="776" y="657"/>
                  </a:cubicBezTo>
                  <a:cubicBezTo>
                    <a:pt x="746" y="647"/>
                    <a:pt x="721" y="642"/>
                    <a:pt x="696" y="642"/>
                  </a:cubicBezTo>
                  <a:cubicBezTo>
                    <a:pt x="671" y="642"/>
                    <a:pt x="647" y="647"/>
                    <a:pt x="617" y="657"/>
                  </a:cubicBezTo>
                  <a:cubicBezTo>
                    <a:pt x="517" y="936"/>
                    <a:pt x="0" y="797"/>
                    <a:pt x="99" y="1214"/>
                  </a:cubicBezTo>
                  <a:cubicBezTo>
                    <a:pt x="219" y="1234"/>
                    <a:pt x="378" y="1234"/>
                    <a:pt x="438" y="1393"/>
                  </a:cubicBezTo>
                  <a:lnTo>
                    <a:pt x="617" y="1393"/>
                  </a:lnTo>
                  <a:cubicBezTo>
                    <a:pt x="705" y="1280"/>
                    <a:pt x="796" y="1242"/>
                    <a:pt x="887" y="1242"/>
                  </a:cubicBezTo>
                  <a:cubicBezTo>
                    <a:pt x="1062" y="1242"/>
                    <a:pt x="1240" y="1380"/>
                    <a:pt x="1412" y="1380"/>
                  </a:cubicBezTo>
                  <a:cubicBezTo>
                    <a:pt x="1432" y="1380"/>
                    <a:pt x="1452" y="1378"/>
                    <a:pt x="1472" y="1374"/>
                  </a:cubicBezTo>
                  <a:cubicBezTo>
                    <a:pt x="1572" y="1214"/>
                    <a:pt x="1691" y="1115"/>
                    <a:pt x="1830" y="1035"/>
                  </a:cubicBezTo>
                  <a:cubicBezTo>
                    <a:pt x="1830" y="996"/>
                    <a:pt x="1830" y="936"/>
                    <a:pt x="1870" y="896"/>
                  </a:cubicBezTo>
                  <a:cubicBezTo>
                    <a:pt x="1910" y="737"/>
                    <a:pt x="1512" y="876"/>
                    <a:pt x="1731" y="637"/>
                  </a:cubicBezTo>
                  <a:cubicBezTo>
                    <a:pt x="1572" y="478"/>
                    <a:pt x="2009" y="80"/>
                    <a:pt x="1512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"/>
            <p:cNvSpPr/>
            <p:nvPr/>
          </p:nvSpPr>
          <p:spPr>
            <a:xfrm>
              <a:off x="1759800" y="1020900"/>
              <a:ext cx="40300" cy="16925"/>
            </a:xfrm>
            <a:custGeom>
              <a:avLst/>
              <a:gdLst/>
              <a:ahLst/>
              <a:cxnLst/>
              <a:rect l="l" t="t" r="r" b="b"/>
              <a:pathLst>
                <a:path w="1612" h="677" extrusionOk="0">
                  <a:moveTo>
                    <a:pt x="637" y="0"/>
                  </a:moveTo>
                  <a:cubicBezTo>
                    <a:pt x="537" y="80"/>
                    <a:pt x="398" y="80"/>
                    <a:pt x="239" y="100"/>
                  </a:cubicBezTo>
                  <a:cubicBezTo>
                    <a:pt x="199" y="100"/>
                    <a:pt x="179" y="100"/>
                    <a:pt x="120" y="120"/>
                  </a:cubicBezTo>
                  <a:cubicBezTo>
                    <a:pt x="0" y="318"/>
                    <a:pt x="0" y="497"/>
                    <a:pt x="120" y="677"/>
                  </a:cubicBezTo>
                  <a:cubicBezTo>
                    <a:pt x="339" y="637"/>
                    <a:pt x="577" y="637"/>
                    <a:pt x="796" y="637"/>
                  </a:cubicBezTo>
                  <a:cubicBezTo>
                    <a:pt x="836" y="617"/>
                    <a:pt x="836" y="577"/>
                    <a:pt x="836" y="517"/>
                  </a:cubicBezTo>
                  <a:cubicBezTo>
                    <a:pt x="875" y="471"/>
                    <a:pt x="922" y="455"/>
                    <a:pt x="975" y="455"/>
                  </a:cubicBezTo>
                  <a:cubicBezTo>
                    <a:pt x="1100" y="455"/>
                    <a:pt x="1255" y="547"/>
                    <a:pt x="1384" y="547"/>
                  </a:cubicBezTo>
                  <a:cubicBezTo>
                    <a:pt x="1481" y="547"/>
                    <a:pt x="1564" y="496"/>
                    <a:pt x="1612" y="318"/>
                  </a:cubicBezTo>
                  <a:cubicBezTo>
                    <a:pt x="1612" y="239"/>
                    <a:pt x="1592" y="179"/>
                    <a:pt x="1532" y="100"/>
                  </a:cubicBezTo>
                  <a:cubicBezTo>
                    <a:pt x="1451" y="63"/>
                    <a:pt x="1367" y="56"/>
                    <a:pt x="1281" y="56"/>
                  </a:cubicBezTo>
                  <a:cubicBezTo>
                    <a:pt x="1232" y="56"/>
                    <a:pt x="1182" y="58"/>
                    <a:pt x="1132" y="58"/>
                  </a:cubicBezTo>
                  <a:cubicBezTo>
                    <a:pt x="1034" y="58"/>
                    <a:pt x="935" y="50"/>
                    <a:pt x="836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"/>
            <p:cNvSpPr/>
            <p:nvPr/>
          </p:nvSpPr>
          <p:spPr>
            <a:xfrm>
              <a:off x="1780675" y="1019675"/>
              <a:ext cx="41300" cy="13675"/>
            </a:xfrm>
            <a:custGeom>
              <a:avLst/>
              <a:gdLst/>
              <a:ahLst/>
              <a:cxnLst/>
              <a:rect l="l" t="t" r="r" b="b"/>
              <a:pathLst>
                <a:path w="1652" h="547" extrusionOk="0">
                  <a:moveTo>
                    <a:pt x="995" y="0"/>
                  </a:moveTo>
                  <a:cubicBezTo>
                    <a:pt x="662" y="0"/>
                    <a:pt x="328" y="37"/>
                    <a:pt x="1" y="49"/>
                  </a:cubicBezTo>
                  <a:cubicBezTo>
                    <a:pt x="112" y="171"/>
                    <a:pt x="247" y="194"/>
                    <a:pt x="383" y="194"/>
                  </a:cubicBezTo>
                  <a:cubicBezTo>
                    <a:pt x="467" y="194"/>
                    <a:pt x="550" y="186"/>
                    <a:pt x="628" y="186"/>
                  </a:cubicBezTo>
                  <a:cubicBezTo>
                    <a:pt x="652" y="186"/>
                    <a:pt x="675" y="186"/>
                    <a:pt x="697" y="188"/>
                  </a:cubicBezTo>
                  <a:cubicBezTo>
                    <a:pt x="757" y="268"/>
                    <a:pt x="836" y="348"/>
                    <a:pt x="896" y="387"/>
                  </a:cubicBezTo>
                  <a:cubicBezTo>
                    <a:pt x="936" y="427"/>
                    <a:pt x="956" y="427"/>
                    <a:pt x="976" y="447"/>
                  </a:cubicBezTo>
                  <a:lnTo>
                    <a:pt x="1135" y="527"/>
                  </a:lnTo>
                  <a:cubicBezTo>
                    <a:pt x="1175" y="546"/>
                    <a:pt x="1194" y="546"/>
                    <a:pt x="1234" y="546"/>
                  </a:cubicBezTo>
                  <a:cubicBezTo>
                    <a:pt x="1274" y="546"/>
                    <a:pt x="1354" y="527"/>
                    <a:pt x="1393" y="527"/>
                  </a:cubicBezTo>
                  <a:cubicBezTo>
                    <a:pt x="1493" y="367"/>
                    <a:pt x="1652" y="248"/>
                    <a:pt x="1572" y="49"/>
                  </a:cubicBezTo>
                  <a:cubicBezTo>
                    <a:pt x="1382" y="13"/>
                    <a:pt x="1189" y="0"/>
                    <a:pt x="99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"/>
            <p:cNvSpPr/>
            <p:nvPr/>
          </p:nvSpPr>
          <p:spPr>
            <a:xfrm>
              <a:off x="1780675" y="1027175"/>
              <a:ext cx="29875" cy="10850"/>
            </a:xfrm>
            <a:custGeom>
              <a:avLst/>
              <a:gdLst/>
              <a:ahLst/>
              <a:cxnLst/>
              <a:rect l="l" t="t" r="r" b="b"/>
              <a:pathLst>
                <a:path w="1195" h="434" extrusionOk="0">
                  <a:moveTo>
                    <a:pt x="820" y="0"/>
                  </a:moveTo>
                  <a:cubicBezTo>
                    <a:pt x="771" y="0"/>
                    <a:pt x="724" y="20"/>
                    <a:pt x="677" y="67"/>
                  </a:cubicBezTo>
                  <a:cubicBezTo>
                    <a:pt x="627" y="167"/>
                    <a:pt x="562" y="212"/>
                    <a:pt x="485" y="212"/>
                  </a:cubicBezTo>
                  <a:cubicBezTo>
                    <a:pt x="440" y="212"/>
                    <a:pt x="391" y="197"/>
                    <a:pt x="339" y="167"/>
                  </a:cubicBezTo>
                  <a:cubicBezTo>
                    <a:pt x="286" y="140"/>
                    <a:pt x="237" y="127"/>
                    <a:pt x="194" y="127"/>
                  </a:cubicBezTo>
                  <a:cubicBezTo>
                    <a:pt x="107" y="127"/>
                    <a:pt x="41" y="180"/>
                    <a:pt x="1" y="286"/>
                  </a:cubicBezTo>
                  <a:cubicBezTo>
                    <a:pt x="242" y="334"/>
                    <a:pt x="498" y="434"/>
                    <a:pt x="741" y="434"/>
                  </a:cubicBezTo>
                  <a:cubicBezTo>
                    <a:pt x="900" y="434"/>
                    <a:pt x="1053" y="392"/>
                    <a:pt x="1194" y="266"/>
                  </a:cubicBezTo>
                  <a:cubicBezTo>
                    <a:pt x="1155" y="246"/>
                    <a:pt x="1135" y="187"/>
                    <a:pt x="1075" y="147"/>
                  </a:cubicBezTo>
                  <a:lnTo>
                    <a:pt x="995" y="67"/>
                  </a:lnTo>
                  <a:cubicBezTo>
                    <a:pt x="933" y="25"/>
                    <a:pt x="875" y="0"/>
                    <a:pt x="82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"/>
            <p:cNvSpPr/>
            <p:nvPr/>
          </p:nvSpPr>
          <p:spPr>
            <a:xfrm>
              <a:off x="1815500" y="1019400"/>
              <a:ext cx="18925" cy="13950"/>
            </a:xfrm>
            <a:custGeom>
              <a:avLst/>
              <a:gdLst/>
              <a:ahLst/>
              <a:cxnLst/>
              <a:rect l="l" t="t" r="r" b="b"/>
              <a:pathLst>
                <a:path w="757" h="558" extrusionOk="0">
                  <a:moveTo>
                    <a:pt x="697" y="0"/>
                  </a:moveTo>
                  <a:lnTo>
                    <a:pt x="697" y="0"/>
                  </a:lnTo>
                  <a:cubicBezTo>
                    <a:pt x="537" y="40"/>
                    <a:pt x="358" y="40"/>
                    <a:pt x="179" y="60"/>
                  </a:cubicBezTo>
                  <a:cubicBezTo>
                    <a:pt x="80" y="199"/>
                    <a:pt x="0" y="359"/>
                    <a:pt x="0" y="538"/>
                  </a:cubicBezTo>
                  <a:cubicBezTo>
                    <a:pt x="60" y="557"/>
                    <a:pt x="140" y="557"/>
                    <a:pt x="179" y="557"/>
                  </a:cubicBezTo>
                  <a:cubicBezTo>
                    <a:pt x="299" y="299"/>
                    <a:pt x="756" y="398"/>
                    <a:pt x="697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"/>
            <p:cNvSpPr/>
            <p:nvPr/>
          </p:nvSpPr>
          <p:spPr>
            <a:xfrm>
              <a:off x="2488875" y="846325"/>
              <a:ext cx="11950" cy="10475"/>
            </a:xfrm>
            <a:custGeom>
              <a:avLst/>
              <a:gdLst/>
              <a:ahLst/>
              <a:cxnLst/>
              <a:rect l="l" t="t" r="r" b="b"/>
              <a:pathLst>
                <a:path w="478" h="419" extrusionOk="0">
                  <a:moveTo>
                    <a:pt x="179" y="1"/>
                  </a:moveTo>
                  <a:cubicBezTo>
                    <a:pt x="119" y="120"/>
                    <a:pt x="60" y="259"/>
                    <a:pt x="0" y="399"/>
                  </a:cubicBezTo>
                  <a:cubicBezTo>
                    <a:pt x="139" y="339"/>
                    <a:pt x="358" y="419"/>
                    <a:pt x="398" y="240"/>
                  </a:cubicBezTo>
                  <a:cubicBezTo>
                    <a:pt x="477" y="60"/>
                    <a:pt x="298" y="41"/>
                    <a:pt x="17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"/>
            <p:cNvSpPr/>
            <p:nvPr/>
          </p:nvSpPr>
          <p:spPr>
            <a:xfrm>
              <a:off x="2292425" y="868700"/>
              <a:ext cx="5000" cy="9975"/>
            </a:xfrm>
            <a:custGeom>
              <a:avLst/>
              <a:gdLst/>
              <a:ahLst/>
              <a:cxnLst/>
              <a:rect l="l" t="t" r="r" b="b"/>
              <a:pathLst>
                <a:path w="200" h="399" extrusionOk="0">
                  <a:moveTo>
                    <a:pt x="179" y="1"/>
                  </a:moveTo>
                  <a:lnTo>
                    <a:pt x="179" y="1"/>
                  </a:lnTo>
                  <a:cubicBezTo>
                    <a:pt x="100" y="41"/>
                    <a:pt x="60" y="100"/>
                    <a:pt x="0" y="140"/>
                  </a:cubicBezTo>
                  <a:cubicBezTo>
                    <a:pt x="20" y="220"/>
                    <a:pt x="20" y="319"/>
                    <a:pt x="60" y="399"/>
                  </a:cubicBezTo>
                  <a:cubicBezTo>
                    <a:pt x="179" y="260"/>
                    <a:pt x="199" y="140"/>
                    <a:pt x="17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"/>
            <p:cNvSpPr/>
            <p:nvPr/>
          </p:nvSpPr>
          <p:spPr>
            <a:xfrm>
              <a:off x="2284975" y="868700"/>
              <a:ext cx="4000" cy="4025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0" y="1"/>
                  </a:moveTo>
                  <a:lnTo>
                    <a:pt x="0" y="160"/>
                  </a:lnTo>
                  <a:lnTo>
                    <a:pt x="159" y="160"/>
                  </a:lnTo>
                  <a:cubicBezTo>
                    <a:pt x="119" y="61"/>
                    <a:pt x="80" y="21"/>
                    <a:pt x="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"/>
            <p:cNvSpPr/>
            <p:nvPr/>
          </p:nvSpPr>
          <p:spPr>
            <a:xfrm>
              <a:off x="1852300" y="931950"/>
              <a:ext cx="23900" cy="89650"/>
            </a:xfrm>
            <a:custGeom>
              <a:avLst/>
              <a:gdLst/>
              <a:ahLst/>
              <a:cxnLst/>
              <a:rect l="l" t="t" r="r" b="b"/>
              <a:pathLst>
                <a:path w="956" h="3586" extrusionOk="0">
                  <a:moveTo>
                    <a:pt x="579" y="0"/>
                  </a:moveTo>
                  <a:cubicBezTo>
                    <a:pt x="276" y="0"/>
                    <a:pt x="395" y="428"/>
                    <a:pt x="279" y="594"/>
                  </a:cubicBezTo>
                  <a:cubicBezTo>
                    <a:pt x="100" y="1350"/>
                    <a:pt x="20" y="2086"/>
                    <a:pt x="100" y="2862"/>
                  </a:cubicBezTo>
                  <a:cubicBezTo>
                    <a:pt x="418" y="3001"/>
                    <a:pt x="0" y="3359"/>
                    <a:pt x="279" y="3538"/>
                  </a:cubicBezTo>
                  <a:cubicBezTo>
                    <a:pt x="279" y="3558"/>
                    <a:pt x="279" y="3558"/>
                    <a:pt x="358" y="3578"/>
                  </a:cubicBezTo>
                  <a:cubicBezTo>
                    <a:pt x="364" y="3583"/>
                    <a:pt x="371" y="3586"/>
                    <a:pt x="378" y="3586"/>
                  </a:cubicBezTo>
                  <a:cubicBezTo>
                    <a:pt x="400" y="3586"/>
                    <a:pt x="429" y="3567"/>
                    <a:pt x="458" y="3538"/>
                  </a:cubicBezTo>
                  <a:lnTo>
                    <a:pt x="458" y="3359"/>
                  </a:lnTo>
                  <a:cubicBezTo>
                    <a:pt x="458" y="2305"/>
                    <a:pt x="478" y="1270"/>
                    <a:pt x="915" y="276"/>
                  </a:cubicBezTo>
                  <a:cubicBezTo>
                    <a:pt x="955" y="216"/>
                    <a:pt x="856" y="117"/>
                    <a:pt x="816" y="57"/>
                  </a:cubicBezTo>
                  <a:cubicBezTo>
                    <a:pt x="717" y="17"/>
                    <a:pt x="639" y="0"/>
                    <a:pt x="57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"/>
            <p:cNvSpPr/>
            <p:nvPr/>
          </p:nvSpPr>
          <p:spPr>
            <a:xfrm>
              <a:off x="1855275" y="1020400"/>
              <a:ext cx="25900" cy="6475"/>
            </a:xfrm>
            <a:custGeom>
              <a:avLst/>
              <a:gdLst/>
              <a:ahLst/>
              <a:cxnLst/>
              <a:rect l="l" t="t" r="r" b="b"/>
              <a:pathLst>
                <a:path w="1036" h="259" extrusionOk="0">
                  <a:moveTo>
                    <a:pt x="160" y="0"/>
                  </a:moveTo>
                  <a:cubicBezTo>
                    <a:pt x="1" y="259"/>
                    <a:pt x="279" y="120"/>
                    <a:pt x="359" y="219"/>
                  </a:cubicBezTo>
                  <a:cubicBezTo>
                    <a:pt x="578" y="199"/>
                    <a:pt x="796" y="199"/>
                    <a:pt x="1035" y="159"/>
                  </a:cubicBezTo>
                  <a:cubicBezTo>
                    <a:pt x="924" y="26"/>
                    <a:pt x="788" y="4"/>
                    <a:pt x="651" y="4"/>
                  </a:cubicBezTo>
                  <a:cubicBezTo>
                    <a:pt x="586" y="4"/>
                    <a:pt x="521" y="9"/>
                    <a:pt x="458" y="9"/>
                  </a:cubicBezTo>
                  <a:cubicBezTo>
                    <a:pt x="417" y="9"/>
                    <a:pt x="377" y="7"/>
                    <a:pt x="33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"/>
            <p:cNvSpPr/>
            <p:nvPr/>
          </p:nvSpPr>
          <p:spPr>
            <a:xfrm>
              <a:off x="1753325" y="1024375"/>
              <a:ext cx="9975" cy="13950"/>
            </a:xfrm>
            <a:custGeom>
              <a:avLst/>
              <a:gdLst/>
              <a:ahLst/>
              <a:cxnLst/>
              <a:rect l="l" t="t" r="r" b="b"/>
              <a:pathLst>
                <a:path w="399" h="558" extrusionOk="0">
                  <a:moveTo>
                    <a:pt x="220" y="0"/>
                  </a:moveTo>
                  <a:cubicBezTo>
                    <a:pt x="180" y="60"/>
                    <a:pt x="100" y="100"/>
                    <a:pt x="60" y="140"/>
                  </a:cubicBezTo>
                  <a:cubicBezTo>
                    <a:pt x="1" y="199"/>
                    <a:pt x="1" y="259"/>
                    <a:pt x="41" y="339"/>
                  </a:cubicBezTo>
                  <a:cubicBezTo>
                    <a:pt x="60" y="378"/>
                    <a:pt x="60" y="458"/>
                    <a:pt x="60" y="498"/>
                  </a:cubicBezTo>
                  <a:cubicBezTo>
                    <a:pt x="180" y="538"/>
                    <a:pt x="279" y="538"/>
                    <a:pt x="399" y="557"/>
                  </a:cubicBezTo>
                  <a:lnTo>
                    <a:pt x="399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"/>
            <p:cNvSpPr/>
            <p:nvPr/>
          </p:nvSpPr>
          <p:spPr>
            <a:xfrm>
              <a:off x="1828925" y="1792225"/>
              <a:ext cx="25375" cy="146150"/>
            </a:xfrm>
            <a:custGeom>
              <a:avLst/>
              <a:gdLst/>
              <a:ahLst/>
              <a:cxnLst/>
              <a:rect l="l" t="t" r="r" b="b"/>
              <a:pathLst>
                <a:path w="1015" h="5846" extrusionOk="0">
                  <a:moveTo>
                    <a:pt x="637" y="1"/>
                  </a:moveTo>
                  <a:cubicBezTo>
                    <a:pt x="199" y="617"/>
                    <a:pt x="319" y="1373"/>
                    <a:pt x="239" y="2070"/>
                  </a:cubicBezTo>
                  <a:cubicBezTo>
                    <a:pt x="120" y="3064"/>
                    <a:pt x="0" y="4099"/>
                    <a:pt x="319" y="5093"/>
                  </a:cubicBezTo>
                  <a:cubicBezTo>
                    <a:pt x="319" y="5312"/>
                    <a:pt x="339" y="5551"/>
                    <a:pt x="339" y="5770"/>
                  </a:cubicBezTo>
                  <a:cubicBezTo>
                    <a:pt x="422" y="5811"/>
                    <a:pt x="502" y="5846"/>
                    <a:pt x="565" y="5846"/>
                  </a:cubicBezTo>
                  <a:cubicBezTo>
                    <a:pt x="653" y="5846"/>
                    <a:pt x="708" y="5779"/>
                    <a:pt x="697" y="5571"/>
                  </a:cubicBezTo>
                  <a:cubicBezTo>
                    <a:pt x="637" y="4656"/>
                    <a:pt x="557" y="3741"/>
                    <a:pt x="736" y="2845"/>
                  </a:cubicBezTo>
                  <a:cubicBezTo>
                    <a:pt x="856" y="2090"/>
                    <a:pt x="896" y="1314"/>
                    <a:pt x="1015" y="558"/>
                  </a:cubicBezTo>
                  <a:cubicBezTo>
                    <a:pt x="916" y="419"/>
                    <a:pt x="896" y="259"/>
                    <a:pt x="816" y="100"/>
                  </a:cubicBezTo>
                  <a:cubicBezTo>
                    <a:pt x="756" y="60"/>
                    <a:pt x="717" y="1"/>
                    <a:pt x="63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"/>
            <p:cNvSpPr/>
            <p:nvPr/>
          </p:nvSpPr>
          <p:spPr>
            <a:xfrm>
              <a:off x="1792125" y="1687800"/>
              <a:ext cx="46775" cy="141950"/>
            </a:xfrm>
            <a:custGeom>
              <a:avLst/>
              <a:gdLst/>
              <a:ahLst/>
              <a:cxnLst/>
              <a:rect l="l" t="t" r="r" b="b"/>
              <a:pathLst>
                <a:path w="1871" h="5678" extrusionOk="0">
                  <a:moveTo>
                    <a:pt x="1413" y="0"/>
                  </a:moveTo>
                  <a:cubicBezTo>
                    <a:pt x="975" y="856"/>
                    <a:pt x="537" y="1671"/>
                    <a:pt x="339" y="2606"/>
                  </a:cubicBezTo>
                  <a:cubicBezTo>
                    <a:pt x="279" y="2984"/>
                    <a:pt x="498" y="3302"/>
                    <a:pt x="339" y="3601"/>
                  </a:cubicBezTo>
                  <a:cubicBezTo>
                    <a:pt x="0" y="4257"/>
                    <a:pt x="80" y="4934"/>
                    <a:pt x="80" y="5630"/>
                  </a:cubicBezTo>
                  <a:cubicBezTo>
                    <a:pt x="95" y="5659"/>
                    <a:pt x="141" y="5678"/>
                    <a:pt x="188" y="5678"/>
                  </a:cubicBezTo>
                  <a:cubicBezTo>
                    <a:pt x="206" y="5678"/>
                    <a:pt x="223" y="5675"/>
                    <a:pt x="239" y="5670"/>
                  </a:cubicBezTo>
                  <a:cubicBezTo>
                    <a:pt x="319" y="5630"/>
                    <a:pt x="339" y="5530"/>
                    <a:pt x="418" y="5451"/>
                  </a:cubicBezTo>
                  <a:cubicBezTo>
                    <a:pt x="438" y="5371"/>
                    <a:pt x="438" y="5332"/>
                    <a:pt x="438" y="5272"/>
                  </a:cubicBezTo>
                  <a:cubicBezTo>
                    <a:pt x="597" y="5172"/>
                    <a:pt x="597" y="5053"/>
                    <a:pt x="577" y="4894"/>
                  </a:cubicBezTo>
                  <a:cubicBezTo>
                    <a:pt x="319" y="4297"/>
                    <a:pt x="796" y="3760"/>
                    <a:pt x="776" y="3183"/>
                  </a:cubicBezTo>
                  <a:cubicBezTo>
                    <a:pt x="1174" y="2169"/>
                    <a:pt x="1671" y="1174"/>
                    <a:pt x="1870" y="80"/>
                  </a:cubicBezTo>
                  <a:cubicBezTo>
                    <a:pt x="1805" y="39"/>
                    <a:pt x="1744" y="32"/>
                    <a:pt x="1682" y="32"/>
                  </a:cubicBezTo>
                  <a:cubicBezTo>
                    <a:pt x="1647" y="32"/>
                    <a:pt x="1612" y="34"/>
                    <a:pt x="1577" y="34"/>
                  </a:cubicBezTo>
                  <a:cubicBezTo>
                    <a:pt x="1524" y="34"/>
                    <a:pt x="1469" y="29"/>
                    <a:pt x="1413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"/>
            <p:cNvSpPr/>
            <p:nvPr/>
          </p:nvSpPr>
          <p:spPr>
            <a:xfrm>
              <a:off x="2014425" y="1814125"/>
              <a:ext cx="20900" cy="98975"/>
            </a:xfrm>
            <a:custGeom>
              <a:avLst/>
              <a:gdLst/>
              <a:ahLst/>
              <a:cxnLst/>
              <a:rect l="l" t="t" r="r" b="b"/>
              <a:pathLst>
                <a:path w="836" h="3959" extrusionOk="0">
                  <a:moveTo>
                    <a:pt x="199" y="0"/>
                  </a:moveTo>
                  <a:cubicBezTo>
                    <a:pt x="100" y="80"/>
                    <a:pt x="60" y="179"/>
                    <a:pt x="60" y="298"/>
                  </a:cubicBezTo>
                  <a:cubicBezTo>
                    <a:pt x="60" y="1094"/>
                    <a:pt x="60" y="1890"/>
                    <a:pt x="40" y="2686"/>
                  </a:cubicBezTo>
                  <a:cubicBezTo>
                    <a:pt x="0" y="3223"/>
                    <a:pt x="259" y="3581"/>
                    <a:pt x="657" y="3959"/>
                  </a:cubicBezTo>
                  <a:cubicBezTo>
                    <a:pt x="836" y="3422"/>
                    <a:pt x="458" y="3064"/>
                    <a:pt x="538" y="2626"/>
                  </a:cubicBezTo>
                  <a:cubicBezTo>
                    <a:pt x="478" y="2606"/>
                    <a:pt x="458" y="2566"/>
                    <a:pt x="398" y="2487"/>
                  </a:cubicBezTo>
                  <a:cubicBezTo>
                    <a:pt x="458" y="2467"/>
                    <a:pt x="458" y="2407"/>
                    <a:pt x="458" y="2367"/>
                  </a:cubicBezTo>
                  <a:cubicBezTo>
                    <a:pt x="458" y="2268"/>
                    <a:pt x="478" y="2188"/>
                    <a:pt x="538" y="2089"/>
                  </a:cubicBezTo>
                  <a:cubicBezTo>
                    <a:pt x="577" y="1731"/>
                    <a:pt x="557" y="1393"/>
                    <a:pt x="657" y="1074"/>
                  </a:cubicBezTo>
                  <a:cubicBezTo>
                    <a:pt x="756" y="736"/>
                    <a:pt x="697" y="477"/>
                    <a:pt x="557" y="179"/>
                  </a:cubicBezTo>
                  <a:cubicBezTo>
                    <a:pt x="538" y="182"/>
                    <a:pt x="518" y="183"/>
                    <a:pt x="500" y="183"/>
                  </a:cubicBezTo>
                  <a:cubicBezTo>
                    <a:pt x="369" y="183"/>
                    <a:pt x="269" y="122"/>
                    <a:pt x="19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"/>
            <p:cNvSpPr/>
            <p:nvPr/>
          </p:nvSpPr>
          <p:spPr>
            <a:xfrm>
              <a:off x="1846325" y="1692475"/>
              <a:ext cx="38825" cy="96300"/>
            </a:xfrm>
            <a:custGeom>
              <a:avLst/>
              <a:gdLst/>
              <a:ahLst/>
              <a:cxnLst/>
              <a:rect l="l" t="t" r="r" b="b"/>
              <a:pathLst>
                <a:path w="1553" h="3852" extrusionOk="0">
                  <a:moveTo>
                    <a:pt x="1340" y="1"/>
                  </a:moveTo>
                  <a:cubicBezTo>
                    <a:pt x="1261" y="1"/>
                    <a:pt x="1168" y="113"/>
                    <a:pt x="956" y="370"/>
                  </a:cubicBezTo>
                  <a:cubicBezTo>
                    <a:pt x="896" y="390"/>
                    <a:pt x="836" y="430"/>
                    <a:pt x="836" y="510"/>
                  </a:cubicBezTo>
                  <a:cubicBezTo>
                    <a:pt x="796" y="589"/>
                    <a:pt x="757" y="669"/>
                    <a:pt x="757" y="708"/>
                  </a:cubicBezTo>
                  <a:cubicBezTo>
                    <a:pt x="737" y="768"/>
                    <a:pt x="737" y="828"/>
                    <a:pt x="717" y="888"/>
                  </a:cubicBezTo>
                  <a:cubicBezTo>
                    <a:pt x="836" y="967"/>
                    <a:pt x="737" y="1007"/>
                    <a:pt x="657" y="1027"/>
                  </a:cubicBezTo>
                  <a:cubicBezTo>
                    <a:pt x="418" y="1624"/>
                    <a:pt x="200" y="2220"/>
                    <a:pt x="160" y="2877"/>
                  </a:cubicBezTo>
                  <a:cubicBezTo>
                    <a:pt x="100" y="3195"/>
                    <a:pt x="1" y="3553"/>
                    <a:pt x="259" y="3852"/>
                  </a:cubicBezTo>
                  <a:cubicBezTo>
                    <a:pt x="518" y="3712"/>
                    <a:pt x="359" y="3454"/>
                    <a:pt x="538" y="3314"/>
                  </a:cubicBezTo>
                  <a:cubicBezTo>
                    <a:pt x="816" y="2678"/>
                    <a:pt x="995" y="2002"/>
                    <a:pt x="1055" y="1305"/>
                  </a:cubicBezTo>
                  <a:cubicBezTo>
                    <a:pt x="1055" y="1186"/>
                    <a:pt x="1135" y="1106"/>
                    <a:pt x="1214" y="1067"/>
                  </a:cubicBezTo>
                  <a:cubicBezTo>
                    <a:pt x="1294" y="888"/>
                    <a:pt x="1194" y="669"/>
                    <a:pt x="1393" y="529"/>
                  </a:cubicBezTo>
                  <a:cubicBezTo>
                    <a:pt x="1413" y="510"/>
                    <a:pt x="1433" y="490"/>
                    <a:pt x="1413" y="430"/>
                  </a:cubicBezTo>
                  <a:cubicBezTo>
                    <a:pt x="1413" y="331"/>
                    <a:pt x="1493" y="271"/>
                    <a:pt x="1552" y="191"/>
                  </a:cubicBezTo>
                  <a:cubicBezTo>
                    <a:pt x="1456" y="69"/>
                    <a:pt x="1403" y="1"/>
                    <a:pt x="134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"/>
            <p:cNvSpPr/>
            <p:nvPr/>
          </p:nvSpPr>
          <p:spPr>
            <a:xfrm>
              <a:off x="1737425" y="1634475"/>
              <a:ext cx="109925" cy="22700"/>
            </a:xfrm>
            <a:custGeom>
              <a:avLst/>
              <a:gdLst/>
              <a:ahLst/>
              <a:cxnLst/>
              <a:rect l="l" t="t" r="r" b="b"/>
              <a:pathLst>
                <a:path w="4397" h="908" extrusionOk="0">
                  <a:moveTo>
                    <a:pt x="762" y="0"/>
                  </a:moveTo>
                  <a:cubicBezTo>
                    <a:pt x="497" y="0"/>
                    <a:pt x="221" y="72"/>
                    <a:pt x="0" y="263"/>
                  </a:cubicBezTo>
                  <a:lnTo>
                    <a:pt x="0" y="462"/>
                  </a:lnTo>
                  <a:cubicBezTo>
                    <a:pt x="1164" y="688"/>
                    <a:pt x="2345" y="842"/>
                    <a:pt x="3545" y="842"/>
                  </a:cubicBezTo>
                  <a:cubicBezTo>
                    <a:pt x="3616" y="842"/>
                    <a:pt x="3688" y="841"/>
                    <a:pt x="3760" y="840"/>
                  </a:cubicBezTo>
                  <a:cubicBezTo>
                    <a:pt x="3849" y="885"/>
                    <a:pt x="3950" y="907"/>
                    <a:pt x="4054" y="907"/>
                  </a:cubicBezTo>
                  <a:cubicBezTo>
                    <a:pt x="4088" y="907"/>
                    <a:pt x="4123" y="905"/>
                    <a:pt x="4158" y="900"/>
                  </a:cubicBezTo>
                  <a:cubicBezTo>
                    <a:pt x="4217" y="840"/>
                    <a:pt x="4277" y="761"/>
                    <a:pt x="4317" y="701"/>
                  </a:cubicBezTo>
                  <a:cubicBezTo>
                    <a:pt x="4396" y="542"/>
                    <a:pt x="4317" y="423"/>
                    <a:pt x="4198" y="343"/>
                  </a:cubicBezTo>
                  <a:cubicBezTo>
                    <a:pt x="3163" y="124"/>
                    <a:pt x="2089" y="124"/>
                    <a:pt x="1035" y="25"/>
                  </a:cubicBezTo>
                  <a:cubicBezTo>
                    <a:pt x="947" y="9"/>
                    <a:pt x="855" y="0"/>
                    <a:pt x="762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"/>
            <p:cNvSpPr/>
            <p:nvPr/>
          </p:nvSpPr>
          <p:spPr>
            <a:xfrm>
              <a:off x="1785650" y="1828525"/>
              <a:ext cx="22400" cy="69650"/>
            </a:xfrm>
            <a:custGeom>
              <a:avLst/>
              <a:gdLst/>
              <a:ahLst/>
              <a:cxnLst/>
              <a:rect l="l" t="t" r="r" b="b"/>
              <a:pathLst>
                <a:path w="896" h="2786" extrusionOk="0">
                  <a:moveTo>
                    <a:pt x="339" y="1"/>
                  </a:moveTo>
                  <a:cubicBezTo>
                    <a:pt x="339" y="240"/>
                    <a:pt x="379" y="538"/>
                    <a:pt x="359" y="737"/>
                  </a:cubicBezTo>
                  <a:cubicBezTo>
                    <a:pt x="1" y="1553"/>
                    <a:pt x="498" y="2129"/>
                    <a:pt x="856" y="2786"/>
                  </a:cubicBezTo>
                  <a:cubicBezTo>
                    <a:pt x="777" y="2090"/>
                    <a:pt x="896" y="1393"/>
                    <a:pt x="876" y="697"/>
                  </a:cubicBezTo>
                  <a:cubicBezTo>
                    <a:pt x="876" y="538"/>
                    <a:pt x="816" y="419"/>
                    <a:pt x="697" y="319"/>
                  </a:cubicBezTo>
                  <a:cubicBezTo>
                    <a:pt x="677" y="260"/>
                    <a:pt x="677" y="200"/>
                    <a:pt x="677" y="140"/>
                  </a:cubicBezTo>
                  <a:cubicBezTo>
                    <a:pt x="637" y="61"/>
                    <a:pt x="578" y="21"/>
                    <a:pt x="49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"/>
            <p:cNvSpPr/>
            <p:nvPr/>
          </p:nvSpPr>
          <p:spPr>
            <a:xfrm>
              <a:off x="2026350" y="1710125"/>
              <a:ext cx="31850" cy="62250"/>
            </a:xfrm>
            <a:custGeom>
              <a:avLst/>
              <a:gdLst/>
              <a:ahLst/>
              <a:cxnLst/>
              <a:rect l="l" t="t" r="r" b="b"/>
              <a:pathLst>
                <a:path w="1274" h="2490" extrusionOk="0">
                  <a:moveTo>
                    <a:pt x="1159" y="0"/>
                  </a:moveTo>
                  <a:cubicBezTo>
                    <a:pt x="918" y="0"/>
                    <a:pt x="783" y="309"/>
                    <a:pt x="558" y="361"/>
                  </a:cubicBezTo>
                  <a:cubicBezTo>
                    <a:pt x="180" y="878"/>
                    <a:pt x="1" y="1475"/>
                    <a:pt x="100" y="2111"/>
                  </a:cubicBezTo>
                  <a:cubicBezTo>
                    <a:pt x="220" y="2211"/>
                    <a:pt x="259" y="2409"/>
                    <a:pt x="419" y="2489"/>
                  </a:cubicBezTo>
                  <a:cubicBezTo>
                    <a:pt x="717" y="1673"/>
                    <a:pt x="995" y="858"/>
                    <a:pt x="1274" y="22"/>
                  </a:cubicBezTo>
                  <a:cubicBezTo>
                    <a:pt x="1233" y="7"/>
                    <a:pt x="1195" y="0"/>
                    <a:pt x="115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"/>
            <p:cNvSpPr/>
            <p:nvPr/>
          </p:nvSpPr>
          <p:spPr>
            <a:xfrm>
              <a:off x="2018400" y="1766375"/>
              <a:ext cx="20425" cy="54875"/>
            </a:xfrm>
            <a:custGeom>
              <a:avLst/>
              <a:gdLst/>
              <a:ahLst/>
              <a:cxnLst/>
              <a:rect l="l" t="t" r="r" b="b"/>
              <a:pathLst>
                <a:path w="817" h="2195" extrusionOk="0">
                  <a:moveTo>
                    <a:pt x="379" y="0"/>
                  </a:moveTo>
                  <a:cubicBezTo>
                    <a:pt x="199" y="597"/>
                    <a:pt x="1" y="1154"/>
                    <a:pt x="40" y="1791"/>
                  </a:cubicBezTo>
                  <a:cubicBezTo>
                    <a:pt x="100" y="1830"/>
                    <a:pt x="120" y="1910"/>
                    <a:pt x="40" y="1950"/>
                  </a:cubicBezTo>
                  <a:cubicBezTo>
                    <a:pt x="40" y="2131"/>
                    <a:pt x="99" y="2195"/>
                    <a:pt x="189" y="2195"/>
                  </a:cubicBezTo>
                  <a:cubicBezTo>
                    <a:pt x="248" y="2195"/>
                    <a:pt x="320" y="2168"/>
                    <a:pt x="398" y="2129"/>
                  </a:cubicBezTo>
                  <a:cubicBezTo>
                    <a:pt x="538" y="1990"/>
                    <a:pt x="398" y="1731"/>
                    <a:pt x="577" y="1592"/>
                  </a:cubicBezTo>
                  <a:cubicBezTo>
                    <a:pt x="677" y="1234"/>
                    <a:pt x="816" y="915"/>
                    <a:pt x="737" y="537"/>
                  </a:cubicBezTo>
                  <a:cubicBezTo>
                    <a:pt x="577" y="398"/>
                    <a:pt x="617" y="100"/>
                    <a:pt x="37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"/>
            <p:cNvSpPr/>
            <p:nvPr/>
          </p:nvSpPr>
          <p:spPr>
            <a:xfrm>
              <a:off x="2040775" y="1685300"/>
              <a:ext cx="28375" cy="36300"/>
            </a:xfrm>
            <a:custGeom>
              <a:avLst/>
              <a:gdLst/>
              <a:ahLst/>
              <a:cxnLst/>
              <a:rect l="l" t="t" r="r" b="b"/>
              <a:pathLst>
                <a:path w="1135" h="1452" extrusionOk="0">
                  <a:moveTo>
                    <a:pt x="578" y="1"/>
                  </a:moveTo>
                  <a:cubicBezTo>
                    <a:pt x="319" y="419"/>
                    <a:pt x="120" y="876"/>
                    <a:pt x="1" y="1354"/>
                  </a:cubicBezTo>
                  <a:cubicBezTo>
                    <a:pt x="45" y="1424"/>
                    <a:pt x="89" y="1452"/>
                    <a:pt x="135" y="1452"/>
                  </a:cubicBezTo>
                  <a:cubicBezTo>
                    <a:pt x="193" y="1452"/>
                    <a:pt x="253" y="1409"/>
                    <a:pt x="319" y="1354"/>
                  </a:cubicBezTo>
                  <a:cubicBezTo>
                    <a:pt x="438" y="1214"/>
                    <a:pt x="578" y="1115"/>
                    <a:pt x="697" y="1015"/>
                  </a:cubicBezTo>
                  <a:cubicBezTo>
                    <a:pt x="836" y="757"/>
                    <a:pt x="975" y="478"/>
                    <a:pt x="1135" y="220"/>
                  </a:cubicBezTo>
                  <a:cubicBezTo>
                    <a:pt x="1015" y="1"/>
                    <a:pt x="796" y="1"/>
                    <a:pt x="57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"/>
            <p:cNvSpPr/>
            <p:nvPr/>
          </p:nvSpPr>
          <p:spPr>
            <a:xfrm>
              <a:off x="1836375" y="1931975"/>
              <a:ext cx="15450" cy="48275"/>
            </a:xfrm>
            <a:custGeom>
              <a:avLst/>
              <a:gdLst/>
              <a:ahLst/>
              <a:cxnLst/>
              <a:rect l="l" t="t" r="r" b="b"/>
              <a:pathLst>
                <a:path w="618" h="1931" extrusionOk="0">
                  <a:moveTo>
                    <a:pt x="399" y="1"/>
                  </a:moveTo>
                  <a:cubicBezTo>
                    <a:pt x="329" y="122"/>
                    <a:pt x="229" y="183"/>
                    <a:pt x="98" y="183"/>
                  </a:cubicBezTo>
                  <a:cubicBezTo>
                    <a:pt x="80" y="183"/>
                    <a:pt x="61" y="182"/>
                    <a:pt x="41" y="180"/>
                  </a:cubicBezTo>
                  <a:lnTo>
                    <a:pt x="41" y="180"/>
                  </a:lnTo>
                  <a:cubicBezTo>
                    <a:pt x="1" y="836"/>
                    <a:pt x="200" y="1373"/>
                    <a:pt x="518" y="1930"/>
                  </a:cubicBezTo>
                  <a:cubicBezTo>
                    <a:pt x="538" y="1274"/>
                    <a:pt x="618" y="637"/>
                    <a:pt x="39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4"/>
            <p:cNvSpPr/>
            <p:nvPr/>
          </p:nvSpPr>
          <p:spPr>
            <a:xfrm>
              <a:off x="1854275" y="1637125"/>
              <a:ext cx="39825" cy="22350"/>
            </a:xfrm>
            <a:custGeom>
              <a:avLst/>
              <a:gdLst/>
              <a:ahLst/>
              <a:cxnLst/>
              <a:rect l="l" t="t" r="r" b="b"/>
              <a:pathLst>
                <a:path w="1593" h="894" extrusionOk="0">
                  <a:moveTo>
                    <a:pt x="575" y="0"/>
                  </a:moveTo>
                  <a:cubicBezTo>
                    <a:pt x="477" y="0"/>
                    <a:pt x="379" y="12"/>
                    <a:pt x="279" y="38"/>
                  </a:cubicBezTo>
                  <a:cubicBezTo>
                    <a:pt x="220" y="98"/>
                    <a:pt x="200" y="157"/>
                    <a:pt x="180" y="237"/>
                  </a:cubicBezTo>
                  <a:cubicBezTo>
                    <a:pt x="200" y="456"/>
                    <a:pt x="81" y="615"/>
                    <a:pt x="1" y="794"/>
                  </a:cubicBezTo>
                  <a:cubicBezTo>
                    <a:pt x="1" y="814"/>
                    <a:pt x="21" y="854"/>
                    <a:pt x="41" y="893"/>
                  </a:cubicBezTo>
                  <a:lnTo>
                    <a:pt x="1214" y="893"/>
                  </a:lnTo>
                  <a:cubicBezTo>
                    <a:pt x="1314" y="694"/>
                    <a:pt x="1592" y="635"/>
                    <a:pt x="1592" y="356"/>
                  </a:cubicBezTo>
                  <a:cubicBezTo>
                    <a:pt x="1265" y="154"/>
                    <a:pt x="926" y="0"/>
                    <a:pt x="57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"/>
            <p:cNvSpPr/>
            <p:nvPr/>
          </p:nvSpPr>
          <p:spPr>
            <a:xfrm>
              <a:off x="1826925" y="1654475"/>
              <a:ext cx="22900" cy="36850"/>
            </a:xfrm>
            <a:custGeom>
              <a:avLst/>
              <a:gdLst/>
              <a:ahLst/>
              <a:cxnLst/>
              <a:rect l="l" t="t" r="r" b="b"/>
              <a:pathLst>
                <a:path w="916" h="1474" extrusionOk="0">
                  <a:moveTo>
                    <a:pt x="578" y="0"/>
                  </a:moveTo>
                  <a:cubicBezTo>
                    <a:pt x="439" y="0"/>
                    <a:pt x="299" y="20"/>
                    <a:pt x="180" y="20"/>
                  </a:cubicBezTo>
                  <a:cubicBezTo>
                    <a:pt x="498" y="259"/>
                    <a:pt x="419" y="557"/>
                    <a:pt x="240" y="836"/>
                  </a:cubicBezTo>
                  <a:cubicBezTo>
                    <a:pt x="160" y="1015"/>
                    <a:pt x="1" y="1134"/>
                    <a:pt x="1" y="1333"/>
                  </a:cubicBezTo>
                  <a:cubicBezTo>
                    <a:pt x="51" y="1442"/>
                    <a:pt x="111" y="1473"/>
                    <a:pt x="175" y="1473"/>
                  </a:cubicBezTo>
                  <a:cubicBezTo>
                    <a:pt x="263" y="1473"/>
                    <a:pt x="358" y="1413"/>
                    <a:pt x="439" y="1413"/>
                  </a:cubicBezTo>
                  <a:cubicBezTo>
                    <a:pt x="737" y="1194"/>
                    <a:pt x="777" y="816"/>
                    <a:pt x="916" y="518"/>
                  </a:cubicBezTo>
                  <a:cubicBezTo>
                    <a:pt x="816" y="319"/>
                    <a:pt x="876" y="40"/>
                    <a:pt x="57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"/>
            <p:cNvSpPr/>
            <p:nvPr/>
          </p:nvSpPr>
          <p:spPr>
            <a:xfrm>
              <a:off x="1869700" y="1667400"/>
              <a:ext cx="23900" cy="34850"/>
            </a:xfrm>
            <a:custGeom>
              <a:avLst/>
              <a:gdLst/>
              <a:ahLst/>
              <a:cxnLst/>
              <a:rect l="l" t="t" r="r" b="b"/>
              <a:pathLst>
                <a:path w="956" h="1394" extrusionOk="0">
                  <a:moveTo>
                    <a:pt x="578" y="1"/>
                  </a:moveTo>
                  <a:cubicBezTo>
                    <a:pt x="219" y="399"/>
                    <a:pt x="160" y="916"/>
                    <a:pt x="1" y="1393"/>
                  </a:cubicBezTo>
                  <a:cubicBezTo>
                    <a:pt x="5" y="1394"/>
                    <a:pt x="9" y="1394"/>
                    <a:pt x="13" y="1394"/>
                  </a:cubicBezTo>
                  <a:cubicBezTo>
                    <a:pt x="171" y="1394"/>
                    <a:pt x="257" y="1102"/>
                    <a:pt x="415" y="1102"/>
                  </a:cubicBezTo>
                  <a:cubicBezTo>
                    <a:pt x="467" y="1102"/>
                    <a:pt x="526" y="1133"/>
                    <a:pt x="597" y="1214"/>
                  </a:cubicBezTo>
                  <a:cubicBezTo>
                    <a:pt x="816" y="975"/>
                    <a:pt x="916" y="677"/>
                    <a:pt x="955" y="379"/>
                  </a:cubicBezTo>
                  <a:cubicBezTo>
                    <a:pt x="776" y="299"/>
                    <a:pt x="657" y="180"/>
                    <a:pt x="57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"/>
            <p:cNvSpPr/>
            <p:nvPr/>
          </p:nvSpPr>
          <p:spPr>
            <a:xfrm>
              <a:off x="1797100" y="1767375"/>
              <a:ext cx="17425" cy="42775"/>
            </a:xfrm>
            <a:custGeom>
              <a:avLst/>
              <a:gdLst/>
              <a:ahLst/>
              <a:cxnLst/>
              <a:rect l="l" t="t" r="r" b="b"/>
              <a:pathLst>
                <a:path w="697" h="1711" extrusionOk="0">
                  <a:moveTo>
                    <a:pt x="518" y="0"/>
                  </a:moveTo>
                  <a:cubicBezTo>
                    <a:pt x="299" y="378"/>
                    <a:pt x="279" y="856"/>
                    <a:pt x="100" y="1253"/>
                  </a:cubicBezTo>
                  <a:cubicBezTo>
                    <a:pt x="0" y="1472"/>
                    <a:pt x="179" y="1611"/>
                    <a:pt x="338" y="1711"/>
                  </a:cubicBezTo>
                  <a:cubicBezTo>
                    <a:pt x="398" y="1154"/>
                    <a:pt x="697" y="597"/>
                    <a:pt x="51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"/>
            <p:cNvSpPr/>
            <p:nvPr/>
          </p:nvSpPr>
          <p:spPr>
            <a:xfrm>
              <a:off x="1844850" y="1764875"/>
              <a:ext cx="15425" cy="33350"/>
            </a:xfrm>
            <a:custGeom>
              <a:avLst/>
              <a:gdLst/>
              <a:ahLst/>
              <a:cxnLst/>
              <a:rect l="l" t="t" r="r" b="b"/>
              <a:pathLst>
                <a:path w="617" h="1334" extrusionOk="0">
                  <a:moveTo>
                    <a:pt x="199" y="1"/>
                  </a:moveTo>
                  <a:cubicBezTo>
                    <a:pt x="20" y="359"/>
                    <a:pt x="80" y="757"/>
                    <a:pt x="0" y="1075"/>
                  </a:cubicBezTo>
                  <a:lnTo>
                    <a:pt x="60" y="1115"/>
                  </a:lnTo>
                  <a:cubicBezTo>
                    <a:pt x="159" y="1234"/>
                    <a:pt x="279" y="1314"/>
                    <a:pt x="418" y="1333"/>
                  </a:cubicBezTo>
                  <a:cubicBezTo>
                    <a:pt x="617" y="1075"/>
                    <a:pt x="517" y="737"/>
                    <a:pt x="577" y="438"/>
                  </a:cubicBezTo>
                  <a:lnTo>
                    <a:pt x="577" y="438"/>
                  </a:lnTo>
                  <a:cubicBezTo>
                    <a:pt x="378" y="478"/>
                    <a:pt x="458" y="776"/>
                    <a:pt x="219" y="776"/>
                  </a:cubicBezTo>
                  <a:cubicBezTo>
                    <a:pt x="219" y="518"/>
                    <a:pt x="199" y="259"/>
                    <a:pt x="19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"/>
            <p:cNvSpPr/>
            <p:nvPr/>
          </p:nvSpPr>
          <p:spPr>
            <a:xfrm>
              <a:off x="2071125" y="1659900"/>
              <a:ext cx="14925" cy="12000"/>
            </a:xfrm>
            <a:custGeom>
              <a:avLst/>
              <a:gdLst/>
              <a:ahLst/>
              <a:cxnLst/>
              <a:rect l="l" t="t" r="r" b="b"/>
              <a:pathLst>
                <a:path w="597" h="480" extrusionOk="0">
                  <a:moveTo>
                    <a:pt x="338" y="1"/>
                  </a:moveTo>
                  <a:cubicBezTo>
                    <a:pt x="242" y="1"/>
                    <a:pt x="158" y="74"/>
                    <a:pt x="100" y="201"/>
                  </a:cubicBezTo>
                  <a:cubicBezTo>
                    <a:pt x="0" y="440"/>
                    <a:pt x="219" y="440"/>
                    <a:pt x="378" y="480"/>
                  </a:cubicBezTo>
                  <a:cubicBezTo>
                    <a:pt x="418" y="420"/>
                    <a:pt x="498" y="380"/>
                    <a:pt x="557" y="321"/>
                  </a:cubicBezTo>
                  <a:cubicBezTo>
                    <a:pt x="597" y="281"/>
                    <a:pt x="597" y="201"/>
                    <a:pt x="557" y="122"/>
                  </a:cubicBezTo>
                  <a:cubicBezTo>
                    <a:pt x="482" y="38"/>
                    <a:pt x="407" y="1"/>
                    <a:pt x="33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"/>
            <p:cNvSpPr/>
            <p:nvPr/>
          </p:nvSpPr>
          <p:spPr>
            <a:xfrm>
              <a:off x="2026850" y="1761625"/>
              <a:ext cx="11575" cy="18200"/>
            </a:xfrm>
            <a:custGeom>
              <a:avLst/>
              <a:gdLst/>
              <a:ahLst/>
              <a:cxnLst/>
              <a:rect l="l" t="t" r="r" b="b"/>
              <a:pathLst>
                <a:path w="463" h="728" extrusionOk="0">
                  <a:moveTo>
                    <a:pt x="255" y="0"/>
                  </a:moveTo>
                  <a:cubicBezTo>
                    <a:pt x="209" y="0"/>
                    <a:pt x="146" y="15"/>
                    <a:pt x="60" y="51"/>
                  </a:cubicBezTo>
                  <a:cubicBezTo>
                    <a:pt x="41" y="91"/>
                    <a:pt x="1" y="131"/>
                    <a:pt x="1" y="190"/>
                  </a:cubicBezTo>
                  <a:cubicBezTo>
                    <a:pt x="60" y="409"/>
                    <a:pt x="140" y="628"/>
                    <a:pt x="379" y="727"/>
                  </a:cubicBezTo>
                  <a:cubicBezTo>
                    <a:pt x="399" y="628"/>
                    <a:pt x="399" y="529"/>
                    <a:pt x="379" y="429"/>
                  </a:cubicBezTo>
                  <a:cubicBezTo>
                    <a:pt x="313" y="315"/>
                    <a:pt x="462" y="0"/>
                    <a:pt x="25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"/>
            <p:cNvSpPr/>
            <p:nvPr/>
          </p:nvSpPr>
          <p:spPr>
            <a:xfrm>
              <a:off x="1869200" y="1706700"/>
              <a:ext cx="11975" cy="12950"/>
            </a:xfrm>
            <a:custGeom>
              <a:avLst/>
              <a:gdLst/>
              <a:ahLst/>
              <a:cxnLst/>
              <a:rect l="l" t="t" r="r" b="b"/>
              <a:pathLst>
                <a:path w="479" h="518" extrusionOk="0">
                  <a:moveTo>
                    <a:pt x="478" y="0"/>
                  </a:moveTo>
                  <a:lnTo>
                    <a:pt x="478" y="0"/>
                  </a:lnTo>
                  <a:cubicBezTo>
                    <a:pt x="1" y="40"/>
                    <a:pt x="200" y="299"/>
                    <a:pt x="299" y="517"/>
                  </a:cubicBezTo>
                  <a:cubicBezTo>
                    <a:pt x="478" y="398"/>
                    <a:pt x="438" y="199"/>
                    <a:pt x="47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4"/>
            <p:cNvSpPr/>
            <p:nvPr/>
          </p:nvSpPr>
          <p:spPr>
            <a:xfrm>
              <a:off x="1845325" y="1793725"/>
              <a:ext cx="9975" cy="12950"/>
            </a:xfrm>
            <a:custGeom>
              <a:avLst/>
              <a:gdLst/>
              <a:ahLst/>
              <a:cxnLst/>
              <a:rect l="l" t="t" r="r" b="b"/>
              <a:pathLst>
                <a:path w="399" h="518" extrusionOk="0">
                  <a:moveTo>
                    <a:pt x="41" y="0"/>
                  </a:moveTo>
                  <a:cubicBezTo>
                    <a:pt x="1" y="239"/>
                    <a:pt x="140" y="398"/>
                    <a:pt x="359" y="518"/>
                  </a:cubicBezTo>
                  <a:cubicBezTo>
                    <a:pt x="379" y="418"/>
                    <a:pt x="379" y="319"/>
                    <a:pt x="399" y="219"/>
                  </a:cubicBezTo>
                  <a:cubicBezTo>
                    <a:pt x="339" y="40"/>
                    <a:pt x="200" y="0"/>
                    <a:pt x="4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4"/>
            <p:cNvSpPr/>
            <p:nvPr/>
          </p:nvSpPr>
          <p:spPr>
            <a:xfrm>
              <a:off x="1841350" y="1651725"/>
              <a:ext cx="13450" cy="15700"/>
            </a:xfrm>
            <a:custGeom>
              <a:avLst/>
              <a:gdLst/>
              <a:ahLst/>
              <a:cxnLst/>
              <a:rect l="l" t="t" r="r" b="b"/>
              <a:pathLst>
                <a:path w="538" h="628" extrusionOk="0">
                  <a:moveTo>
                    <a:pt x="226" y="1"/>
                  </a:moveTo>
                  <a:cubicBezTo>
                    <a:pt x="165" y="1"/>
                    <a:pt x="96" y="23"/>
                    <a:pt x="21" y="71"/>
                  </a:cubicBezTo>
                  <a:lnTo>
                    <a:pt x="1" y="110"/>
                  </a:lnTo>
                  <a:cubicBezTo>
                    <a:pt x="120" y="270"/>
                    <a:pt x="140" y="508"/>
                    <a:pt x="339" y="628"/>
                  </a:cubicBezTo>
                  <a:cubicBezTo>
                    <a:pt x="419" y="528"/>
                    <a:pt x="498" y="409"/>
                    <a:pt x="538" y="270"/>
                  </a:cubicBezTo>
                  <a:cubicBezTo>
                    <a:pt x="518" y="250"/>
                    <a:pt x="518" y="230"/>
                    <a:pt x="498" y="210"/>
                  </a:cubicBezTo>
                  <a:cubicBezTo>
                    <a:pt x="433" y="80"/>
                    <a:pt x="342" y="1"/>
                    <a:pt x="22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4"/>
            <p:cNvSpPr/>
            <p:nvPr/>
          </p:nvSpPr>
          <p:spPr>
            <a:xfrm>
              <a:off x="2066150" y="1775325"/>
              <a:ext cx="7475" cy="18425"/>
            </a:xfrm>
            <a:custGeom>
              <a:avLst/>
              <a:gdLst/>
              <a:ahLst/>
              <a:cxnLst/>
              <a:rect l="l" t="t" r="r" b="b"/>
              <a:pathLst>
                <a:path w="299" h="737" extrusionOk="0">
                  <a:moveTo>
                    <a:pt x="199" y="0"/>
                  </a:moveTo>
                  <a:cubicBezTo>
                    <a:pt x="0" y="199"/>
                    <a:pt x="60" y="478"/>
                    <a:pt x="20" y="736"/>
                  </a:cubicBezTo>
                  <a:cubicBezTo>
                    <a:pt x="299" y="538"/>
                    <a:pt x="199" y="259"/>
                    <a:pt x="19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4"/>
            <p:cNvSpPr/>
            <p:nvPr/>
          </p:nvSpPr>
          <p:spPr>
            <a:xfrm>
              <a:off x="1678225" y="1689775"/>
              <a:ext cx="7500" cy="17950"/>
            </a:xfrm>
            <a:custGeom>
              <a:avLst/>
              <a:gdLst/>
              <a:ahLst/>
              <a:cxnLst/>
              <a:rect l="l" t="t" r="r" b="b"/>
              <a:pathLst>
                <a:path w="300" h="718" extrusionOk="0">
                  <a:moveTo>
                    <a:pt x="299" y="1"/>
                  </a:moveTo>
                  <a:lnTo>
                    <a:pt x="299" y="1"/>
                  </a:lnTo>
                  <a:cubicBezTo>
                    <a:pt x="1" y="180"/>
                    <a:pt x="120" y="478"/>
                    <a:pt x="120" y="717"/>
                  </a:cubicBezTo>
                  <a:cubicBezTo>
                    <a:pt x="279" y="498"/>
                    <a:pt x="299" y="240"/>
                    <a:pt x="29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4"/>
            <p:cNvSpPr/>
            <p:nvPr/>
          </p:nvSpPr>
          <p:spPr>
            <a:xfrm>
              <a:off x="2087525" y="1714650"/>
              <a:ext cx="6500" cy="13450"/>
            </a:xfrm>
            <a:custGeom>
              <a:avLst/>
              <a:gdLst/>
              <a:ahLst/>
              <a:cxnLst/>
              <a:rect l="l" t="t" r="r" b="b"/>
              <a:pathLst>
                <a:path w="260" h="538" extrusionOk="0">
                  <a:moveTo>
                    <a:pt x="219" y="1"/>
                  </a:moveTo>
                  <a:lnTo>
                    <a:pt x="219" y="1"/>
                  </a:lnTo>
                  <a:cubicBezTo>
                    <a:pt x="1" y="120"/>
                    <a:pt x="60" y="339"/>
                    <a:pt x="60" y="538"/>
                  </a:cubicBezTo>
                  <a:cubicBezTo>
                    <a:pt x="259" y="398"/>
                    <a:pt x="239" y="199"/>
                    <a:pt x="21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4"/>
            <p:cNvSpPr/>
            <p:nvPr/>
          </p:nvSpPr>
          <p:spPr>
            <a:xfrm>
              <a:off x="2075100" y="1749475"/>
              <a:ext cx="6000" cy="12950"/>
            </a:xfrm>
            <a:custGeom>
              <a:avLst/>
              <a:gdLst/>
              <a:ahLst/>
              <a:cxnLst/>
              <a:rect l="l" t="t" r="r" b="b"/>
              <a:pathLst>
                <a:path w="240" h="518" extrusionOk="0">
                  <a:moveTo>
                    <a:pt x="199" y="0"/>
                  </a:moveTo>
                  <a:lnTo>
                    <a:pt x="199" y="0"/>
                  </a:lnTo>
                  <a:cubicBezTo>
                    <a:pt x="40" y="139"/>
                    <a:pt x="20" y="338"/>
                    <a:pt x="0" y="517"/>
                  </a:cubicBezTo>
                  <a:cubicBezTo>
                    <a:pt x="239" y="418"/>
                    <a:pt x="199" y="199"/>
                    <a:pt x="19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4"/>
            <p:cNvSpPr/>
            <p:nvPr/>
          </p:nvSpPr>
          <p:spPr>
            <a:xfrm>
              <a:off x="2071125" y="1762400"/>
              <a:ext cx="5475" cy="13450"/>
            </a:xfrm>
            <a:custGeom>
              <a:avLst/>
              <a:gdLst/>
              <a:ahLst/>
              <a:cxnLst/>
              <a:rect l="l" t="t" r="r" b="b"/>
              <a:pathLst>
                <a:path w="219" h="538" extrusionOk="0">
                  <a:moveTo>
                    <a:pt x="179" y="0"/>
                  </a:moveTo>
                  <a:lnTo>
                    <a:pt x="179" y="0"/>
                  </a:lnTo>
                  <a:cubicBezTo>
                    <a:pt x="0" y="159"/>
                    <a:pt x="0" y="358"/>
                    <a:pt x="0" y="537"/>
                  </a:cubicBezTo>
                  <a:cubicBezTo>
                    <a:pt x="219" y="418"/>
                    <a:pt x="179" y="199"/>
                    <a:pt x="17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4"/>
            <p:cNvSpPr/>
            <p:nvPr/>
          </p:nvSpPr>
          <p:spPr>
            <a:xfrm>
              <a:off x="2027850" y="1806650"/>
              <a:ext cx="5500" cy="12950"/>
            </a:xfrm>
            <a:custGeom>
              <a:avLst/>
              <a:gdLst/>
              <a:ahLst/>
              <a:cxnLst/>
              <a:rect l="l" t="t" r="r" b="b"/>
              <a:pathLst>
                <a:path w="220" h="518" extrusionOk="0">
                  <a:moveTo>
                    <a:pt x="180" y="1"/>
                  </a:moveTo>
                  <a:lnTo>
                    <a:pt x="180" y="1"/>
                  </a:lnTo>
                  <a:cubicBezTo>
                    <a:pt x="1" y="120"/>
                    <a:pt x="20" y="319"/>
                    <a:pt x="20" y="518"/>
                  </a:cubicBezTo>
                  <a:cubicBezTo>
                    <a:pt x="219" y="379"/>
                    <a:pt x="219" y="200"/>
                    <a:pt x="18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4"/>
            <p:cNvSpPr/>
            <p:nvPr/>
          </p:nvSpPr>
          <p:spPr>
            <a:xfrm>
              <a:off x="2023375" y="1866825"/>
              <a:ext cx="5500" cy="12950"/>
            </a:xfrm>
            <a:custGeom>
              <a:avLst/>
              <a:gdLst/>
              <a:ahLst/>
              <a:cxnLst/>
              <a:rect l="l" t="t" r="r" b="b"/>
              <a:pathLst>
                <a:path w="220" h="518" extrusionOk="0">
                  <a:moveTo>
                    <a:pt x="180" y="1"/>
                  </a:moveTo>
                  <a:cubicBezTo>
                    <a:pt x="0" y="160"/>
                    <a:pt x="20" y="359"/>
                    <a:pt x="20" y="518"/>
                  </a:cubicBezTo>
                  <a:lnTo>
                    <a:pt x="180" y="518"/>
                  </a:lnTo>
                  <a:cubicBezTo>
                    <a:pt x="199" y="339"/>
                    <a:pt x="219" y="180"/>
                    <a:pt x="18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4"/>
            <p:cNvSpPr/>
            <p:nvPr/>
          </p:nvSpPr>
          <p:spPr>
            <a:xfrm>
              <a:off x="2062675" y="1796200"/>
              <a:ext cx="4975" cy="9975"/>
            </a:xfrm>
            <a:custGeom>
              <a:avLst/>
              <a:gdLst/>
              <a:ahLst/>
              <a:cxnLst/>
              <a:rect l="l" t="t" r="r" b="b"/>
              <a:pathLst>
                <a:path w="199" h="399" extrusionOk="0">
                  <a:moveTo>
                    <a:pt x="159" y="1"/>
                  </a:moveTo>
                  <a:cubicBezTo>
                    <a:pt x="40" y="120"/>
                    <a:pt x="0" y="240"/>
                    <a:pt x="40" y="399"/>
                  </a:cubicBezTo>
                  <a:cubicBezTo>
                    <a:pt x="199" y="299"/>
                    <a:pt x="199" y="140"/>
                    <a:pt x="15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4"/>
            <p:cNvSpPr/>
            <p:nvPr/>
          </p:nvSpPr>
          <p:spPr>
            <a:xfrm>
              <a:off x="2097475" y="1693275"/>
              <a:ext cx="5000" cy="8975"/>
            </a:xfrm>
            <a:custGeom>
              <a:avLst/>
              <a:gdLst/>
              <a:ahLst/>
              <a:cxnLst/>
              <a:rect l="l" t="t" r="r" b="b"/>
              <a:pathLst>
                <a:path w="200" h="359" extrusionOk="0">
                  <a:moveTo>
                    <a:pt x="199" y="0"/>
                  </a:moveTo>
                  <a:lnTo>
                    <a:pt x="199" y="0"/>
                  </a:lnTo>
                  <a:cubicBezTo>
                    <a:pt x="20" y="80"/>
                    <a:pt x="1" y="199"/>
                    <a:pt x="20" y="358"/>
                  </a:cubicBezTo>
                  <a:cubicBezTo>
                    <a:pt x="160" y="279"/>
                    <a:pt x="199" y="159"/>
                    <a:pt x="19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4"/>
            <p:cNvSpPr/>
            <p:nvPr/>
          </p:nvSpPr>
          <p:spPr>
            <a:xfrm>
              <a:off x="2080075" y="1739525"/>
              <a:ext cx="5000" cy="10450"/>
            </a:xfrm>
            <a:custGeom>
              <a:avLst/>
              <a:gdLst/>
              <a:ahLst/>
              <a:cxnLst/>
              <a:rect l="l" t="t" r="r" b="b"/>
              <a:pathLst>
                <a:path w="200" h="418" extrusionOk="0">
                  <a:moveTo>
                    <a:pt x="159" y="0"/>
                  </a:moveTo>
                  <a:lnTo>
                    <a:pt x="159" y="0"/>
                  </a:lnTo>
                  <a:cubicBezTo>
                    <a:pt x="120" y="120"/>
                    <a:pt x="40" y="279"/>
                    <a:pt x="0" y="418"/>
                  </a:cubicBezTo>
                  <a:cubicBezTo>
                    <a:pt x="199" y="318"/>
                    <a:pt x="199" y="179"/>
                    <a:pt x="15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4"/>
            <p:cNvSpPr/>
            <p:nvPr/>
          </p:nvSpPr>
          <p:spPr>
            <a:xfrm>
              <a:off x="2094000" y="1702225"/>
              <a:ext cx="4000" cy="9975"/>
            </a:xfrm>
            <a:custGeom>
              <a:avLst/>
              <a:gdLst/>
              <a:ahLst/>
              <a:cxnLst/>
              <a:rect l="l" t="t" r="r" b="b"/>
              <a:pathLst>
                <a:path w="160" h="399" extrusionOk="0">
                  <a:moveTo>
                    <a:pt x="159" y="0"/>
                  </a:moveTo>
                  <a:cubicBezTo>
                    <a:pt x="40" y="80"/>
                    <a:pt x="0" y="219"/>
                    <a:pt x="0" y="338"/>
                  </a:cubicBezTo>
                  <a:lnTo>
                    <a:pt x="80" y="398"/>
                  </a:lnTo>
                  <a:lnTo>
                    <a:pt x="159" y="338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4"/>
            <p:cNvSpPr/>
            <p:nvPr/>
          </p:nvSpPr>
          <p:spPr>
            <a:xfrm>
              <a:off x="1797600" y="1824050"/>
              <a:ext cx="4500" cy="8000"/>
            </a:xfrm>
            <a:custGeom>
              <a:avLst/>
              <a:gdLst/>
              <a:ahLst/>
              <a:cxnLst/>
              <a:rect l="l" t="t" r="r" b="b"/>
              <a:pathLst>
                <a:path w="180" h="320" extrusionOk="0">
                  <a:moveTo>
                    <a:pt x="179" y="1"/>
                  </a:moveTo>
                  <a:lnTo>
                    <a:pt x="0" y="180"/>
                  </a:lnTo>
                  <a:cubicBezTo>
                    <a:pt x="80" y="220"/>
                    <a:pt x="120" y="279"/>
                    <a:pt x="179" y="319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4"/>
            <p:cNvSpPr/>
            <p:nvPr/>
          </p:nvSpPr>
          <p:spPr>
            <a:xfrm>
              <a:off x="1884125" y="1659450"/>
              <a:ext cx="3500" cy="3500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1" y="0"/>
                  </a:moveTo>
                  <a:cubicBezTo>
                    <a:pt x="1" y="40"/>
                    <a:pt x="20" y="100"/>
                    <a:pt x="20" y="140"/>
                  </a:cubicBezTo>
                  <a:cubicBezTo>
                    <a:pt x="140" y="60"/>
                    <a:pt x="120" y="20"/>
                    <a:pt x="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4"/>
            <p:cNvSpPr/>
            <p:nvPr/>
          </p:nvSpPr>
          <p:spPr>
            <a:xfrm>
              <a:off x="1881150" y="1697750"/>
              <a:ext cx="3500" cy="6475"/>
            </a:xfrm>
            <a:custGeom>
              <a:avLst/>
              <a:gdLst/>
              <a:ahLst/>
              <a:cxnLst/>
              <a:rect l="l" t="t" r="r" b="b"/>
              <a:pathLst>
                <a:path w="140" h="259" extrusionOk="0">
                  <a:moveTo>
                    <a:pt x="139" y="0"/>
                  </a:moveTo>
                  <a:lnTo>
                    <a:pt x="139" y="0"/>
                  </a:lnTo>
                  <a:cubicBezTo>
                    <a:pt x="40" y="60"/>
                    <a:pt x="0" y="159"/>
                    <a:pt x="0" y="259"/>
                  </a:cubicBezTo>
                  <a:cubicBezTo>
                    <a:pt x="40" y="179"/>
                    <a:pt x="100" y="100"/>
                    <a:pt x="13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4"/>
            <p:cNvSpPr/>
            <p:nvPr/>
          </p:nvSpPr>
          <p:spPr>
            <a:xfrm>
              <a:off x="1872200" y="1719625"/>
              <a:ext cx="4000" cy="6000"/>
            </a:xfrm>
            <a:custGeom>
              <a:avLst/>
              <a:gdLst/>
              <a:ahLst/>
              <a:cxnLst/>
              <a:rect l="l" t="t" r="r" b="b"/>
              <a:pathLst>
                <a:path w="160" h="240" extrusionOk="0">
                  <a:moveTo>
                    <a:pt x="159" y="0"/>
                  </a:moveTo>
                  <a:cubicBezTo>
                    <a:pt x="60" y="40"/>
                    <a:pt x="0" y="140"/>
                    <a:pt x="0" y="239"/>
                  </a:cubicBezTo>
                  <a:cubicBezTo>
                    <a:pt x="80" y="179"/>
                    <a:pt x="119" y="80"/>
                    <a:pt x="15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4"/>
            <p:cNvSpPr/>
            <p:nvPr/>
          </p:nvSpPr>
          <p:spPr>
            <a:xfrm>
              <a:off x="1864725" y="1705200"/>
              <a:ext cx="2525" cy="5000"/>
            </a:xfrm>
            <a:custGeom>
              <a:avLst/>
              <a:gdLst/>
              <a:ahLst/>
              <a:cxnLst/>
              <a:rect l="l" t="t" r="r" b="b"/>
              <a:pathLst>
                <a:path w="101" h="200" extrusionOk="0">
                  <a:moveTo>
                    <a:pt x="100" y="1"/>
                  </a:moveTo>
                  <a:lnTo>
                    <a:pt x="100" y="1"/>
                  </a:lnTo>
                  <a:cubicBezTo>
                    <a:pt x="80" y="80"/>
                    <a:pt x="21" y="120"/>
                    <a:pt x="1" y="199"/>
                  </a:cubicBezTo>
                  <a:cubicBezTo>
                    <a:pt x="21" y="160"/>
                    <a:pt x="80" y="80"/>
                    <a:pt x="10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4"/>
            <p:cNvSpPr/>
            <p:nvPr/>
          </p:nvSpPr>
          <p:spPr>
            <a:xfrm>
              <a:off x="1861750" y="1715150"/>
              <a:ext cx="5500" cy="4000"/>
            </a:xfrm>
            <a:custGeom>
              <a:avLst/>
              <a:gdLst/>
              <a:ahLst/>
              <a:cxnLst/>
              <a:rect l="l" t="t" r="r" b="b"/>
              <a:pathLst>
                <a:path w="220" h="160" extrusionOk="0">
                  <a:moveTo>
                    <a:pt x="80" y="0"/>
                  </a:moveTo>
                  <a:cubicBezTo>
                    <a:pt x="20" y="60"/>
                    <a:pt x="0" y="100"/>
                    <a:pt x="20" y="160"/>
                  </a:cubicBezTo>
                  <a:cubicBezTo>
                    <a:pt x="140" y="160"/>
                    <a:pt x="219" y="100"/>
                    <a:pt x="8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4"/>
            <p:cNvSpPr/>
            <p:nvPr/>
          </p:nvSpPr>
          <p:spPr>
            <a:xfrm>
              <a:off x="2085050" y="1662925"/>
              <a:ext cx="3500" cy="5200"/>
            </a:xfrm>
            <a:custGeom>
              <a:avLst/>
              <a:gdLst/>
              <a:ahLst/>
              <a:cxnLst/>
              <a:rect l="l" t="t" r="r" b="b"/>
              <a:pathLst>
                <a:path w="140" h="208" extrusionOk="0">
                  <a:moveTo>
                    <a:pt x="0" y="1"/>
                  </a:moveTo>
                  <a:lnTo>
                    <a:pt x="0" y="200"/>
                  </a:lnTo>
                  <a:cubicBezTo>
                    <a:pt x="18" y="205"/>
                    <a:pt x="35" y="208"/>
                    <a:pt x="52" y="208"/>
                  </a:cubicBezTo>
                  <a:cubicBezTo>
                    <a:pt x="91" y="208"/>
                    <a:pt x="125" y="194"/>
                    <a:pt x="139" y="180"/>
                  </a:cubicBezTo>
                  <a:cubicBezTo>
                    <a:pt x="100" y="120"/>
                    <a:pt x="40" y="40"/>
                    <a:pt x="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4"/>
            <p:cNvSpPr/>
            <p:nvPr/>
          </p:nvSpPr>
          <p:spPr>
            <a:xfrm>
              <a:off x="2085050" y="1730575"/>
              <a:ext cx="3500" cy="6475"/>
            </a:xfrm>
            <a:custGeom>
              <a:avLst/>
              <a:gdLst/>
              <a:ahLst/>
              <a:cxnLst/>
              <a:rect l="l" t="t" r="r" b="b"/>
              <a:pathLst>
                <a:path w="140" h="259" extrusionOk="0">
                  <a:moveTo>
                    <a:pt x="139" y="0"/>
                  </a:moveTo>
                  <a:cubicBezTo>
                    <a:pt x="100" y="80"/>
                    <a:pt x="40" y="159"/>
                    <a:pt x="0" y="259"/>
                  </a:cubicBezTo>
                  <a:cubicBezTo>
                    <a:pt x="100" y="199"/>
                    <a:pt x="139" y="100"/>
                    <a:pt x="13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4"/>
            <p:cNvSpPr/>
            <p:nvPr/>
          </p:nvSpPr>
          <p:spPr>
            <a:xfrm>
              <a:off x="2018900" y="1811125"/>
              <a:ext cx="4000" cy="4000"/>
            </a:xfrm>
            <a:custGeom>
              <a:avLst/>
              <a:gdLst/>
              <a:ahLst/>
              <a:cxnLst/>
              <a:rect l="l" t="t" r="r" b="b"/>
              <a:pathLst>
                <a:path w="160" h="160" extrusionOk="0">
                  <a:moveTo>
                    <a:pt x="0" y="1"/>
                  </a:moveTo>
                  <a:lnTo>
                    <a:pt x="0" y="160"/>
                  </a:lnTo>
                  <a:cubicBezTo>
                    <a:pt x="160" y="100"/>
                    <a:pt x="120" y="40"/>
                    <a:pt x="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4"/>
            <p:cNvSpPr/>
            <p:nvPr/>
          </p:nvSpPr>
          <p:spPr>
            <a:xfrm>
              <a:off x="1685700" y="1684800"/>
              <a:ext cx="3500" cy="5000"/>
            </a:xfrm>
            <a:custGeom>
              <a:avLst/>
              <a:gdLst/>
              <a:ahLst/>
              <a:cxnLst/>
              <a:rect l="l" t="t" r="r" b="b"/>
              <a:pathLst>
                <a:path w="140" h="200" extrusionOk="0">
                  <a:moveTo>
                    <a:pt x="140" y="1"/>
                  </a:moveTo>
                  <a:lnTo>
                    <a:pt x="140" y="1"/>
                  </a:lnTo>
                  <a:cubicBezTo>
                    <a:pt x="100" y="81"/>
                    <a:pt x="40" y="120"/>
                    <a:pt x="0" y="200"/>
                  </a:cubicBezTo>
                  <a:cubicBezTo>
                    <a:pt x="80" y="180"/>
                    <a:pt x="120" y="100"/>
                    <a:pt x="14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4"/>
            <p:cNvSpPr/>
            <p:nvPr/>
          </p:nvSpPr>
          <p:spPr>
            <a:xfrm>
              <a:off x="2102450" y="1687800"/>
              <a:ext cx="3500" cy="5500"/>
            </a:xfrm>
            <a:custGeom>
              <a:avLst/>
              <a:gdLst/>
              <a:ahLst/>
              <a:cxnLst/>
              <a:rect l="l" t="t" r="r" b="b"/>
              <a:pathLst>
                <a:path w="140" h="220" extrusionOk="0">
                  <a:moveTo>
                    <a:pt x="140" y="0"/>
                  </a:moveTo>
                  <a:lnTo>
                    <a:pt x="0" y="219"/>
                  </a:lnTo>
                  <a:cubicBezTo>
                    <a:pt x="100" y="179"/>
                    <a:pt x="140" y="100"/>
                    <a:pt x="14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4"/>
            <p:cNvSpPr/>
            <p:nvPr/>
          </p:nvSpPr>
          <p:spPr>
            <a:xfrm>
              <a:off x="2093000" y="1710675"/>
              <a:ext cx="5000" cy="4000"/>
            </a:xfrm>
            <a:custGeom>
              <a:avLst/>
              <a:gdLst/>
              <a:ahLst/>
              <a:cxnLst/>
              <a:rect l="l" t="t" r="r" b="b"/>
              <a:pathLst>
                <a:path w="200" h="160" extrusionOk="0">
                  <a:moveTo>
                    <a:pt x="40" y="0"/>
                  </a:moveTo>
                  <a:cubicBezTo>
                    <a:pt x="0" y="60"/>
                    <a:pt x="0" y="100"/>
                    <a:pt x="0" y="160"/>
                  </a:cubicBezTo>
                  <a:cubicBezTo>
                    <a:pt x="80" y="100"/>
                    <a:pt x="120" y="60"/>
                    <a:pt x="19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4"/>
            <p:cNvSpPr/>
            <p:nvPr/>
          </p:nvSpPr>
          <p:spPr>
            <a:xfrm>
              <a:off x="1364425" y="1593675"/>
              <a:ext cx="12450" cy="10350"/>
            </a:xfrm>
            <a:custGeom>
              <a:avLst/>
              <a:gdLst/>
              <a:ahLst/>
              <a:cxnLst/>
              <a:rect l="l" t="t" r="r" b="b"/>
              <a:pathLst>
                <a:path w="498" h="414" extrusionOk="0">
                  <a:moveTo>
                    <a:pt x="126" y="0"/>
                  </a:moveTo>
                  <a:cubicBezTo>
                    <a:pt x="86" y="0"/>
                    <a:pt x="44" y="2"/>
                    <a:pt x="1" y="6"/>
                  </a:cubicBezTo>
                  <a:cubicBezTo>
                    <a:pt x="40" y="145"/>
                    <a:pt x="120" y="244"/>
                    <a:pt x="180" y="344"/>
                  </a:cubicBezTo>
                  <a:cubicBezTo>
                    <a:pt x="206" y="383"/>
                    <a:pt x="248" y="413"/>
                    <a:pt x="297" y="413"/>
                  </a:cubicBezTo>
                  <a:cubicBezTo>
                    <a:pt x="323" y="413"/>
                    <a:pt x="351" y="404"/>
                    <a:pt x="379" y="384"/>
                  </a:cubicBezTo>
                  <a:cubicBezTo>
                    <a:pt x="418" y="384"/>
                    <a:pt x="438" y="384"/>
                    <a:pt x="498" y="364"/>
                  </a:cubicBezTo>
                  <a:cubicBezTo>
                    <a:pt x="481" y="62"/>
                    <a:pt x="337" y="0"/>
                    <a:pt x="126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4"/>
            <p:cNvSpPr/>
            <p:nvPr/>
          </p:nvSpPr>
          <p:spPr>
            <a:xfrm>
              <a:off x="1358450" y="1602250"/>
              <a:ext cx="15450" cy="4025"/>
            </a:xfrm>
            <a:custGeom>
              <a:avLst/>
              <a:gdLst/>
              <a:ahLst/>
              <a:cxnLst/>
              <a:rect l="l" t="t" r="r" b="b"/>
              <a:pathLst>
                <a:path w="618" h="161" extrusionOk="0">
                  <a:moveTo>
                    <a:pt x="419" y="1"/>
                  </a:moveTo>
                  <a:cubicBezTo>
                    <a:pt x="279" y="1"/>
                    <a:pt x="140" y="1"/>
                    <a:pt x="1" y="21"/>
                  </a:cubicBezTo>
                  <a:cubicBezTo>
                    <a:pt x="126" y="100"/>
                    <a:pt x="244" y="160"/>
                    <a:pt x="360" y="160"/>
                  </a:cubicBezTo>
                  <a:cubicBezTo>
                    <a:pt x="447" y="160"/>
                    <a:pt x="532" y="126"/>
                    <a:pt x="618" y="41"/>
                  </a:cubicBezTo>
                  <a:cubicBezTo>
                    <a:pt x="538" y="21"/>
                    <a:pt x="478" y="21"/>
                    <a:pt x="41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4"/>
            <p:cNvSpPr/>
            <p:nvPr/>
          </p:nvSpPr>
          <p:spPr>
            <a:xfrm>
              <a:off x="1660325" y="1861350"/>
              <a:ext cx="2025" cy="2525"/>
            </a:xfrm>
            <a:custGeom>
              <a:avLst/>
              <a:gdLst/>
              <a:ahLst/>
              <a:cxnLst/>
              <a:rect l="l" t="t" r="r" b="b"/>
              <a:pathLst>
                <a:path w="81" h="101" extrusionOk="0">
                  <a:moveTo>
                    <a:pt x="21" y="1"/>
                  </a:moveTo>
                  <a:cubicBezTo>
                    <a:pt x="21" y="21"/>
                    <a:pt x="1" y="41"/>
                    <a:pt x="1" y="61"/>
                  </a:cubicBezTo>
                  <a:cubicBezTo>
                    <a:pt x="1" y="61"/>
                    <a:pt x="21" y="100"/>
                    <a:pt x="41" y="100"/>
                  </a:cubicBezTo>
                  <a:cubicBezTo>
                    <a:pt x="80" y="61"/>
                    <a:pt x="80" y="41"/>
                    <a:pt x="60" y="21"/>
                  </a:cubicBezTo>
                  <a:cubicBezTo>
                    <a:pt x="60" y="21"/>
                    <a:pt x="41" y="1"/>
                    <a:pt x="2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4"/>
            <p:cNvSpPr/>
            <p:nvPr/>
          </p:nvSpPr>
          <p:spPr>
            <a:xfrm>
              <a:off x="1681225" y="1675850"/>
              <a:ext cx="4000" cy="4500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0" y="180"/>
                  </a:moveTo>
                  <a:cubicBezTo>
                    <a:pt x="60" y="140"/>
                    <a:pt x="100" y="61"/>
                    <a:pt x="159" y="1"/>
                  </a:cubicBezTo>
                  <a:cubicBezTo>
                    <a:pt x="100" y="61"/>
                    <a:pt x="60" y="140"/>
                    <a:pt x="0" y="18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4"/>
            <p:cNvSpPr/>
            <p:nvPr/>
          </p:nvSpPr>
          <p:spPr>
            <a:xfrm>
              <a:off x="2063150" y="2047850"/>
              <a:ext cx="5500" cy="6000"/>
            </a:xfrm>
            <a:custGeom>
              <a:avLst/>
              <a:gdLst/>
              <a:ahLst/>
              <a:cxnLst/>
              <a:rect l="l" t="t" r="r" b="b"/>
              <a:pathLst>
                <a:path w="220" h="240" extrusionOk="0">
                  <a:moveTo>
                    <a:pt x="80" y="1"/>
                  </a:moveTo>
                  <a:lnTo>
                    <a:pt x="80" y="1"/>
                  </a:lnTo>
                  <a:cubicBezTo>
                    <a:pt x="41" y="100"/>
                    <a:pt x="21" y="180"/>
                    <a:pt x="1" y="239"/>
                  </a:cubicBezTo>
                  <a:cubicBezTo>
                    <a:pt x="80" y="180"/>
                    <a:pt x="220" y="140"/>
                    <a:pt x="8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4"/>
            <p:cNvSpPr/>
            <p:nvPr/>
          </p:nvSpPr>
          <p:spPr>
            <a:xfrm>
              <a:off x="1625025" y="1941425"/>
              <a:ext cx="4000" cy="7475"/>
            </a:xfrm>
            <a:custGeom>
              <a:avLst/>
              <a:gdLst/>
              <a:ahLst/>
              <a:cxnLst/>
              <a:rect l="l" t="t" r="r" b="b"/>
              <a:pathLst>
                <a:path w="160" h="299" extrusionOk="0">
                  <a:moveTo>
                    <a:pt x="0" y="1"/>
                  </a:moveTo>
                  <a:lnTo>
                    <a:pt x="0" y="299"/>
                  </a:lnTo>
                  <a:cubicBezTo>
                    <a:pt x="160" y="200"/>
                    <a:pt x="160" y="100"/>
                    <a:pt x="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4"/>
            <p:cNvSpPr/>
            <p:nvPr/>
          </p:nvSpPr>
          <p:spPr>
            <a:xfrm>
              <a:off x="2836000" y="1571425"/>
              <a:ext cx="196450" cy="48750"/>
            </a:xfrm>
            <a:custGeom>
              <a:avLst/>
              <a:gdLst/>
              <a:ahLst/>
              <a:cxnLst/>
              <a:rect l="l" t="t" r="r" b="b"/>
              <a:pathLst>
                <a:path w="7858" h="1950" extrusionOk="0">
                  <a:moveTo>
                    <a:pt x="7599" y="0"/>
                  </a:moveTo>
                  <a:cubicBezTo>
                    <a:pt x="5292" y="259"/>
                    <a:pt x="3004" y="657"/>
                    <a:pt x="796" y="1393"/>
                  </a:cubicBezTo>
                  <a:cubicBezTo>
                    <a:pt x="935" y="1433"/>
                    <a:pt x="1054" y="1433"/>
                    <a:pt x="1313" y="1453"/>
                  </a:cubicBezTo>
                  <a:cubicBezTo>
                    <a:pt x="836" y="1751"/>
                    <a:pt x="338" y="1632"/>
                    <a:pt x="0" y="1950"/>
                  </a:cubicBezTo>
                  <a:cubicBezTo>
                    <a:pt x="1054" y="1890"/>
                    <a:pt x="2089" y="1652"/>
                    <a:pt x="3103" y="1353"/>
                  </a:cubicBezTo>
                  <a:cubicBezTo>
                    <a:pt x="4018" y="1075"/>
                    <a:pt x="4934" y="955"/>
                    <a:pt x="5888" y="876"/>
                  </a:cubicBezTo>
                  <a:cubicBezTo>
                    <a:pt x="6425" y="597"/>
                    <a:pt x="7082" y="736"/>
                    <a:pt x="7659" y="557"/>
                  </a:cubicBezTo>
                  <a:lnTo>
                    <a:pt x="7659" y="378"/>
                  </a:lnTo>
                  <a:cubicBezTo>
                    <a:pt x="7758" y="299"/>
                    <a:pt x="7858" y="239"/>
                    <a:pt x="7858" y="80"/>
                  </a:cubicBezTo>
                  <a:cubicBezTo>
                    <a:pt x="7778" y="60"/>
                    <a:pt x="7679" y="40"/>
                    <a:pt x="759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"/>
            <p:cNvSpPr/>
            <p:nvPr/>
          </p:nvSpPr>
          <p:spPr>
            <a:xfrm>
              <a:off x="2886725" y="1568425"/>
              <a:ext cx="22400" cy="13850"/>
            </a:xfrm>
            <a:custGeom>
              <a:avLst/>
              <a:gdLst/>
              <a:ahLst/>
              <a:cxnLst/>
              <a:rect l="l" t="t" r="r" b="b"/>
              <a:pathLst>
                <a:path w="896" h="554" extrusionOk="0">
                  <a:moveTo>
                    <a:pt x="623" y="0"/>
                  </a:moveTo>
                  <a:cubicBezTo>
                    <a:pt x="561" y="0"/>
                    <a:pt x="491" y="10"/>
                    <a:pt x="418" y="21"/>
                  </a:cubicBezTo>
                  <a:cubicBezTo>
                    <a:pt x="299" y="81"/>
                    <a:pt x="159" y="120"/>
                    <a:pt x="20" y="180"/>
                  </a:cubicBezTo>
                  <a:cubicBezTo>
                    <a:pt x="20" y="260"/>
                    <a:pt x="20" y="359"/>
                    <a:pt x="0" y="459"/>
                  </a:cubicBezTo>
                  <a:cubicBezTo>
                    <a:pt x="22" y="524"/>
                    <a:pt x="56" y="554"/>
                    <a:pt x="95" y="554"/>
                  </a:cubicBezTo>
                  <a:cubicBezTo>
                    <a:pt x="128" y="554"/>
                    <a:pt x="163" y="534"/>
                    <a:pt x="199" y="498"/>
                  </a:cubicBezTo>
                  <a:cubicBezTo>
                    <a:pt x="378" y="319"/>
                    <a:pt x="597" y="459"/>
                    <a:pt x="776" y="339"/>
                  </a:cubicBezTo>
                  <a:cubicBezTo>
                    <a:pt x="788" y="352"/>
                    <a:pt x="803" y="356"/>
                    <a:pt x="817" y="356"/>
                  </a:cubicBezTo>
                  <a:cubicBezTo>
                    <a:pt x="849" y="356"/>
                    <a:pt x="882" y="333"/>
                    <a:pt x="895" y="319"/>
                  </a:cubicBezTo>
                  <a:cubicBezTo>
                    <a:pt x="895" y="62"/>
                    <a:pt x="783" y="0"/>
                    <a:pt x="623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"/>
            <p:cNvSpPr/>
            <p:nvPr/>
          </p:nvSpPr>
          <p:spPr>
            <a:xfrm>
              <a:off x="2870800" y="1579875"/>
              <a:ext cx="21425" cy="5775"/>
            </a:xfrm>
            <a:custGeom>
              <a:avLst/>
              <a:gdLst/>
              <a:ahLst/>
              <a:cxnLst/>
              <a:rect l="l" t="t" r="r" b="b"/>
              <a:pathLst>
                <a:path w="857" h="231" extrusionOk="0">
                  <a:moveTo>
                    <a:pt x="657" y="1"/>
                  </a:moveTo>
                  <a:cubicBezTo>
                    <a:pt x="558" y="1"/>
                    <a:pt x="458" y="20"/>
                    <a:pt x="339" y="20"/>
                  </a:cubicBezTo>
                  <a:cubicBezTo>
                    <a:pt x="200" y="40"/>
                    <a:pt x="60" y="60"/>
                    <a:pt x="1" y="219"/>
                  </a:cubicBezTo>
                  <a:cubicBezTo>
                    <a:pt x="114" y="219"/>
                    <a:pt x="231" y="231"/>
                    <a:pt x="345" y="231"/>
                  </a:cubicBezTo>
                  <a:cubicBezTo>
                    <a:pt x="530" y="231"/>
                    <a:pt x="708" y="200"/>
                    <a:pt x="856" y="40"/>
                  </a:cubicBezTo>
                  <a:cubicBezTo>
                    <a:pt x="796" y="20"/>
                    <a:pt x="737" y="20"/>
                    <a:pt x="65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"/>
            <p:cNvSpPr/>
            <p:nvPr/>
          </p:nvSpPr>
          <p:spPr>
            <a:xfrm>
              <a:off x="2892200" y="1576600"/>
              <a:ext cx="14425" cy="4300"/>
            </a:xfrm>
            <a:custGeom>
              <a:avLst/>
              <a:gdLst/>
              <a:ahLst/>
              <a:cxnLst/>
              <a:rect l="l" t="t" r="r" b="b"/>
              <a:pathLst>
                <a:path w="577" h="172" extrusionOk="0">
                  <a:moveTo>
                    <a:pt x="330" y="1"/>
                  </a:moveTo>
                  <a:cubicBezTo>
                    <a:pt x="208" y="1"/>
                    <a:pt x="97" y="38"/>
                    <a:pt x="0" y="171"/>
                  </a:cubicBezTo>
                  <a:cubicBezTo>
                    <a:pt x="199" y="171"/>
                    <a:pt x="438" y="171"/>
                    <a:pt x="577" y="32"/>
                  </a:cubicBezTo>
                  <a:cubicBezTo>
                    <a:pt x="491" y="17"/>
                    <a:pt x="408" y="1"/>
                    <a:pt x="33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"/>
            <p:cNvSpPr/>
            <p:nvPr/>
          </p:nvSpPr>
          <p:spPr>
            <a:xfrm>
              <a:off x="2915550" y="1563250"/>
              <a:ext cx="17450" cy="8800"/>
            </a:xfrm>
            <a:custGeom>
              <a:avLst/>
              <a:gdLst/>
              <a:ahLst/>
              <a:cxnLst/>
              <a:rect l="l" t="t" r="r" b="b"/>
              <a:pathLst>
                <a:path w="698" h="352" extrusionOk="0">
                  <a:moveTo>
                    <a:pt x="314" y="0"/>
                  </a:moveTo>
                  <a:cubicBezTo>
                    <a:pt x="255" y="0"/>
                    <a:pt x="193" y="9"/>
                    <a:pt x="140" y="9"/>
                  </a:cubicBezTo>
                  <a:cubicBezTo>
                    <a:pt x="100" y="89"/>
                    <a:pt x="1" y="188"/>
                    <a:pt x="61" y="288"/>
                  </a:cubicBezTo>
                  <a:cubicBezTo>
                    <a:pt x="101" y="336"/>
                    <a:pt x="155" y="352"/>
                    <a:pt x="213" y="352"/>
                  </a:cubicBezTo>
                  <a:cubicBezTo>
                    <a:pt x="296" y="352"/>
                    <a:pt x="388" y="319"/>
                    <a:pt x="459" y="308"/>
                  </a:cubicBezTo>
                  <a:cubicBezTo>
                    <a:pt x="518" y="208"/>
                    <a:pt x="697" y="188"/>
                    <a:pt x="618" y="69"/>
                  </a:cubicBezTo>
                  <a:cubicBezTo>
                    <a:pt x="618" y="9"/>
                    <a:pt x="459" y="9"/>
                    <a:pt x="399" y="9"/>
                  </a:cubicBezTo>
                  <a:cubicBezTo>
                    <a:pt x="372" y="2"/>
                    <a:pt x="344" y="0"/>
                    <a:pt x="314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"/>
            <p:cNvSpPr/>
            <p:nvPr/>
          </p:nvSpPr>
          <p:spPr>
            <a:xfrm>
              <a:off x="3087625" y="1532625"/>
              <a:ext cx="9975" cy="3775"/>
            </a:xfrm>
            <a:custGeom>
              <a:avLst/>
              <a:gdLst/>
              <a:ahLst/>
              <a:cxnLst/>
              <a:rect l="l" t="t" r="r" b="b"/>
              <a:pathLst>
                <a:path w="399" h="151" extrusionOk="0">
                  <a:moveTo>
                    <a:pt x="1" y="1"/>
                  </a:moveTo>
                  <a:cubicBezTo>
                    <a:pt x="41" y="41"/>
                    <a:pt x="100" y="120"/>
                    <a:pt x="200" y="140"/>
                  </a:cubicBezTo>
                  <a:cubicBezTo>
                    <a:pt x="224" y="146"/>
                    <a:pt x="251" y="150"/>
                    <a:pt x="276" y="150"/>
                  </a:cubicBezTo>
                  <a:cubicBezTo>
                    <a:pt x="333" y="150"/>
                    <a:pt x="385" y="129"/>
                    <a:pt x="399" y="60"/>
                  </a:cubicBezTo>
                  <a:cubicBezTo>
                    <a:pt x="399" y="60"/>
                    <a:pt x="299" y="21"/>
                    <a:pt x="240" y="21"/>
                  </a:cubicBezTo>
                  <a:cubicBezTo>
                    <a:pt x="180" y="21"/>
                    <a:pt x="80" y="1"/>
                    <a:pt x="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"/>
            <p:cNvSpPr/>
            <p:nvPr/>
          </p:nvSpPr>
          <p:spPr>
            <a:xfrm>
              <a:off x="2240200" y="1756425"/>
              <a:ext cx="4500" cy="6000"/>
            </a:xfrm>
            <a:custGeom>
              <a:avLst/>
              <a:gdLst/>
              <a:ahLst/>
              <a:cxnLst/>
              <a:rect l="l" t="t" r="r" b="b"/>
              <a:pathLst>
                <a:path w="180" h="240" extrusionOk="0">
                  <a:moveTo>
                    <a:pt x="180" y="1"/>
                  </a:moveTo>
                  <a:cubicBezTo>
                    <a:pt x="120" y="100"/>
                    <a:pt x="80" y="160"/>
                    <a:pt x="1" y="239"/>
                  </a:cubicBezTo>
                  <a:cubicBezTo>
                    <a:pt x="120" y="199"/>
                    <a:pt x="180" y="120"/>
                    <a:pt x="18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4"/>
            <p:cNvSpPr/>
            <p:nvPr/>
          </p:nvSpPr>
          <p:spPr>
            <a:xfrm>
              <a:off x="2857375" y="2023000"/>
              <a:ext cx="9975" cy="7625"/>
            </a:xfrm>
            <a:custGeom>
              <a:avLst/>
              <a:gdLst/>
              <a:ahLst/>
              <a:cxnLst/>
              <a:rect l="l" t="t" r="r" b="b"/>
              <a:pathLst>
                <a:path w="399" h="305" extrusionOk="0">
                  <a:moveTo>
                    <a:pt x="160" y="0"/>
                  </a:moveTo>
                  <a:cubicBezTo>
                    <a:pt x="80" y="0"/>
                    <a:pt x="60" y="0"/>
                    <a:pt x="1" y="40"/>
                  </a:cubicBezTo>
                  <a:cubicBezTo>
                    <a:pt x="36" y="164"/>
                    <a:pt x="56" y="305"/>
                    <a:pt x="202" y="305"/>
                  </a:cubicBezTo>
                  <a:cubicBezTo>
                    <a:pt x="219" y="305"/>
                    <a:pt x="238" y="303"/>
                    <a:pt x="259" y="298"/>
                  </a:cubicBezTo>
                  <a:cubicBezTo>
                    <a:pt x="299" y="298"/>
                    <a:pt x="398" y="199"/>
                    <a:pt x="398" y="139"/>
                  </a:cubicBezTo>
                  <a:cubicBezTo>
                    <a:pt x="398" y="0"/>
                    <a:pt x="259" y="20"/>
                    <a:pt x="16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"/>
            <p:cNvSpPr/>
            <p:nvPr/>
          </p:nvSpPr>
          <p:spPr>
            <a:xfrm>
              <a:off x="2372500" y="1805975"/>
              <a:ext cx="34325" cy="114550"/>
            </a:xfrm>
            <a:custGeom>
              <a:avLst/>
              <a:gdLst/>
              <a:ahLst/>
              <a:cxnLst/>
              <a:rect l="l" t="t" r="r" b="b"/>
              <a:pathLst>
                <a:path w="1373" h="4582" extrusionOk="0">
                  <a:moveTo>
                    <a:pt x="1077" y="0"/>
                  </a:moveTo>
                  <a:cubicBezTo>
                    <a:pt x="970" y="0"/>
                    <a:pt x="838" y="88"/>
                    <a:pt x="677" y="266"/>
                  </a:cubicBezTo>
                  <a:cubicBezTo>
                    <a:pt x="497" y="445"/>
                    <a:pt x="458" y="724"/>
                    <a:pt x="358" y="943"/>
                  </a:cubicBezTo>
                  <a:cubicBezTo>
                    <a:pt x="259" y="1500"/>
                    <a:pt x="0" y="2037"/>
                    <a:pt x="179" y="2614"/>
                  </a:cubicBezTo>
                  <a:cubicBezTo>
                    <a:pt x="159" y="2753"/>
                    <a:pt x="199" y="2892"/>
                    <a:pt x="279" y="3012"/>
                  </a:cubicBezTo>
                  <a:lnTo>
                    <a:pt x="279" y="3051"/>
                  </a:lnTo>
                  <a:lnTo>
                    <a:pt x="279" y="3111"/>
                  </a:lnTo>
                  <a:cubicBezTo>
                    <a:pt x="100" y="3489"/>
                    <a:pt x="299" y="3827"/>
                    <a:pt x="338" y="4205"/>
                  </a:cubicBezTo>
                  <a:lnTo>
                    <a:pt x="299" y="4265"/>
                  </a:lnTo>
                  <a:lnTo>
                    <a:pt x="299" y="4344"/>
                  </a:lnTo>
                  <a:cubicBezTo>
                    <a:pt x="355" y="4522"/>
                    <a:pt x="415" y="4582"/>
                    <a:pt x="477" y="4582"/>
                  </a:cubicBezTo>
                  <a:cubicBezTo>
                    <a:pt x="567" y="4582"/>
                    <a:pt x="662" y="4455"/>
                    <a:pt x="756" y="4384"/>
                  </a:cubicBezTo>
                  <a:cubicBezTo>
                    <a:pt x="875" y="4126"/>
                    <a:pt x="796" y="3827"/>
                    <a:pt x="955" y="3588"/>
                  </a:cubicBezTo>
                  <a:cubicBezTo>
                    <a:pt x="1194" y="2912"/>
                    <a:pt x="955" y="2216"/>
                    <a:pt x="1134" y="1540"/>
                  </a:cubicBezTo>
                  <a:cubicBezTo>
                    <a:pt x="1194" y="1321"/>
                    <a:pt x="1253" y="1122"/>
                    <a:pt x="1333" y="903"/>
                  </a:cubicBezTo>
                  <a:cubicBezTo>
                    <a:pt x="1353" y="744"/>
                    <a:pt x="1373" y="624"/>
                    <a:pt x="1373" y="465"/>
                  </a:cubicBezTo>
                  <a:cubicBezTo>
                    <a:pt x="1316" y="158"/>
                    <a:pt x="1220" y="0"/>
                    <a:pt x="1077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"/>
            <p:cNvSpPr/>
            <p:nvPr/>
          </p:nvSpPr>
          <p:spPr>
            <a:xfrm>
              <a:off x="2372500" y="1914075"/>
              <a:ext cx="36825" cy="131825"/>
            </a:xfrm>
            <a:custGeom>
              <a:avLst/>
              <a:gdLst/>
              <a:ahLst/>
              <a:cxnLst/>
              <a:rect l="l" t="t" r="r" b="b"/>
              <a:pathLst>
                <a:path w="1473" h="5273" extrusionOk="0">
                  <a:moveTo>
                    <a:pt x="279" y="0"/>
                  </a:moveTo>
                  <a:cubicBezTo>
                    <a:pt x="100" y="160"/>
                    <a:pt x="179" y="378"/>
                    <a:pt x="80" y="538"/>
                  </a:cubicBezTo>
                  <a:cubicBezTo>
                    <a:pt x="0" y="597"/>
                    <a:pt x="40" y="637"/>
                    <a:pt x="100" y="697"/>
                  </a:cubicBezTo>
                  <a:cubicBezTo>
                    <a:pt x="279" y="975"/>
                    <a:pt x="259" y="1294"/>
                    <a:pt x="259" y="1592"/>
                  </a:cubicBezTo>
                  <a:cubicBezTo>
                    <a:pt x="179" y="1711"/>
                    <a:pt x="179" y="1811"/>
                    <a:pt x="299" y="1910"/>
                  </a:cubicBezTo>
                  <a:cubicBezTo>
                    <a:pt x="537" y="2587"/>
                    <a:pt x="557" y="3263"/>
                    <a:pt x="637" y="3959"/>
                  </a:cubicBezTo>
                  <a:cubicBezTo>
                    <a:pt x="677" y="4417"/>
                    <a:pt x="677" y="4874"/>
                    <a:pt x="975" y="5272"/>
                  </a:cubicBezTo>
                  <a:cubicBezTo>
                    <a:pt x="1054" y="5053"/>
                    <a:pt x="895" y="4715"/>
                    <a:pt x="1174" y="4556"/>
                  </a:cubicBezTo>
                  <a:cubicBezTo>
                    <a:pt x="1472" y="4198"/>
                    <a:pt x="1094" y="3860"/>
                    <a:pt x="1154" y="3502"/>
                  </a:cubicBezTo>
                  <a:cubicBezTo>
                    <a:pt x="1154" y="3362"/>
                    <a:pt x="1154" y="3203"/>
                    <a:pt x="1134" y="3084"/>
                  </a:cubicBezTo>
                  <a:cubicBezTo>
                    <a:pt x="1035" y="2388"/>
                    <a:pt x="955" y="1691"/>
                    <a:pt x="875" y="995"/>
                  </a:cubicBezTo>
                  <a:cubicBezTo>
                    <a:pt x="856" y="657"/>
                    <a:pt x="935" y="279"/>
                    <a:pt x="597" y="20"/>
                  </a:cubicBezTo>
                  <a:cubicBezTo>
                    <a:pt x="539" y="55"/>
                    <a:pt x="474" y="111"/>
                    <a:pt x="410" y="111"/>
                  </a:cubicBezTo>
                  <a:cubicBezTo>
                    <a:pt x="365" y="111"/>
                    <a:pt x="320" y="83"/>
                    <a:pt x="27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"/>
            <p:cNvSpPr/>
            <p:nvPr/>
          </p:nvSpPr>
          <p:spPr>
            <a:xfrm>
              <a:off x="2358575" y="1814475"/>
              <a:ext cx="30125" cy="59350"/>
            </a:xfrm>
            <a:custGeom>
              <a:avLst/>
              <a:gdLst/>
              <a:ahLst/>
              <a:cxnLst/>
              <a:rect l="l" t="t" r="r" b="b"/>
              <a:pathLst>
                <a:path w="1205" h="2374" extrusionOk="0">
                  <a:moveTo>
                    <a:pt x="906" y="0"/>
                  </a:moveTo>
                  <a:cubicBezTo>
                    <a:pt x="855" y="0"/>
                    <a:pt x="792" y="8"/>
                    <a:pt x="716" y="26"/>
                  </a:cubicBezTo>
                  <a:cubicBezTo>
                    <a:pt x="736" y="782"/>
                    <a:pt x="716" y="1518"/>
                    <a:pt x="40" y="2035"/>
                  </a:cubicBezTo>
                  <a:cubicBezTo>
                    <a:pt x="20" y="2075"/>
                    <a:pt x="20" y="2095"/>
                    <a:pt x="0" y="2115"/>
                  </a:cubicBezTo>
                  <a:lnTo>
                    <a:pt x="159" y="2294"/>
                  </a:lnTo>
                  <a:cubicBezTo>
                    <a:pt x="242" y="2128"/>
                    <a:pt x="331" y="2032"/>
                    <a:pt x="419" y="2032"/>
                  </a:cubicBezTo>
                  <a:cubicBezTo>
                    <a:pt x="500" y="2032"/>
                    <a:pt x="580" y="2113"/>
                    <a:pt x="657" y="2294"/>
                  </a:cubicBezTo>
                  <a:cubicBezTo>
                    <a:pt x="677" y="2314"/>
                    <a:pt x="736" y="2333"/>
                    <a:pt x="756" y="2373"/>
                  </a:cubicBezTo>
                  <a:cubicBezTo>
                    <a:pt x="796" y="2314"/>
                    <a:pt x="816" y="2294"/>
                    <a:pt x="836" y="2274"/>
                  </a:cubicBezTo>
                  <a:cubicBezTo>
                    <a:pt x="836" y="1677"/>
                    <a:pt x="935" y="1120"/>
                    <a:pt x="1035" y="563"/>
                  </a:cubicBezTo>
                  <a:cubicBezTo>
                    <a:pt x="1119" y="274"/>
                    <a:pt x="1204" y="0"/>
                    <a:pt x="906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"/>
            <p:cNvSpPr/>
            <p:nvPr/>
          </p:nvSpPr>
          <p:spPr>
            <a:xfrm>
              <a:off x="2370500" y="1953850"/>
              <a:ext cx="9975" cy="21925"/>
            </a:xfrm>
            <a:custGeom>
              <a:avLst/>
              <a:gdLst/>
              <a:ahLst/>
              <a:cxnLst/>
              <a:rect l="l" t="t" r="r" b="b"/>
              <a:pathLst>
                <a:path w="399" h="877" extrusionOk="0">
                  <a:moveTo>
                    <a:pt x="60" y="1"/>
                  </a:moveTo>
                  <a:cubicBezTo>
                    <a:pt x="1" y="220"/>
                    <a:pt x="40" y="478"/>
                    <a:pt x="80" y="697"/>
                  </a:cubicBezTo>
                  <a:cubicBezTo>
                    <a:pt x="160" y="757"/>
                    <a:pt x="259" y="817"/>
                    <a:pt x="339" y="876"/>
                  </a:cubicBezTo>
                  <a:cubicBezTo>
                    <a:pt x="339" y="777"/>
                    <a:pt x="359" y="677"/>
                    <a:pt x="379" y="578"/>
                  </a:cubicBezTo>
                  <a:cubicBezTo>
                    <a:pt x="379" y="498"/>
                    <a:pt x="398" y="399"/>
                    <a:pt x="398" y="319"/>
                  </a:cubicBezTo>
                  <a:cubicBezTo>
                    <a:pt x="379" y="220"/>
                    <a:pt x="379" y="100"/>
                    <a:pt x="35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"/>
            <p:cNvSpPr/>
            <p:nvPr/>
          </p:nvSpPr>
          <p:spPr>
            <a:xfrm>
              <a:off x="2373975" y="1883750"/>
              <a:ext cx="12475" cy="26875"/>
            </a:xfrm>
            <a:custGeom>
              <a:avLst/>
              <a:gdLst/>
              <a:ahLst/>
              <a:cxnLst/>
              <a:rect l="l" t="t" r="r" b="b"/>
              <a:pathLst>
                <a:path w="499" h="1075" extrusionOk="0">
                  <a:moveTo>
                    <a:pt x="220" y="0"/>
                  </a:moveTo>
                  <a:cubicBezTo>
                    <a:pt x="41" y="378"/>
                    <a:pt x="1" y="716"/>
                    <a:pt x="220" y="1074"/>
                  </a:cubicBezTo>
                  <a:cubicBezTo>
                    <a:pt x="498" y="716"/>
                    <a:pt x="140" y="338"/>
                    <a:pt x="22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"/>
            <p:cNvSpPr/>
            <p:nvPr/>
          </p:nvSpPr>
          <p:spPr>
            <a:xfrm>
              <a:off x="2360050" y="1910000"/>
              <a:ext cx="8125" cy="26475"/>
            </a:xfrm>
            <a:custGeom>
              <a:avLst/>
              <a:gdLst/>
              <a:ahLst/>
              <a:cxnLst/>
              <a:rect l="l" t="t" r="r" b="b"/>
              <a:pathLst>
                <a:path w="325" h="1059" extrusionOk="0">
                  <a:moveTo>
                    <a:pt x="235" y="1"/>
                  </a:moveTo>
                  <a:cubicBezTo>
                    <a:pt x="212" y="1"/>
                    <a:pt x="181" y="8"/>
                    <a:pt x="140" y="24"/>
                  </a:cubicBezTo>
                  <a:cubicBezTo>
                    <a:pt x="1" y="183"/>
                    <a:pt x="41" y="362"/>
                    <a:pt x="100" y="541"/>
                  </a:cubicBezTo>
                  <a:cubicBezTo>
                    <a:pt x="100" y="581"/>
                    <a:pt x="140" y="661"/>
                    <a:pt x="140" y="720"/>
                  </a:cubicBezTo>
                  <a:cubicBezTo>
                    <a:pt x="61" y="760"/>
                    <a:pt x="61" y="820"/>
                    <a:pt x="100" y="880"/>
                  </a:cubicBezTo>
                  <a:cubicBezTo>
                    <a:pt x="100" y="939"/>
                    <a:pt x="140" y="1019"/>
                    <a:pt x="140" y="1059"/>
                  </a:cubicBezTo>
                  <a:lnTo>
                    <a:pt x="279" y="1059"/>
                  </a:lnTo>
                  <a:cubicBezTo>
                    <a:pt x="279" y="760"/>
                    <a:pt x="299" y="482"/>
                    <a:pt x="299" y="183"/>
                  </a:cubicBezTo>
                  <a:cubicBezTo>
                    <a:pt x="299" y="105"/>
                    <a:pt x="324" y="1"/>
                    <a:pt x="235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"/>
            <p:cNvSpPr/>
            <p:nvPr/>
          </p:nvSpPr>
          <p:spPr>
            <a:xfrm>
              <a:off x="2371000" y="1928000"/>
              <a:ext cx="5500" cy="17425"/>
            </a:xfrm>
            <a:custGeom>
              <a:avLst/>
              <a:gdLst/>
              <a:ahLst/>
              <a:cxnLst/>
              <a:rect l="l" t="t" r="r" b="b"/>
              <a:pathLst>
                <a:path w="220" h="697" extrusionOk="0">
                  <a:moveTo>
                    <a:pt x="199" y="0"/>
                  </a:moveTo>
                  <a:cubicBezTo>
                    <a:pt x="0" y="140"/>
                    <a:pt x="0" y="339"/>
                    <a:pt x="140" y="697"/>
                  </a:cubicBezTo>
                  <a:cubicBezTo>
                    <a:pt x="199" y="418"/>
                    <a:pt x="199" y="259"/>
                    <a:pt x="219" y="140"/>
                  </a:cubicBezTo>
                  <a:cubicBezTo>
                    <a:pt x="219" y="100"/>
                    <a:pt x="219" y="40"/>
                    <a:pt x="19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4"/>
            <p:cNvSpPr/>
            <p:nvPr/>
          </p:nvSpPr>
          <p:spPr>
            <a:xfrm>
              <a:off x="2357075" y="1910600"/>
              <a:ext cx="5500" cy="12950"/>
            </a:xfrm>
            <a:custGeom>
              <a:avLst/>
              <a:gdLst/>
              <a:ahLst/>
              <a:cxnLst/>
              <a:rect l="l" t="t" r="r" b="b"/>
              <a:pathLst>
                <a:path w="220" h="518" extrusionOk="0">
                  <a:moveTo>
                    <a:pt x="219" y="0"/>
                  </a:moveTo>
                  <a:lnTo>
                    <a:pt x="219" y="0"/>
                  </a:lnTo>
                  <a:cubicBezTo>
                    <a:pt x="0" y="159"/>
                    <a:pt x="0" y="338"/>
                    <a:pt x="199" y="517"/>
                  </a:cubicBezTo>
                  <a:cubicBezTo>
                    <a:pt x="199" y="338"/>
                    <a:pt x="219" y="159"/>
                    <a:pt x="21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4"/>
            <p:cNvSpPr/>
            <p:nvPr/>
          </p:nvSpPr>
          <p:spPr>
            <a:xfrm>
              <a:off x="2371500" y="1871300"/>
              <a:ext cx="6975" cy="8475"/>
            </a:xfrm>
            <a:custGeom>
              <a:avLst/>
              <a:gdLst/>
              <a:ahLst/>
              <a:cxnLst/>
              <a:rect l="l" t="t" r="r" b="b"/>
              <a:pathLst>
                <a:path w="279" h="339" extrusionOk="0">
                  <a:moveTo>
                    <a:pt x="140" y="1"/>
                  </a:moveTo>
                  <a:cubicBezTo>
                    <a:pt x="0" y="140"/>
                    <a:pt x="0" y="239"/>
                    <a:pt x="199" y="339"/>
                  </a:cubicBezTo>
                  <a:cubicBezTo>
                    <a:pt x="239" y="220"/>
                    <a:pt x="279" y="120"/>
                    <a:pt x="179" y="21"/>
                  </a:cubicBezTo>
                  <a:lnTo>
                    <a:pt x="140" y="1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"/>
            <p:cNvSpPr/>
            <p:nvPr/>
          </p:nvSpPr>
          <p:spPr>
            <a:xfrm>
              <a:off x="2375475" y="1870800"/>
              <a:ext cx="4000" cy="10475"/>
            </a:xfrm>
            <a:custGeom>
              <a:avLst/>
              <a:gdLst/>
              <a:ahLst/>
              <a:cxnLst/>
              <a:rect l="l" t="t" r="r" b="b"/>
              <a:pathLst>
                <a:path w="160" h="419" extrusionOk="0">
                  <a:moveTo>
                    <a:pt x="160" y="1"/>
                  </a:moveTo>
                  <a:cubicBezTo>
                    <a:pt x="100" y="21"/>
                    <a:pt x="60" y="21"/>
                    <a:pt x="1" y="41"/>
                  </a:cubicBezTo>
                  <a:cubicBezTo>
                    <a:pt x="40" y="140"/>
                    <a:pt x="40" y="259"/>
                    <a:pt x="40" y="359"/>
                  </a:cubicBezTo>
                  <a:cubicBezTo>
                    <a:pt x="80" y="399"/>
                    <a:pt x="120" y="399"/>
                    <a:pt x="160" y="419"/>
                  </a:cubicBezTo>
                  <a:lnTo>
                    <a:pt x="160" y="1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"/>
            <p:cNvSpPr/>
            <p:nvPr/>
          </p:nvSpPr>
          <p:spPr>
            <a:xfrm>
              <a:off x="2358075" y="1928000"/>
              <a:ext cx="4500" cy="4000"/>
            </a:xfrm>
            <a:custGeom>
              <a:avLst/>
              <a:gdLst/>
              <a:ahLst/>
              <a:cxnLst/>
              <a:rect l="l" t="t" r="r" b="b"/>
              <a:pathLst>
                <a:path w="180" h="160" extrusionOk="0">
                  <a:moveTo>
                    <a:pt x="179" y="0"/>
                  </a:moveTo>
                  <a:lnTo>
                    <a:pt x="179" y="0"/>
                  </a:lnTo>
                  <a:cubicBezTo>
                    <a:pt x="140" y="60"/>
                    <a:pt x="60" y="120"/>
                    <a:pt x="0" y="160"/>
                  </a:cubicBezTo>
                  <a:lnTo>
                    <a:pt x="159" y="160"/>
                  </a:lnTo>
                  <a:cubicBezTo>
                    <a:pt x="179" y="120"/>
                    <a:pt x="179" y="40"/>
                    <a:pt x="17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"/>
            <p:cNvSpPr/>
            <p:nvPr/>
          </p:nvSpPr>
          <p:spPr>
            <a:xfrm>
              <a:off x="2362550" y="1871300"/>
              <a:ext cx="2000" cy="2025"/>
            </a:xfrm>
            <a:custGeom>
              <a:avLst/>
              <a:gdLst/>
              <a:ahLst/>
              <a:cxnLst/>
              <a:rect l="l" t="t" r="r" b="b"/>
              <a:pathLst>
                <a:path w="80" h="81" extrusionOk="0">
                  <a:moveTo>
                    <a:pt x="0" y="1"/>
                  </a:moveTo>
                  <a:lnTo>
                    <a:pt x="40" y="80"/>
                  </a:lnTo>
                  <a:lnTo>
                    <a:pt x="80" y="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"/>
            <p:cNvSpPr/>
            <p:nvPr/>
          </p:nvSpPr>
          <p:spPr>
            <a:xfrm>
              <a:off x="2495325" y="2115175"/>
              <a:ext cx="63200" cy="16850"/>
            </a:xfrm>
            <a:custGeom>
              <a:avLst/>
              <a:gdLst/>
              <a:ahLst/>
              <a:cxnLst/>
              <a:rect l="l" t="t" r="r" b="b"/>
              <a:pathLst>
                <a:path w="2528" h="674" extrusionOk="0">
                  <a:moveTo>
                    <a:pt x="2147" y="1"/>
                  </a:moveTo>
                  <a:cubicBezTo>
                    <a:pt x="1892" y="1"/>
                    <a:pt x="1642" y="159"/>
                    <a:pt x="1386" y="159"/>
                  </a:cubicBezTo>
                  <a:cubicBezTo>
                    <a:pt x="1329" y="159"/>
                    <a:pt x="1272" y="152"/>
                    <a:pt x="1214" y="132"/>
                  </a:cubicBezTo>
                  <a:cubicBezTo>
                    <a:pt x="1115" y="113"/>
                    <a:pt x="1015" y="93"/>
                    <a:pt x="876" y="93"/>
                  </a:cubicBezTo>
                  <a:cubicBezTo>
                    <a:pt x="816" y="93"/>
                    <a:pt x="757" y="113"/>
                    <a:pt x="677" y="132"/>
                  </a:cubicBezTo>
                  <a:cubicBezTo>
                    <a:pt x="652" y="145"/>
                    <a:pt x="624" y="149"/>
                    <a:pt x="593" y="149"/>
                  </a:cubicBezTo>
                  <a:cubicBezTo>
                    <a:pt x="525" y="149"/>
                    <a:pt x="447" y="126"/>
                    <a:pt x="379" y="113"/>
                  </a:cubicBezTo>
                  <a:cubicBezTo>
                    <a:pt x="367" y="111"/>
                    <a:pt x="355" y="110"/>
                    <a:pt x="343" y="110"/>
                  </a:cubicBezTo>
                  <a:cubicBezTo>
                    <a:pt x="219" y="110"/>
                    <a:pt x="113" y="202"/>
                    <a:pt x="40" y="311"/>
                  </a:cubicBezTo>
                  <a:cubicBezTo>
                    <a:pt x="1" y="490"/>
                    <a:pt x="120" y="590"/>
                    <a:pt x="239" y="670"/>
                  </a:cubicBezTo>
                  <a:cubicBezTo>
                    <a:pt x="269" y="672"/>
                    <a:pt x="298" y="673"/>
                    <a:pt x="326" y="673"/>
                  </a:cubicBezTo>
                  <a:cubicBezTo>
                    <a:pt x="511" y="673"/>
                    <a:pt x="684" y="622"/>
                    <a:pt x="856" y="570"/>
                  </a:cubicBezTo>
                  <a:cubicBezTo>
                    <a:pt x="922" y="545"/>
                    <a:pt x="984" y="528"/>
                    <a:pt x="1044" y="528"/>
                  </a:cubicBezTo>
                  <a:cubicBezTo>
                    <a:pt x="1130" y="528"/>
                    <a:pt x="1212" y="564"/>
                    <a:pt x="1294" y="670"/>
                  </a:cubicBezTo>
                  <a:cubicBezTo>
                    <a:pt x="1692" y="530"/>
                    <a:pt x="2109" y="411"/>
                    <a:pt x="2487" y="292"/>
                  </a:cubicBezTo>
                  <a:cubicBezTo>
                    <a:pt x="2527" y="212"/>
                    <a:pt x="2507" y="172"/>
                    <a:pt x="2447" y="93"/>
                  </a:cubicBezTo>
                  <a:cubicBezTo>
                    <a:pt x="2346" y="25"/>
                    <a:pt x="2246" y="1"/>
                    <a:pt x="214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"/>
            <p:cNvSpPr/>
            <p:nvPr/>
          </p:nvSpPr>
          <p:spPr>
            <a:xfrm>
              <a:off x="2549050" y="2101075"/>
              <a:ext cx="47250" cy="21900"/>
            </a:xfrm>
            <a:custGeom>
              <a:avLst/>
              <a:gdLst/>
              <a:ahLst/>
              <a:cxnLst/>
              <a:rect l="l" t="t" r="r" b="b"/>
              <a:pathLst>
                <a:path w="1890" h="876" extrusionOk="0">
                  <a:moveTo>
                    <a:pt x="1890" y="0"/>
                  </a:moveTo>
                  <a:cubicBezTo>
                    <a:pt x="1810" y="0"/>
                    <a:pt x="1771" y="0"/>
                    <a:pt x="1711" y="40"/>
                  </a:cubicBezTo>
                  <a:cubicBezTo>
                    <a:pt x="1711" y="60"/>
                    <a:pt x="1691" y="60"/>
                    <a:pt x="1671" y="80"/>
                  </a:cubicBezTo>
                  <a:cubicBezTo>
                    <a:pt x="1665" y="86"/>
                    <a:pt x="1656" y="88"/>
                    <a:pt x="1645" y="88"/>
                  </a:cubicBezTo>
                  <a:cubicBezTo>
                    <a:pt x="1620" y="88"/>
                    <a:pt x="1586" y="74"/>
                    <a:pt x="1572" y="60"/>
                  </a:cubicBezTo>
                  <a:cubicBezTo>
                    <a:pt x="1472" y="60"/>
                    <a:pt x="1393" y="80"/>
                    <a:pt x="1373" y="179"/>
                  </a:cubicBezTo>
                  <a:cubicBezTo>
                    <a:pt x="1361" y="214"/>
                    <a:pt x="1336" y="235"/>
                    <a:pt x="1302" y="235"/>
                  </a:cubicBezTo>
                  <a:cubicBezTo>
                    <a:pt x="1277" y="235"/>
                    <a:pt x="1247" y="224"/>
                    <a:pt x="1214" y="199"/>
                  </a:cubicBezTo>
                  <a:cubicBezTo>
                    <a:pt x="1134" y="199"/>
                    <a:pt x="995" y="179"/>
                    <a:pt x="875" y="179"/>
                  </a:cubicBezTo>
                  <a:cubicBezTo>
                    <a:pt x="852" y="225"/>
                    <a:pt x="823" y="271"/>
                    <a:pt x="787" y="271"/>
                  </a:cubicBezTo>
                  <a:cubicBezTo>
                    <a:pt x="760" y="271"/>
                    <a:pt x="730" y="246"/>
                    <a:pt x="696" y="179"/>
                  </a:cubicBezTo>
                  <a:cubicBezTo>
                    <a:pt x="458" y="199"/>
                    <a:pt x="179" y="139"/>
                    <a:pt x="0" y="358"/>
                  </a:cubicBezTo>
                  <a:cubicBezTo>
                    <a:pt x="80" y="537"/>
                    <a:pt x="259" y="577"/>
                    <a:pt x="358" y="696"/>
                  </a:cubicBezTo>
                  <a:lnTo>
                    <a:pt x="358" y="856"/>
                  </a:lnTo>
                  <a:cubicBezTo>
                    <a:pt x="398" y="875"/>
                    <a:pt x="458" y="875"/>
                    <a:pt x="477" y="875"/>
                  </a:cubicBezTo>
                  <a:cubicBezTo>
                    <a:pt x="597" y="796"/>
                    <a:pt x="716" y="796"/>
                    <a:pt x="855" y="756"/>
                  </a:cubicBezTo>
                  <a:cubicBezTo>
                    <a:pt x="895" y="736"/>
                    <a:pt x="975" y="696"/>
                    <a:pt x="1015" y="696"/>
                  </a:cubicBezTo>
                  <a:cubicBezTo>
                    <a:pt x="1273" y="398"/>
                    <a:pt x="1870" y="557"/>
                    <a:pt x="189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"/>
            <p:cNvSpPr/>
            <p:nvPr/>
          </p:nvSpPr>
          <p:spPr>
            <a:xfrm>
              <a:off x="2561475" y="2119650"/>
              <a:ext cx="9475" cy="3500"/>
            </a:xfrm>
            <a:custGeom>
              <a:avLst/>
              <a:gdLst/>
              <a:ahLst/>
              <a:cxnLst/>
              <a:rect l="l" t="t" r="r" b="b"/>
              <a:pathLst>
                <a:path w="379" h="140" extrusionOk="0">
                  <a:moveTo>
                    <a:pt x="282" y="1"/>
                  </a:moveTo>
                  <a:cubicBezTo>
                    <a:pt x="169" y="1"/>
                    <a:pt x="79" y="54"/>
                    <a:pt x="0" y="132"/>
                  </a:cubicBezTo>
                  <a:cubicBezTo>
                    <a:pt x="35" y="137"/>
                    <a:pt x="67" y="139"/>
                    <a:pt x="98" y="139"/>
                  </a:cubicBezTo>
                  <a:cubicBezTo>
                    <a:pt x="210" y="139"/>
                    <a:pt x="300" y="107"/>
                    <a:pt x="378" y="13"/>
                  </a:cubicBezTo>
                  <a:cubicBezTo>
                    <a:pt x="344" y="5"/>
                    <a:pt x="312" y="1"/>
                    <a:pt x="282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4"/>
            <p:cNvSpPr/>
            <p:nvPr/>
          </p:nvSpPr>
          <p:spPr>
            <a:xfrm>
              <a:off x="2397350" y="2053325"/>
              <a:ext cx="5000" cy="12950"/>
            </a:xfrm>
            <a:custGeom>
              <a:avLst/>
              <a:gdLst/>
              <a:ahLst/>
              <a:cxnLst/>
              <a:rect l="l" t="t" r="r" b="b"/>
              <a:pathLst>
                <a:path w="200" h="518" extrusionOk="0">
                  <a:moveTo>
                    <a:pt x="41" y="0"/>
                  </a:moveTo>
                  <a:lnTo>
                    <a:pt x="41" y="0"/>
                  </a:lnTo>
                  <a:cubicBezTo>
                    <a:pt x="1" y="199"/>
                    <a:pt x="1" y="398"/>
                    <a:pt x="180" y="518"/>
                  </a:cubicBezTo>
                  <a:cubicBezTo>
                    <a:pt x="200" y="319"/>
                    <a:pt x="200" y="160"/>
                    <a:pt x="4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4"/>
            <p:cNvSpPr/>
            <p:nvPr/>
          </p:nvSpPr>
          <p:spPr>
            <a:xfrm>
              <a:off x="2401825" y="2088125"/>
              <a:ext cx="3025" cy="2725"/>
            </a:xfrm>
            <a:custGeom>
              <a:avLst/>
              <a:gdLst/>
              <a:ahLst/>
              <a:cxnLst/>
              <a:rect l="l" t="t" r="r" b="b"/>
              <a:pathLst>
                <a:path w="121" h="109" extrusionOk="0">
                  <a:moveTo>
                    <a:pt x="1" y="1"/>
                  </a:moveTo>
                  <a:cubicBezTo>
                    <a:pt x="1" y="21"/>
                    <a:pt x="1" y="61"/>
                    <a:pt x="21" y="81"/>
                  </a:cubicBezTo>
                  <a:cubicBezTo>
                    <a:pt x="39" y="98"/>
                    <a:pt x="56" y="108"/>
                    <a:pt x="73" y="108"/>
                  </a:cubicBezTo>
                  <a:cubicBezTo>
                    <a:pt x="92" y="108"/>
                    <a:pt x="109" y="93"/>
                    <a:pt x="120" y="61"/>
                  </a:cubicBezTo>
                  <a:cubicBezTo>
                    <a:pt x="100" y="21"/>
                    <a:pt x="61" y="21"/>
                    <a:pt x="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"/>
            <p:cNvSpPr/>
            <p:nvPr/>
          </p:nvSpPr>
          <p:spPr>
            <a:xfrm>
              <a:off x="2314800" y="1682825"/>
              <a:ext cx="4000" cy="5500"/>
            </a:xfrm>
            <a:custGeom>
              <a:avLst/>
              <a:gdLst/>
              <a:ahLst/>
              <a:cxnLst/>
              <a:rect l="l" t="t" r="r" b="b"/>
              <a:pathLst>
                <a:path w="160" h="220" extrusionOk="0">
                  <a:moveTo>
                    <a:pt x="120" y="0"/>
                  </a:moveTo>
                  <a:cubicBezTo>
                    <a:pt x="80" y="20"/>
                    <a:pt x="60" y="60"/>
                    <a:pt x="1" y="80"/>
                  </a:cubicBezTo>
                  <a:lnTo>
                    <a:pt x="160" y="219"/>
                  </a:lnTo>
                  <a:cubicBezTo>
                    <a:pt x="160" y="140"/>
                    <a:pt x="120" y="80"/>
                    <a:pt x="12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"/>
            <p:cNvSpPr/>
            <p:nvPr/>
          </p:nvSpPr>
          <p:spPr>
            <a:xfrm>
              <a:off x="2635075" y="2088575"/>
              <a:ext cx="30350" cy="16500"/>
            </a:xfrm>
            <a:custGeom>
              <a:avLst/>
              <a:gdLst/>
              <a:ahLst/>
              <a:cxnLst/>
              <a:rect l="l" t="t" r="r" b="b"/>
              <a:pathLst>
                <a:path w="1214" h="660" extrusionOk="0">
                  <a:moveTo>
                    <a:pt x="849" y="1"/>
                  </a:moveTo>
                  <a:cubicBezTo>
                    <a:pt x="796" y="1"/>
                    <a:pt x="743" y="3"/>
                    <a:pt x="697" y="3"/>
                  </a:cubicBezTo>
                  <a:lnTo>
                    <a:pt x="617" y="3"/>
                  </a:lnTo>
                  <a:cubicBezTo>
                    <a:pt x="418" y="242"/>
                    <a:pt x="40" y="242"/>
                    <a:pt x="1" y="659"/>
                  </a:cubicBezTo>
                  <a:cubicBezTo>
                    <a:pt x="299" y="580"/>
                    <a:pt x="597" y="520"/>
                    <a:pt x="896" y="480"/>
                  </a:cubicBezTo>
                  <a:cubicBezTo>
                    <a:pt x="975" y="341"/>
                    <a:pt x="1214" y="222"/>
                    <a:pt x="1095" y="63"/>
                  </a:cubicBezTo>
                  <a:cubicBezTo>
                    <a:pt x="1055" y="9"/>
                    <a:pt x="953" y="1"/>
                    <a:pt x="84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"/>
            <p:cNvSpPr/>
            <p:nvPr/>
          </p:nvSpPr>
          <p:spPr>
            <a:xfrm>
              <a:off x="2051725" y="1611200"/>
              <a:ext cx="27375" cy="25900"/>
            </a:xfrm>
            <a:custGeom>
              <a:avLst/>
              <a:gdLst/>
              <a:ahLst/>
              <a:cxnLst/>
              <a:rect l="l" t="t" r="r" b="b"/>
              <a:pathLst>
                <a:path w="1095" h="1036" extrusionOk="0">
                  <a:moveTo>
                    <a:pt x="597" y="1"/>
                  </a:moveTo>
                  <a:cubicBezTo>
                    <a:pt x="378" y="1"/>
                    <a:pt x="140" y="1"/>
                    <a:pt x="100" y="339"/>
                  </a:cubicBezTo>
                  <a:cubicBezTo>
                    <a:pt x="0" y="458"/>
                    <a:pt x="0" y="558"/>
                    <a:pt x="140" y="677"/>
                  </a:cubicBezTo>
                  <a:cubicBezTo>
                    <a:pt x="378" y="677"/>
                    <a:pt x="637" y="677"/>
                    <a:pt x="677" y="995"/>
                  </a:cubicBezTo>
                  <a:cubicBezTo>
                    <a:pt x="776" y="1035"/>
                    <a:pt x="876" y="1035"/>
                    <a:pt x="975" y="1035"/>
                  </a:cubicBezTo>
                  <a:cubicBezTo>
                    <a:pt x="1075" y="777"/>
                    <a:pt x="1094" y="558"/>
                    <a:pt x="975" y="339"/>
                  </a:cubicBezTo>
                  <a:cubicBezTo>
                    <a:pt x="896" y="180"/>
                    <a:pt x="776" y="80"/>
                    <a:pt x="59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"/>
            <p:cNvSpPr/>
            <p:nvPr/>
          </p:nvSpPr>
          <p:spPr>
            <a:xfrm>
              <a:off x="2137750" y="1618125"/>
              <a:ext cx="15450" cy="13000"/>
            </a:xfrm>
            <a:custGeom>
              <a:avLst/>
              <a:gdLst/>
              <a:ahLst/>
              <a:cxnLst/>
              <a:rect l="l" t="t" r="r" b="b"/>
              <a:pathLst>
                <a:path w="618" h="520" extrusionOk="0">
                  <a:moveTo>
                    <a:pt x="279" y="0"/>
                  </a:moveTo>
                  <a:cubicBezTo>
                    <a:pt x="190" y="0"/>
                    <a:pt x="132" y="62"/>
                    <a:pt x="120" y="221"/>
                  </a:cubicBezTo>
                  <a:cubicBezTo>
                    <a:pt x="100" y="321"/>
                    <a:pt x="41" y="420"/>
                    <a:pt x="1" y="520"/>
                  </a:cubicBezTo>
                  <a:lnTo>
                    <a:pt x="617" y="520"/>
                  </a:lnTo>
                  <a:cubicBezTo>
                    <a:pt x="578" y="380"/>
                    <a:pt x="518" y="201"/>
                    <a:pt x="478" y="62"/>
                  </a:cubicBezTo>
                  <a:cubicBezTo>
                    <a:pt x="402" y="24"/>
                    <a:pt x="335" y="0"/>
                    <a:pt x="27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"/>
            <p:cNvSpPr/>
            <p:nvPr/>
          </p:nvSpPr>
          <p:spPr>
            <a:xfrm>
              <a:off x="2071125" y="1619675"/>
              <a:ext cx="12950" cy="17425"/>
            </a:xfrm>
            <a:custGeom>
              <a:avLst/>
              <a:gdLst/>
              <a:ahLst/>
              <a:cxnLst/>
              <a:rect l="l" t="t" r="r" b="b"/>
              <a:pathLst>
                <a:path w="518" h="697" extrusionOk="0">
                  <a:moveTo>
                    <a:pt x="179" y="0"/>
                  </a:moveTo>
                  <a:cubicBezTo>
                    <a:pt x="199" y="239"/>
                    <a:pt x="0" y="458"/>
                    <a:pt x="179" y="696"/>
                  </a:cubicBezTo>
                  <a:cubicBezTo>
                    <a:pt x="418" y="696"/>
                    <a:pt x="517" y="597"/>
                    <a:pt x="517" y="338"/>
                  </a:cubicBezTo>
                  <a:cubicBezTo>
                    <a:pt x="398" y="239"/>
                    <a:pt x="299" y="119"/>
                    <a:pt x="17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"/>
            <p:cNvSpPr/>
            <p:nvPr/>
          </p:nvSpPr>
          <p:spPr>
            <a:xfrm>
              <a:off x="2735525" y="2057800"/>
              <a:ext cx="13450" cy="4625"/>
            </a:xfrm>
            <a:custGeom>
              <a:avLst/>
              <a:gdLst/>
              <a:ahLst/>
              <a:cxnLst/>
              <a:rect l="l" t="t" r="r" b="b"/>
              <a:pathLst>
                <a:path w="538" h="185" extrusionOk="0">
                  <a:moveTo>
                    <a:pt x="538" y="0"/>
                  </a:moveTo>
                  <a:lnTo>
                    <a:pt x="538" y="0"/>
                  </a:lnTo>
                  <a:cubicBezTo>
                    <a:pt x="359" y="20"/>
                    <a:pt x="160" y="20"/>
                    <a:pt x="1" y="160"/>
                  </a:cubicBezTo>
                  <a:cubicBezTo>
                    <a:pt x="69" y="173"/>
                    <a:pt x="138" y="185"/>
                    <a:pt x="204" y="185"/>
                  </a:cubicBezTo>
                  <a:cubicBezTo>
                    <a:pt x="330" y="185"/>
                    <a:pt x="447" y="144"/>
                    <a:pt x="53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"/>
            <p:cNvSpPr/>
            <p:nvPr/>
          </p:nvSpPr>
          <p:spPr>
            <a:xfrm>
              <a:off x="2713150" y="2066250"/>
              <a:ext cx="13950" cy="5000"/>
            </a:xfrm>
            <a:custGeom>
              <a:avLst/>
              <a:gdLst/>
              <a:ahLst/>
              <a:cxnLst/>
              <a:rect l="l" t="t" r="r" b="b"/>
              <a:pathLst>
                <a:path w="558" h="200" extrusionOk="0">
                  <a:moveTo>
                    <a:pt x="558" y="1"/>
                  </a:moveTo>
                  <a:cubicBezTo>
                    <a:pt x="359" y="1"/>
                    <a:pt x="160" y="1"/>
                    <a:pt x="1" y="180"/>
                  </a:cubicBezTo>
                  <a:cubicBezTo>
                    <a:pt x="75" y="187"/>
                    <a:pt x="154" y="200"/>
                    <a:pt x="231" y="200"/>
                  </a:cubicBezTo>
                  <a:cubicBezTo>
                    <a:pt x="361" y="200"/>
                    <a:pt x="483" y="163"/>
                    <a:pt x="55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"/>
            <p:cNvSpPr/>
            <p:nvPr/>
          </p:nvSpPr>
          <p:spPr>
            <a:xfrm>
              <a:off x="2699225" y="2072225"/>
              <a:ext cx="10475" cy="3250"/>
            </a:xfrm>
            <a:custGeom>
              <a:avLst/>
              <a:gdLst/>
              <a:ahLst/>
              <a:cxnLst/>
              <a:rect l="l" t="t" r="r" b="b"/>
              <a:pathLst>
                <a:path w="419" h="130" extrusionOk="0">
                  <a:moveTo>
                    <a:pt x="418" y="0"/>
                  </a:moveTo>
                  <a:cubicBezTo>
                    <a:pt x="259" y="0"/>
                    <a:pt x="120" y="20"/>
                    <a:pt x="1" y="120"/>
                  </a:cubicBezTo>
                  <a:cubicBezTo>
                    <a:pt x="44" y="125"/>
                    <a:pt x="88" y="129"/>
                    <a:pt x="130" y="129"/>
                  </a:cubicBezTo>
                  <a:cubicBezTo>
                    <a:pt x="243" y="129"/>
                    <a:pt x="346" y="101"/>
                    <a:pt x="41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4"/>
            <p:cNvSpPr/>
            <p:nvPr/>
          </p:nvSpPr>
          <p:spPr>
            <a:xfrm>
              <a:off x="2727075" y="2062275"/>
              <a:ext cx="8475" cy="4375"/>
            </a:xfrm>
            <a:custGeom>
              <a:avLst/>
              <a:gdLst/>
              <a:ahLst/>
              <a:cxnLst/>
              <a:rect l="l" t="t" r="r" b="b"/>
              <a:pathLst>
                <a:path w="339" h="175" extrusionOk="0">
                  <a:moveTo>
                    <a:pt x="339" y="1"/>
                  </a:moveTo>
                  <a:cubicBezTo>
                    <a:pt x="219" y="1"/>
                    <a:pt x="80" y="40"/>
                    <a:pt x="1" y="160"/>
                  </a:cubicBezTo>
                  <a:cubicBezTo>
                    <a:pt x="34" y="169"/>
                    <a:pt x="68" y="174"/>
                    <a:pt x="101" y="174"/>
                  </a:cubicBezTo>
                  <a:cubicBezTo>
                    <a:pt x="208" y="174"/>
                    <a:pt x="308" y="122"/>
                    <a:pt x="33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4"/>
            <p:cNvSpPr/>
            <p:nvPr/>
          </p:nvSpPr>
          <p:spPr>
            <a:xfrm>
              <a:off x="2690775" y="2075700"/>
              <a:ext cx="6500" cy="4000"/>
            </a:xfrm>
            <a:custGeom>
              <a:avLst/>
              <a:gdLst/>
              <a:ahLst/>
              <a:cxnLst/>
              <a:rect l="l" t="t" r="r" b="b"/>
              <a:pathLst>
                <a:path w="260" h="160" extrusionOk="0">
                  <a:moveTo>
                    <a:pt x="259" y="1"/>
                  </a:moveTo>
                  <a:lnTo>
                    <a:pt x="259" y="1"/>
                  </a:lnTo>
                  <a:cubicBezTo>
                    <a:pt x="180" y="60"/>
                    <a:pt x="80" y="100"/>
                    <a:pt x="0" y="160"/>
                  </a:cubicBezTo>
                  <a:cubicBezTo>
                    <a:pt x="100" y="160"/>
                    <a:pt x="199" y="100"/>
                    <a:pt x="25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4"/>
            <p:cNvSpPr/>
            <p:nvPr/>
          </p:nvSpPr>
          <p:spPr>
            <a:xfrm>
              <a:off x="2379950" y="1742000"/>
              <a:ext cx="6000" cy="12450"/>
            </a:xfrm>
            <a:custGeom>
              <a:avLst/>
              <a:gdLst/>
              <a:ahLst/>
              <a:cxnLst/>
              <a:rect l="l" t="t" r="r" b="b"/>
              <a:pathLst>
                <a:path w="240" h="498" extrusionOk="0">
                  <a:moveTo>
                    <a:pt x="40" y="1"/>
                  </a:moveTo>
                  <a:cubicBezTo>
                    <a:pt x="40" y="180"/>
                    <a:pt x="1" y="319"/>
                    <a:pt x="1" y="498"/>
                  </a:cubicBezTo>
                  <a:cubicBezTo>
                    <a:pt x="199" y="339"/>
                    <a:pt x="239" y="180"/>
                    <a:pt x="4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4"/>
            <p:cNvSpPr/>
            <p:nvPr/>
          </p:nvSpPr>
          <p:spPr>
            <a:xfrm>
              <a:off x="2022875" y="1609700"/>
              <a:ext cx="31350" cy="20475"/>
            </a:xfrm>
            <a:custGeom>
              <a:avLst/>
              <a:gdLst/>
              <a:ahLst/>
              <a:cxnLst/>
              <a:rect l="l" t="t" r="r" b="b"/>
              <a:pathLst>
                <a:path w="1254" h="819" extrusionOk="0">
                  <a:moveTo>
                    <a:pt x="501" y="1"/>
                  </a:moveTo>
                  <a:cubicBezTo>
                    <a:pt x="349" y="1"/>
                    <a:pt x="211" y="173"/>
                    <a:pt x="60" y="359"/>
                  </a:cubicBezTo>
                  <a:cubicBezTo>
                    <a:pt x="20" y="419"/>
                    <a:pt x="1" y="439"/>
                    <a:pt x="1" y="518"/>
                  </a:cubicBezTo>
                  <a:cubicBezTo>
                    <a:pt x="1" y="538"/>
                    <a:pt x="20" y="558"/>
                    <a:pt x="40" y="598"/>
                  </a:cubicBezTo>
                  <a:cubicBezTo>
                    <a:pt x="160" y="658"/>
                    <a:pt x="246" y="819"/>
                    <a:pt x="383" y="819"/>
                  </a:cubicBezTo>
                  <a:cubicBezTo>
                    <a:pt x="428" y="819"/>
                    <a:pt x="479" y="801"/>
                    <a:pt x="538" y="757"/>
                  </a:cubicBezTo>
                  <a:cubicBezTo>
                    <a:pt x="671" y="675"/>
                    <a:pt x="794" y="635"/>
                    <a:pt x="915" y="635"/>
                  </a:cubicBezTo>
                  <a:cubicBezTo>
                    <a:pt x="1028" y="635"/>
                    <a:pt x="1138" y="670"/>
                    <a:pt x="1254" y="737"/>
                  </a:cubicBezTo>
                  <a:lnTo>
                    <a:pt x="1254" y="399"/>
                  </a:lnTo>
                  <a:cubicBezTo>
                    <a:pt x="1198" y="399"/>
                    <a:pt x="1133" y="405"/>
                    <a:pt x="1071" y="405"/>
                  </a:cubicBezTo>
                  <a:cubicBezTo>
                    <a:pt x="978" y="405"/>
                    <a:pt x="892" y="391"/>
                    <a:pt x="856" y="319"/>
                  </a:cubicBezTo>
                  <a:cubicBezTo>
                    <a:pt x="724" y="88"/>
                    <a:pt x="609" y="1"/>
                    <a:pt x="50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4"/>
            <p:cNvSpPr/>
            <p:nvPr/>
          </p:nvSpPr>
          <p:spPr>
            <a:xfrm>
              <a:off x="1944800" y="1610625"/>
              <a:ext cx="28875" cy="13050"/>
            </a:xfrm>
            <a:custGeom>
              <a:avLst/>
              <a:gdLst/>
              <a:ahLst/>
              <a:cxnLst/>
              <a:rect l="l" t="t" r="r" b="b"/>
              <a:pathLst>
                <a:path w="1155" h="522" extrusionOk="0">
                  <a:moveTo>
                    <a:pt x="278" y="1"/>
                  </a:moveTo>
                  <a:cubicBezTo>
                    <a:pt x="252" y="1"/>
                    <a:pt x="226" y="2"/>
                    <a:pt x="199" y="4"/>
                  </a:cubicBezTo>
                  <a:cubicBezTo>
                    <a:pt x="60" y="103"/>
                    <a:pt x="0" y="223"/>
                    <a:pt x="0" y="382"/>
                  </a:cubicBezTo>
                  <a:cubicBezTo>
                    <a:pt x="77" y="482"/>
                    <a:pt x="164" y="512"/>
                    <a:pt x="255" y="512"/>
                  </a:cubicBezTo>
                  <a:cubicBezTo>
                    <a:pt x="397" y="512"/>
                    <a:pt x="550" y="438"/>
                    <a:pt x="690" y="438"/>
                  </a:cubicBezTo>
                  <a:cubicBezTo>
                    <a:pt x="763" y="438"/>
                    <a:pt x="833" y="458"/>
                    <a:pt x="896" y="521"/>
                  </a:cubicBezTo>
                  <a:cubicBezTo>
                    <a:pt x="975" y="501"/>
                    <a:pt x="1035" y="501"/>
                    <a:pt x="1095" y="501"/>
                  </a:cubicBezTo>
                  <a:cubicBezTo>
                    <a:pt x="1154" y="322"/>
                    <a:pt x="1055" y="223"/>
                    <a:pt x="896" y="183"/>
                  </a:cubicBezTo>
                  <a:cubicBezTo>
                    <a:pt x="699" y="76"/>
                    <a:pt x="503" y="1"/>
                    <a:pt x="27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4"/>
            <p:cNvSpPr/>
            <p:nvPr/>
          </p:nvSpPr>
          <p:spPr>
            <a:xfrm>
              <a:off x="1967175" y="1607100"/>
              <a:ext cx="24400" cy="17550"/>
            </a:xfrm>
            <a:custGeom>
              <a:avLst/>
              <a:gdLst/>
              <a:ahLst/>
              <a:cxnLst/>
              <a:rect l="l" t="t" r="r" b="b"/>
              <a:pathLst>
                <a:path w="976" h="702" extrusionOk="0">
                  <a:moveTo>
                    <a:pt x="264" y="1"/>
                  </a:moveTo>
                  <a:cubicBezTo>
                    <a:pt x="175" y="1"/>
                    <a:pt x="87" y="42"/>
                    <a:pt x="1" y="165"/>
                  </a:cubicBezTo>
                  <a:cubicBezTo>
                    <a:pt x="180" y="304"/>
                    <a:pt x="239" y="503"/>
                    <a:pt x="359" y="662"/>
                  </a:cubicBezTo>
                  <a:cubicBezTo>
                    <a:pt x="478" y="662"/>
                    <a:pt x="578" y="702"/>
                    <a:pt x="697" y="702"/>
                  </a:cubicBezTo>
                  <a:cubicBezTo>
                    <a:pt x="876" y="563"/>
                    <a:pt x="975" y="404"/>
                    <a:pt x="876" y="165"/>
                  </a:cubicBezTo>
                  <a:lnTo>
                    <a:pt x="876" y="165"/>
                  </a:lnTo>
                  <a:cubicBezTo>
                    <a:pt x="857" y="169"/>
                    <a:pt x="838" y="170"/>
                    <a:pt x="820" y="170"/>
                  </a:cubicBezTo>
                  <a:cubicBezTo>
                    <a:pt x="632" y="170"/>
                    <a:pt x="446" y="1"/>
                    <a:pt x="264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4"/>
            <p:cNvSpPr/>
            <p:nvPr/>
          </p:nvSpPr>
          <p:spPr>
            <a:xfrm>
              <a:off x="1984575" y="1608725"/>
              <a:ext cx="14950" cy="19425"/>
            </a:xfrm>
            <a:custGeom>
              <a:avLst/>
              <a:gdLst/>
              <a:ahLst/>
              <a:cxnLst/>
              <a:rect l="l" t="t" r="r" b="b"/>
              <a:pathLst>
                <a:path w="598" h="777" extrusionOk="0">
                  <a:moveTo>
                    <a:pt x="359" y="0"/>
                  </a:moveTo>
                  <a:cubicBezTo>
                    <a:pt x="279" y="0"/>
                    <a:pt x="220" y="40"/>
                    <a:pt x="180" y="80"/>
                  </a:cubicBezTo>
                  <a:cubicBezTo>
                    <a:pt x="140" y="259"/>
                    <a:pt x="61" y="438"/>
                    <a:pt x="1" y="597"/>
                  </a:cubicBezTo>
                  <a:cubicBezTo>
                    <a:pt x="61" y="677"/>
                    <a:pt x="140" y="736"/>
                    <a:pt x="180" y="776"/>
                  </a:cubicBezTo>
                  <a:cubicBezTo>
                    <a:pt x="399" y="677"/>
                    <a:pt x="518" y="537"/>
                    <a:pt x="518" y="279"/>
                  </a:cubicBezTo>
                  <a:cubicBezTo>
                    <a:pt x="598" y="199"/>
                    <a:pt x="598" y="140"/>
                    <a:pt x="518" y="80"/>
                  </a:cubicBezTo>
                  <a:cubicBezTo>
                    <a:pt x="478" y="40"/>
                    <a:pt x="419" y="0"/>
                    <a:pt x="35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4"/>
            <p:cNvSpPr/>
            <p:nvPr/>
          </p:nvSpPr>
          <p:spPr>
            <a:xfrm>
              <a:off x="1966675" y="1611200"/>
              <a:ext cx="9975" cy="12475"/>
            </a:xfrm>
            <a:custGeom>
              <a:avLst/>
              <a:gdLst/>
              <a:ahLst/>
              <a:cxnLst/>
              <a:rect l="l" t="t" r="r" b="b"/>
              <a:pathLst>
                <a:path w="399" h="499" extrusionOk="0">
                  <a:moveTo>
                    <a:pt x="21" y="1"/>
                  </a:moveTo>
                  <a:cubicBezTo>
                    <a:pt x="21" y="61"/>
                    <a:pt x="21" y="100"/>
                    <a:pt x="1" y="180"/>
                  </a:cubicBezTo>
                  <a:cubicBezTo>
                    <a:pt x="80" y="279"/>
                    <a:pt x="120" y="399"/>
                    <a:pt x="200" y="498"/>
                  </a:cubicBezTo>
                  <a:lnTo>
                    <a:pt x="359" y="498"/>
                  </a:lnTo>
                  <a:cubicBezTo>
                    <a:pt x="379" y="259"/>
                    <a:pt x="399" y="1"/>
                    <a:pt x="2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4"/>
            <p:cNvSpPr/>
            <p:nvPr/>
          </p:nvSpPr>
          <p:spPr>
            <a:xfrm>
              <a:off x="2015425" y="1614625"/>
              <a:ext cx="8475" cy="12725"/>
            </a:xfrm>
            <a:custGeom>
              <a:avLst/>
              <a:gdLst/>
              <a:ahLst/>
              <a:cxnLst/>
              <a:rect l="l" t="t" r="r" b="b"/>
              <a:pathLst>
                <a:path w="339" h="509" extrusionOk="0">
                  <a:moveTo>
                    <a:pt x="109" y="1"/>
                  </a:moveTo>
                  <a:cubicBezTo>
                    <a:pt x="80" y="1"/>
                    <a:pt x="44" y="8"/>
                    <a:pt x="0" y="23"/>
                  </a:cubicBezTo>
                  <a:lnTo>
                    <a:pt x="0" y="361"/>
                  </a:lnTo>
                  <a:cubicBezTo>
                    <a:pt x="54" y="459"/>
                    <a:pt x="114" y="509"/>
                    <a:pt x="177" y="509"/>
                  </a:cubicBezTo>
                  <a:cubicBezTo>
                    <a:pt x="230" y="509"/>
                    <a:pt x="284" y="473"/>
                    <a:pt x="338" y="401"/>
                  </a:cubicBezTo>
                  <a:lnTo>
                    <a:pt x="338" y="361"/>
                  </a:lnTo>
                  <a:cubicBezTo>
                    <a:pt x="217" y="309"/>
                    <a:pt x="307" y="1"/>
                    <a:pt x="10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4"/>
            <p:cNvSpPr/>
            <p:nvPr/>
          </p:nvSpPr>
          <p:spPr>
            <a:xfrm>
              <a:off x="1998000" y="1610700"/>
              <a:ext cx="6650" cy="5000"/>
            </a:xfrm>
            <a:custGeom>
              <a:avLst/>
              <a:gdLst/>
              <a:ahLst/>
              <a:cxnLst/>
              <a:rect l="l" t="t" r="r" b="b"/>
              <a:pathLst>
                <a:path w="266" h="200" extrusionOk="0">
                  <a:moveTo>
                    <a:pt x="1" y="1"/>
                  </a:moveTo>
                  <a:lnTo>
                    <a:pt x="1" y="200"/>
                  </a:lnTo>
                  <a:cubicBezTo>
                    <a:pt x="61" y="200"/>
                    <a:pt x="120" y="200"/>
                    <a:pt x="160" y="180"/>
                  </a:cubicBezTo>
                  <a:cubicBezTo>
                    <a:pt x="265" y="28"/>
                    <a:pt x="213" y="7"/>
                    <a:pt x="139" y="7"/>
                  </a:cubicBezTo>
                  <a:cubicBezTo>
                    <a:pt x="110" y="7"/>
                    <a:pt x="77" y="10"/>
                    <a:pt x="50" y="10"/>
                  </a:cubicBezTo>
                  <a:cubicBezTo>
                    <a:pt x="29" y="10"/>
                    <a:pt x="12" y="8"/>
                    <a:pt x="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4"/>
            <p:cNvSpPr/>
            <p:nvPr/>
          </p:nvSpPr>
          <p:spPr>
            <a:xfrm>
              <a:off x="1984575" y="1624625"/>
              <a:ext cx="4500" cy="4025"/>
            </a:xfrm>
            <a:custGeom>
              <a:avLst/>
              <a:gdLst/>
              <a:ahLst/>
              <a:cxnLst/>
              <a:rect l="l" t="t" r="r" b="b"/>
              <a:pathLst>
                <a:path w="180" h="161" extrusionOk="0">
                  <a:moveTo>
                    <a:pt x="1" y="1"/>
                  </a:moveTo>
                  <a:cubicBezTo>
                    <a:pt x="61" y="41"/>
                    <a:pt x="140" y="100"/>
                    <a:pt x="180" y="160"/>
                  </a:cubicBezTo>
                  <a:cubicBezTo>
                    <a:pt x="140" y="100"/>
                    <a:pt x="61" y="41"/>
                    <a:pt x="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4"/>
            <p:cNvSpPr/>
            <p:nvPr/>
          </p:nvSpPr>
          <p:spPr>
            <a:xfrm>
              <a:off x="2395875" y="1736525"/>
              <a:ext cx="33825" cy="67675"/>
            </a:xfrm>
            <a:custGeom>
              <a:avLst/>
              <a:gdLst/>
              <a:ahLst/>
              <a:cxnLst/>
              <a:rect l="l" t="t" r="r" b="b"/>
              <a:pathLst>
                <a:path w="1353" h="2707" extrusionOk="0">
                  <a:moveTo>
                    <a:pt x="1094" y="1"/>
                  </a:moveTo>
                  <a:lnTo>
                    <a:pt x="1094" y="1"/>
                  </a:lnTo>
                  <a:cubicBezTo>
                    <a:pt x="836" y="240"/>
                    <a:pt x="856" y="617"/>
                    <a:pt x="657" y="896"/>
                  </a:cubicBezTo>
                  <a:cubicBezTo>
                    <a:pt x="358" y="1353"/>
                    <a:pt x="139" y="1851"/>
                    <a:pt x="40" y="2428"/>
                  </a:cubicBezTo>
                  <a:cubicBezTo>
                    <a:pt x="0" y="2706"/>
                    <a:pt x="199" y="2706"/>
                    <a:pt x="358" y="2706"/>
                  </a:cubicBezTo>
                  <a:cubicBezTo>
                    <a:pt x="537" y="2647"/>
                    <a:pt x="637" y="2527"/>
                    <a:pt x="716" y="2348"/>
                  </a:cubicBezTo>
                  <a:cubicBezTo>
                    <a:pt x="875" y="1751"/>
                    <a:pt x="1353" y="1234"/>
                    <a:pt x="1253" y="538"/>
                  </a:cubicBezTo>
                  <a:cubicBezTo>
                    <a:pt x="1054" y="419"/>
                    <a:pt x="1114" y="200"/>
                    <a:pt x="1094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4"/>
            <p:cNvSpPr/>
            <p:nvPr/>
          </p:nvSpPr>
          <p:spPr>
            <a:xfrm>
              <a:off x="2374475" y="1791875"/>
              <a:ext cx="36325" cy="35700"/>
            </a:xfrm>
            <a:custGeom>
              <a:avLst/>
              <a:gdLst/>
              <a:ahLst/>
              <a:cxnLst/>
              <a:rect l="l" t="t" r="r" b="b"/>
              <a:pathLst>
                <a:path w="1453" h="1428" extrusionOk="0">
                  <a:moveTo>
                    <a:pt x="438" y="0"/>
                  </a:moveTo>
                  <a:cubicBezTo>
                    <a:pt x="321" y="0"/>
                    <a:pt x="301" y="195"/>
                    <a:pt x="176" y="195"/>
                  </a:cubicBezTo>
                  <a:cubicBezTo>
                    <a:pt x="171" y="195"/>
                    <a:pt x="165" y="195"/>
                    <a:pt x="160" y="194"/>
                  </a:cubicBezTo>
                  <a:cubicBezTo>
                    <a:pt x="41" y="293"/>
                    <a:pt x="21" y="433"/>
                    <a:pt x="1" y="572"/>
                  </a:cubicBezTo>
                  <a:cubicBezTo>
                    <a:pt x="1" y="671"/>
                    <a:pt x="21" y="791"/>
                    <a:pt x="21" y="890"/>
                  </a:cubicBezTo>
                  <a:cubicBezTo>
                    <a:pt x="379" y="930"/>
                    <a:pt x="379" y="1188"/>
                    <a:pt x="379" y="1427"/>
                  </a:cubicBezTo>
                  <a:cubicBezTo>
                    <a:pt x="538" y="1308"/>
                    <a:pt x="598" y="1109"/>
                    <a:pt x="697" y="930"/>
                  </a:cubicBezTo>
                  <a:cubicBezTo>
                    <a:pt x="763" y="831"/>
                    <a:pt x="801" y="691"/>
                    <a:pt x="914" y="691"/>
                  </a:cubicBezTo>
                  <a:cubicBezTo>
                    <a:pt x="938" y="691"/>
                    <a:pt x="965" y="697"/>
                    <a:pt x="995" y="711"/>
                  </a:cubicBezTo>
                  <a:cubicBezTo>
                    <a:pt x="1135" y="791"/>
                    <a:pt x="1075" y="990"/>
                    <a:pt x="1095" y="1109"/>
                  </a:cubicBezTo>
                  <a:cubicBezTo>
                    <a:pt x="1127" y="1128"/>
                    <a:pt x="1159" y="1137"/>
                    <a:pt x="1189" y="1137"/>
                  </a:cubicBezTo>
                  <a:cubicBezTo>
                    <a:pt x="1252" y="1137"/>
                    <a:pt x="1307" y="1097"/>
                    <a:pt x="1334" y="1029"/>
                  </a:cubicBezTo>
                  <a:cubicBezTo>
                    <a:pt x="1453" y="791"/>
                    <a:pt x="1453" y="592"/>
                    <a:pt x="1234" y="393"/>
                  </a:cubicBezTo>
                  <a:cubicBezTo>
                    <a:pt x="1095" y="393"/>
                    <a:pt x="975" y="333"/>
                    <a:pt x="896" y="214"/>
                  </a:cubicBezTo>
                  <a:cubicBezTo>
                    <a:pt x="737" y="214"/>
                    <a:pt x="598" y="194"/>
                    <a:pt x="498" y="15"/>
                  </a:cubicBezTo>
                  <a:cubicBezTo>
                    <a:pt x="476" y="5"/>
                    <a:pt x="456" y="0"/>
                    <a:pt x="43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4"/>
            <p:cNvSpPr/>
            <p:nvPr/>
          </p:nvSpPr>
          <p:spPr>
            <a:xfrm>
              <a:off x="2379450" y="1779950"/>
              <a:ext cx="9475" cy="19325"/>
            </a:xfrm>
            <a:custGeom>
              <a:avLst/>
              <a:gdLst/>
              <a:ahLst/>
              <a:cxnLst/>
              <a:rect l="l" t="t" r="r" b="b"/>
              <a:pathLst>
                <a:path w="379" h="773" extrusionOk="0">
                  <a:moveTo>
                    <a:pt x="125" y="0"/>
                  </a:moveTo>
                  <a:cubicBezTo>
                    <a:pt x="37" y="0"/>
                    <a:pt x="5" y="56"/>
                    <a:pt x="21" y="193"/>
                  </a:cubicBezTo>
                  <a:cubicBezTo>
                    <a:pt x="1" y="333"/>
                    <a:pt x="1" y="512"/>
                    <a:pt x="1" y="691"/>
                  </a:cubicBezTo>
                  <a:cubicBezTo>
                    <a:pt x="64" y="750"/>
                    <a:pt x="109" y="772"/>
                    <a:pt x="142" y="772"/>
                  </a:cubicBezTo>
                  <a:cubicBezTo>
                    <a:pt x="255" y="772"/>
                    <a:pt x="236" y="512"/>
                    <a:pt x="359" y="512"/>
                  </a:cubicBezTo>
                  <a:cubicBezTo>
                    <a:pt x="359" y="472"/>
                    <a:pt x="359" y="392"/>
                    <a:pt x="379" y="353"/>
                  </a:cubicBezTo>
                  <a:cubicBezTo>
                    <a:pt x="259" y="273"/>
                    <a:pt x="219" y="154"/>
                    <a:pt x="219" y="14"/>
                  </a:cubicBezTo>
                  <a:cubicBezTo>
                    <a:pt x="183" y="5"/>
                    <a:pt x="151" y="0"/>
                    <a:pt x="12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4"/>
            <p:cNvSpPr/>
            <p:nvPr/>
          </p:nvSpPr>
          <p:spPr>
            <a:xfrm>
              <a:off x="1887100" y="1606200"/>
              <a:ext cx="28825" cy="12500"/>
            </a:xfrm>
            <a:custGeom>
              <a:avLst/>
              <a:gdLst/>
              <a:ahLst/>
              <a:cxnLst/>
              <a:rect l="l" t="t" r="r" b="b"/>
              <a:pathLst>
                <a:path w="1153" h="500" extrusionOk="0">
                  <a:moveTo>
                    <a:pt x="707" y="0"/>
                  </a:moveTo>
                  <a:cubicBezTo>
                    <a:pt x="691" y="0"/>
                    <a:pt x="674" y="1"/>
                    <a:pt x="657" y="2"/>
                  </a:cubicBezTo>
                  <a:lnTo>
                    <a:pt x="80" y="2"/>
                  </a:lnTo>
                  <a:cubicBezTo>
                    <a:pt x="1" y="201"/>
                    <a:pt x="100" y="300"/>
                    <a:pt x="200" y="380"/>
                  </a:cubicBezTo>
                  <a:cubicBezTo>
                    <a:pt x="379" y="479"/>
                    <a:pt x="578" y="400"/>
                    <a:pt x="757" y="479"/>
                  </a:cubicBezTo>
                  <a:cubicBezTo>
                    <a:pt x="876" y="499"/>
                    <a:pt x="996" y="499"/>
                    <a:pt x="1115" y="499"/>
                  </a:cubicBezTo>
                  <a:cubicBezTo>
                    <a:pt x="1153" y="178"/>
                    <a:pt x="1011" y="0"/>
                    <a:pt x="707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4"/>
            <p:cNvSpPr/>
            <p:nvPr/>
          </p:nvSpPr>
          <p:spPr>
            <a:xfrm>
              <a:off x="1930375" y="1606225"/>
              <a:ext cx="19425" cy="13950"/>
            </a:xfrm>
            <a:custGeom>
              <a:avLst/>
              <a:gdLst/>
              <a:ahLst/>
              <a:cxnLst/>
              <a:rect l="l" t="t" r="r" b="b"/>
              <a:pathLst>
                <a:path w="777" h="558" extrusionOk="0">
                  <a:moveTo>
                    <a:pt x="279" y="1"/>
                  </a:moveTo>
                  <a:cubicBezTo>
                    <a:pt x="180" y="61"/>
                    <a:pt x="80" y="80"/>
                    <a:pt x="40" y="180"/>
                  </a:cubicBezTo>
                  <a:cubicBezTo>
                    <a:pt x="1" y="359"/>
                    <a:pt x="140" y="439"/>
                    <a:pt x="259" y="498"/>
                  </a:cubicBezTo>
                  <a:cubicBezTo>
                    <a:pt x="379" y="538"/>
                    <a:pt x="478" y="538"/>
                    <a:pt x="577" y="558"/>
                  </a:cubicBezTo>
                  <a:cubicBezTo>
                    <a:pt x="737" y="478"/>
                    <a:pt x="776" y="359"/>
                    <a:pt x="776" y="180"/>
                  </a:cubicBezTo>
                  <a:cubicBezTo>
                    <a:pt x="737" y="140"/>
                    <a:pt x="657" y="80"/>
                    <a:pt x="59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4"/>
            <p:cNvSpPr/>
            <p:nvPr/>
          </p:nvSpPr>
          <p:spPr>
            <a:xfrm>
              <a:off x="1876175" y="1611825"/>
              <a:ext cx="30350" cy="9350"/>
            </a:xfrm>
            <a:custGeom>
              <a:avLst/>
              <a:gdLst/>
              <a:ahLst/>
              <a:cxnLst/>
              <a:rect l="l" t="t" r="r" b="b"/>
              <a:pathLst>
                <a:path w="1214" h="374" extrusionOk="0">
                  <a:moveTo>
                    <a:pt x="290" y="0"/>
                  </a:moveTo>
                  <a:cubicBezTo>
                    <a:pt x="213" y="0"/>
                    <a:pt x="137" y="22"/>
                    <a:pt x="60" y="75"/>
                  </a:cubicBezTo>
                  <a:cubicBezTo>
                    <a:pt x="40" y="115"/>
                    <a:pt x="20" y="155"/>
                    <a:pt x="0" y="175"/>
                  </a:cubicBezTo>
                  <a:cubicBezTo>
                    <a:pt x="319" y="374"/>
                    <a:pt x="696" y="254"/>
                    <a:pt x="1035" y="334"/>
                  </a:cubicBezTo>
                  <a:cubicBezTo>
                    <a:pt x="1114" y="314"/>
                    <a:pt x="1154" y="274"/>
                    <a:pt x="1214" y="254"/>
                  </a:cubicBezTo>
                  <a:cubicBezTo>
                    <a:pt x="1055" y="115"/>
                    <a:pt x="836" y="135"/>
                    <a:pt x="657" y="115"/>
                  </a:cubicBezTo>
                  <a:cubicBezTo>
                    <a:pt x="535" y="54"/>
                    <a:pt x="412" y="0"/>
                    <a:pt x="29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4"/>
            <p:cNvSpPr/>
            <p:nvPr/>
          </p:nvSpPr>
          <p:spPr>
            <a:xfrm>
              <a:off x="1923900" y="1607225"/>
              <a:ext cx="12975" cy="11475"/>
            </a:xfrm>
            <a:custGeom>
              <a:avLst/>
              <a:gdLst/>
              <a:ahLst/>
              <a:cxnLst/>
              <a:rect l="l" t="t" r="r" b="b"/>
              <a:pathLst>
                <a:path w="519" h="459" extrusionOk="0">
                  <a:moveTo>
                    <a:pt x="339" y="1"/>
                  </a:moveTo>
                  <a:cubicBezTo>
                    <a:pt x="220" y="40"/>
                    <a:pt x="120" y="100"/>
                    <a:pt x="1" y="140"/>
                  </a:cubicBezTo>
                  <a:lnTo>
                    <a:pt x="1" y="458"/>
                  </a:lnTo>
                  <a:lnTo>
                    <a:pt x="518" y="458"/>
                  </a:lnTo>
                  <a:cubicBezTo>
                    <a:pt x="478" y="359"/>
                    <a:pt x="399" y="239"/>
                    <a:pt x="339" y="140"/>
                  </a:cubicBezTo>
                  <a:cubicBezTo>
                    <a:pt x="419" y="100"/>
                    <a:pt x="419" y="40"/>
                    <a:pt x="33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4"/>
            <p:cNvSpPr/>
            <p:nvPr/>
          </p:nvSpPr>
          <p:spPr>
            <a:xfrm>
              <a:off x="2367025" y="1632400"/>
              <a:ext cx="25875" cy="11150"/>
            </a:xfrm>
            <a:custGeom>
              <a:avLst/>
              <a:gdLst/>
              <a:ahLst/>
              <a:cxnLst/>
              <a:rect l="l" t="t" r="r" b="b"/>
              <a:pathLst>
                <a:path w="1035" h="446" extrusionOk="0">
                  <a:moveTo>
                    <a:pt x="619" y="0"/>
                  </a:moveTo>
                  <a:cubicBezTo>
                    <a:pt x="447" y="0"/>
                    <a:pt x="237" y="70"/>
                    <a:pt x="0" y="108"/>
                  </a:cubicBezTo>
                  <a:cubicBezTo>
                    <a:pt x="378" y="446"/>
                    <a:pt x="756" y="307"/>
                    <a:pt x="1035" y="386"/>
                  </a:cubicBezTo>
                  <a:cubicBezTo>
                    <a:pt x="951" y="84"/>
                    <a:pt x="808" y="0"/>
                    <a:pt x="61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4"/>
            <p:cNvSpPr/>
            <p:nvPr/>
          </p:nvSpPr>
          <p:spPr>
            <a:xfrm>
              <a:off x="2325250" y="1628625"/>
              <a:ext cx="19425" cy="8600"/>
            </a:xfrm>
            <a:custGeom>
              <a:avLst/>
              <a:gdLst/>
              <a:ahLst/>
              <a:cxnLst/>
              <a:rect l="l" t="t" r="r" b="b"/>
              <a:pathLst>
                <a:path w="777" h="344" extrusionOk="0">
                  <a:moveTo>
                    <a:pt x="776" y="0"/>
                  </a:moveTo>
                  <a:cubicBezTo>
                    <a:pt x="557" y="0"/>
                    <a:pt x="358" y="40"/>
                    <a:pt x="140" y="40"/>
                  </a:cubicBezTo>
                  <a:cubicBezTo>
                    <a:pt x="0" y="100"/>
                    <a:pt x="0" y="199"/>
                    <a:pt x="100" y="338"/>
                  </a:cubicBezTo>
                  <a:cubicBezTo>
                    <a:pt x="148" y="341"/>
                    <a:pt x="194" y="344"/>
                    <a:pt x="240" y="344"/>
                  </a:cubicBezTo>
                  <a:cubicBezTo>
                    <a:pt x="477" y="344"/>
                    <a:pt x="676" y="284"/>
                    <a:pt x="776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4"/>
            <p:cNvSpPr/>
            <p:nvPr/>
          </p:nvSpPr>
          <p:spPr>
            <a:xfrm>
              <a:off x="2349675" y="1628625"/>
              <a:ext cx="12400" cy="7625"/>
            </a:xfrm>
            <a:custGeom>
              <a:avLst/>
              <a:gdLst/>
              <a:ahLst/>
              <a:cxnLst/>
              <a:rect l="l" t="t" r="r" b="b"/>
              <a:pathLst>
                <a:path w="496" h="305" extrusionOk="0">
                  <a:moveTo>
                    <a:pt x="18" y="0"/>
                  </a:moveTo>
                  <a:cubicBezTo>
                    <a:pt x="0" y="160"/>
                    <a:pt x="62" y="305"/>
                    <a:pt x="218" y="305"/>
                  </a:cubicBezTo>
                  <a:cubicBezTo>
                    <a:pt x="236" y="305"/>
                    <a:pt x="256" y="303"/>
                    <a:pt x="277" y="298"/>
                  </a:cubicBezTo>
                  <a:cubicBezTo>
                    <a:pt x="495" y="279"/>
                    <a:pt x="376" y="139"/>
                    <a:pt x="316" y="40"/>
                  </a:cubicBezTo>
                  <a:cubicBezTo>
                    <a:pt x="217" y="40"/>
                    <a:pt x="117" y="0"/>
                    <a:pt x="1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4"/>
            <p:cNvSpPr/>
            <p:nvPr/>
          </p:nvSpPr>
          <p:spPr>
            <a:xfrm>
              <a:off x="2319275" y="1628625"/>
              <a:ext cx="9475" cy="8475"/>
            </a:xfrm>
            <a:custGeom>
              <a:avLst/>
              <a:gdLst/>
              <a:ahLst/>
              <a:cxnLst/>
              <a:rect l="l" t="t" r="r" b="b"/>
              <a:pathLst>
                <a:path w="379" h="339" extrusionOk="0">
                  <a:moveTo>
                    <a:pt x="1" y="0"/>
                  </a:moveTo>
                  <a:cubicBezTo>
                    <a:pt x="1" y="259"/>
                    <a:pt x="120" y="338"/>
                    <a:pt x="339" y="338"/>
                  </a:cubicBezTo>
                  <a:cubicBezTo>
                    <a:pt x="339" y="239"/>
                    <a:pt x="379" y="139"/>
                    <a:pt x="379" y="40"/>
                  </a:cubicBezTo>
                  <a:cubicBezTo>
                    <a:pt x="239" y="40"/>
                    <a:pt x="120" y="0"/>
                    <a:pt x="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4"/>
            <p:cNvSpPr/>
            <p:nvPr/>
          </p:nvSpPr>
          <p:spPr>
            <a:xfrm>
              <a:off x="2493825" y="1696100"/>
              <a:ext cx="16950" cy="7200"/>
            </a:xfrm>
            <a:custGeom>
              <a:avLst/>
              <a:gdLst/>
              <a:ahLst/>
              <a:cxnLst/>
              <a:rect l="l" t="t" r="r" b="b"/>
              <a:pathLst>
                <a:path w="678" h="288" extrusionOk="0">
                  <a:moveTo>
                    <a:pt x="461" y="1"/>
                  </a:moveTo>
                  <a:cubicBezTo>
                    <a:pt x="317" y="1"/>
                    <a:pt x="185" y="95"/>
                    <a:pt x="62" y="95"/>
                  </a:cubicBezTo>
                  <a:cubicBezTo>
                    <a:pt x="41" y="95"/>
                    <a:pt x="21" y="92"/>
                    <a:pt x="1" y="86"/>
                  </a:cubicBezTo>
                  <a:lnTo>
                    <a:pt x="1" y="265"/>
                  </a:lnTo>
                  <a:cubicBezTo>
                    <a:pt x="66" y="280"/>
                    <a:pt x="128" y="287"/>
                    <a:pt x="188" y="287"/>
                  </a:cubicBezTo>
                  <a:cubicBezTo>
                    <a:pt x="368" y="287"/>
                    <a:pt x="528" y="220"/>
                    <a:pt x="677" y="86"/>
                  </a:cubicBezTo>
                  <a:cubicBezTo>
                    <a:pt x="602" y="22"/>
                    <a:pt x="530" y="1"/>
                    <a:pt x="46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4"/>
            <p:cNvSpPr/>
            <p:nvPr/>
          </p:nvSpPr>
          <p:spPr>
            <a:xfrm>
              <a:off x="2475925" y="1702000"/>
              <a:ext cx="17450" cy="5725"/>
            </a:xfrm>
            <a:custGeom>
              <a:avLst/>
              <a:gdLst/>
              <a:ahLst/>
              <a:cxnLst/>
              <a:rect l="l" t="t" r="r" b="b"/>
              <a:pathLst>
                <a:path w="698" h="229" extrusionOk="0">
                  <a:moveTo>
                    <a:pt x="341" y="1"/>
                  </a:moveTo>
                  <a:cubicBezTo>
                    <a:pt x="201" y="1"/>
                    <a:pt x="77" y="43"/>
                    <a:pt x="1" y="228"/>
                  </a:cubicBezTo>
                  <a:cubicBezTo>
                    <a:pt x="240" y="208"/>
                    <a:pt x="498" y="228"/>
                    <a:pt x="697" y="29"/>
                  </a:cubicBezTo>
                  <a:cubicBezTo>
                    <a:pt x="580" y="29"/>
                    <a:pt x="455" y="1"/>
                    <a:pt x="34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4"/>
            <p:cNvSpPr/>
            <p:nvPr/>
          </p:nvSpPr>
          <p:spPr>
            <a:xfrm>
              <a:off x="2375475" y="1775325"/>
              <a:ext cx="8975" cy="9475"/>
            </a:xfrm>
            <a:custGeom>
              <a:avLst/>
              <a:gdLst/>
              <a:ahLst/>
              <a:cxnLst/>
              <a:rect l="l" t="t" r="r" b="b"/>
              <a:pathLst>
                <a:path w="359" h="379" extrusionOk="0">
                  <a:moveTo>
                    <a:pt x="339" y="0"/>
                  </a:moveTo>
                  <a:cubicBezTo>
                    <a:pt x="239" y="20"/>
                    <a:pt x="100" y="20"/>
                    <a:pt x="1" y="20"/>
                  </a:cubicBezTo>
                  <a:cubicBezTo>
                    <a:pt x="1" y="179"/>
                    <a:pt x="40" y="299"/>
                    <a:pt x="160" y="378"/>
                  </a:cubicBezTo>
                  <a:cubicBezTo>
                    <a:pt x="239" y="339"/>
                    <a:pt x="279" y="259"/>
                    <a:pt x="359" y="199"/>
                  </a:cubicBezTo>
                  <a:cubicBezTo>
                    <a:pt x="359" y="140"/>
                    <a:pt x="339" y="80"/>
                    <a:pt x="33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4"/>
            <p:cNvSpPr/>
            <p:nvPr/>
          </p:nvSpPr>
          <p:spPr>
            <a:xfrm>
              <a:off x="2250650" y="1624150"/>
              <a:ext cx="28875" cy="12325"/>
            </a:xfrm>
            <a:custGeom>
              <a:avLst/>
              <a:gdLst/>
              <a:ahLst/>
              <a:cxnLst/>
              <a:rect l="l" t="t" r="r" b="b"/>
              <a:pathLst>
                <a:path w="1155" h="493" extrusionOk="0">
                  <a:moveTo>
                    <a:pt x="483" y="1"/>
                  </a:moveTo>
                  <a:cubicBezTo>
                    <a:pt x="342" y="1"/>
                    <a:pt x="208" y="43"/>
                    <a:pt x="80" y="179"/>
                  </a:cubicBezTo>
                  <a:cubicBezTo>
                    <a:pt x="40" y="259"/>
                    <a:pt x="0" y="378"/>
                    <a:pt x="80" y="418"/>
                  </a:cubicBezTo>
                  <a:cubicBezTo>
                    <a:pt x="197" y="470"/>
                    <a:pt x="313" y="492"/>
                    <a:pt x="426" y="492"/>
                  </a:cubicBezTo>
                  <a:cubicBezTo>
                    <a:pt x="658" y="492"/>
                    <a:pt x="881" y="399"/>
                    <a:pt x="1095" y="279"/>
                  </a:cubicBezTo>
                  <a:cubicBezTo>
                    <a:pt x="1095" y="279"/>
                    <a:pt x="1095" y="239"/>
                    <a:pt x="1154" y="119"/>
                  </a:cubicBezTo>
                  <a:cubicBezTo>
                    <a:pt x="916" y="96"/>
                    <a:pt x="692" y="1"/>
                    <a:pt x="483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4"/>
            <p:cNvSpPr/>
            <p:nvPr/>
          </p:nvSpPr>
          <p:spPr>
            <a:xfrm>
              <a:off x="2225775" y="1620150"/>
              <a:ext cx="18925" cy="16950"/>
            </a:xfrm>
            <a:custGeom>
              <a:avLst/>
              <a:gdLst/>
              <a:ahLst/>
              <a:cxnLst/>
              <a:rect l="l" t="t" r="r" b="b"/>
              <a:pathLst>
                <a:path w="757" h="678" extrusionOk="0">
                  <a:moveTo>
                    <a:pt x="458" y="1"/>
                  </a:moveTo>
                  <a:cubicBezTo>
                    <a:pt x="438" y="220"/>
                    <a:pt x="299" y="419"/>
                    <a:pt x="80" y="478"/>
                  </a:cubicBezTo>
                  <a:cubicBezTo>
                    <a:pt x="60" y="518"/>
                    <a:pt x="41" y="538"/>
                    <a:pt x="1" y="578"/>
                  </a:cubicBezTo>
                  <a:cubicBezTo>
                    <a:pt x="41" y="598"/>
                    <a:pt x="60" y="637"/>
                    <a:pt x="80" y="677"/>
                  </a:cubicBezTo>
                  <a:cubicBezTo>
                    <a:pt x="757" y="637"/>
                    <a:pt x="757" y="637"/>
                    <a:pt x="57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4"/>
            <p:cNvSpPr/>
            <p:nvPr/>
          </p:nvSpPr>
          <p:spPr>
            <a:xfrm>
              <a:off x="2284475" y="1627200"/>
              <a:ext cx="9475" cy="10400"/>
            </a:xfrm>
            <a:custGeom>
              <a:avLst/>
              <a:gdLst/>
              <a:ahLst/>
              <a:cxnLst/>
              <a:rect l="l" t="t" r="r" b="b"/>
              <a:pathLst>
                <a:path w="379" h="416" extrusionOk="0">
                  <a:moveTo>
                    <a:pt x="74" y="1"/>
                  </a:moveTo>
                  <a:cubicBezTo>
                    <a:pt x="48" y="1"/>
                    <a:pt x="14" y="29"/>
                    <a:pt x="0" y="57"/>
                  </a:cubicBezTo>
                  <a:lnTo>
                    <a:pt x="0" y="395"/>
                  </a:lnTo>
                  <a:cubicBezTo>
                    <a:pt x="40" y="415"/>
                    <a:pt x="120" y="415"/>
                    <a:pt x="179" y="415"/>
                  </a:cubicBezTo>
                  <a:cubicBezTo>
                    <a:pt x="338" y="296"/>
                    <a:pt x="378" y="157"/>
                    <a:pt x="139" y="57"/>
                  </a:cubicBezTo>
                  <a:cubicBezTo>
                    <a:pt x="139" y="37"/>
                    <a:pt x="139" y="17"/>
                    <a:pt x="100" y="17"/>
                  </a:cubicBezTo>
                  <a:cubicBezTo>
                    <a:pt x="94" y="6"/>
                    <a:pt x="85" y="1"/>
                    <a:pt x="74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4"/>
            <p:cNvSpPr/>
            <p:nvPr/>
          </p:nvSpPr>
          <p:spPr>
            <a:xfrm>
              <a:off x="2284475" y="1625125"/>
              <a:ext cx="4500" cy="3525"/>
            </a:xfrm>
            <a:custGeom>
              <a:avLst/>
              <a:gdLst/>
              <a:ahLst/>
              <a:cxnLst/>
              <a:rect l="l" t="t" r="r" b="b"/>
              <a:pathLst>
                <a:path w="180" h="141" extrusionOk="0">
                  <a:moveTo>
                    <a:pt x="120" y="1"/>
                  </a:moveTo>
                  <a:cubicBezTo>
                    <a:pt x="80" y="41"/>
                    <a:pt x="40" y="100"/>
                    <a:pt x="0" y="140"/>
                  </a:cubicBezTo>
                  <a:cubicBezTo>
                    <a:pt x="40" y="120"/>
                    <a:pt x="120" y="120"/>
                    <a:pt x="179" y="120"/>
                  </a:cubicBezTo>
                  <a:cubicBezTo>
                    <a:pt x="179" y="80"/>
                    <a:pt x="139" y="21"/>
                    <a:pt x="12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4"/>
            <p:cNvSpPr/>
            <p:nvPr/>
          </p:nvSpPr>
          <p:spPr>
            <a:xfrm>
              <a:off x="2362550" y="1832525"/>
              <a:ext cx="2000" cy="1500"/>
            </a:xfrm>
            <a:custGeom>
              <a:avLst/>
              <a:gdLst/>
              <a:ahLst/>
              <a:cxnLst/>
              <a:rect l="l" t="t" r="r" b="b"/>
              <a:pathLst>
                <a:path w="80" h="60" extrusionOk="0">
                  <a:moveTo>
                    <a:pt x="0" y="0"/>
                  </a:moveTo>
                  <a:lnTo>
                    <a:pt x="40" y="60"/>
                  </a:lnTo>
                  <a:lnTo>
                    <a:pt x="8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4"/>
            <p:cNvSpPr/>
            <p:nvPr/>
          </p:nvSpPr>
          <p:spPr>
            <a:xfrm>
              <a:off x="2175550" y="1642050"/>
              <a:ext cx="4500" cy="1150"/>
            </a:xfrm>
            <a:custGeom>
              <a:avLst/>
              <a:gdLst/>
              <a:ahLst/>
              <a:cxnLst/>
              <a:rect l="l" t="t" r="r" b="b"/>
              <a:pathLst>
                <a:path w="180" h="46" extrusionOk="0">
                  <a:moveTo>
                    <a:pt x="1" y="0"/>
                  </a:moveTo>
                  <a:cubicBezTo>
                    <a:pt x="17" y="16"/>
                    <a:pt x="46" y="45"/>
                    <a:pt x="56" y="45"/>
                  </a:cubicBezTo>
                  <a:cubicBezTo>
                    <a:pt x="59" y="45"/>
                    <a:pt x="60" y="44"/>
                    <a:pt x="60" y="40"/>
                  </a:cubicBezTo>
                  <a:cubicBezTo>
                    <a:pt x="100" y="20"/>
                    <a:pt x="120" y="20"/>
                    <a:pt x="18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4"/>
            <p:cNvSpPr/>
            <p:nvPr/>
          </p:nvSpPr>
          <p:spPr>
            <a:xfrm>
              <a:off x="2185000" y="1642550"/>
              <a:ext cx="5500" cy="2500"/>
            </a:xfrm>
            <a:custGeom>
              <a:avLst/>
              <a:gdLst/>
              <a:ahLst/>
              <a:cxnLst/>
              <a:rect l="l" t="t" r="r" b="b"/>
              <a:pathLst>
                <a:path w="220" h="100" extrusionOk="0">
                  <a:moveTo>
                    <a:pt x="1" y="0"/>
                  </a:moveTo>
                  <a:cubicBezTo>
                    <a:pt x="80" y="20"/>
                    <a:pt x="140" y="80"/>
                    <a:pt x="219" y="100"/>
                  </a:cubicBezTo>
                  <a:cubicBezTo>
                    <a:pt x="140" y="80"/>
                    <a:pt x="80" y="20"/>
                    <a:pt x="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4"/>
            <p:cNvSpPr/>
            <p:nvPr/>
          </p:nvSpPr>
          <p:spPr>
            <a:xfrm>
              <a:off x="2180525" y="1619975"/>
              <a:ext cx="47275" cy="17125"/>
            </a:xfrm>
            <a:custGeom>
              <a:avLst/>
              <a:gdLst/>
              <a:ahLst/>
              <a:cxnLst/>
              <a:rect l="l" t="t" r="r" b="b"/>
              <a:pathLst>
                <a:path w="1891" h="685" extrusionOk="0">
                  <a:moveTo>
                    <a:pt x="245" y="0"/>
                  </a:moveTo>
                  <a:cubicBezTo>
                    <a:pt x="217" y="0"/>
                    <a:pt x="177" y="9"/>
                    <a:pt x="120" y="28"/>
                  </a:cubicBezTo>
                  <a:cubicBezTo>
                    <a:pt x="20" y="48"/>
                    <a:pt x="1" y="127"/>
                    <a:pt x="1" y="227"/>
                  </a:cubicBezTo>
                  <a:cubicBezTo>
                    <a:pt x="1" y="386"/>
                    <a:pt x="80" y="446"/>
                    <a:pt x="200" y="485"/>
                  </a:cubicBezTo>
                  <a:cubicBezTo>
                    <a:pt x="266" y="499"/>
                    <a:pt x="334" y="502"/>
                    <a:pt x="403" y="502"/>
                  </a:cubicBezTo>
                  <a:cubicBezTo>
                    <a:pt x="452" y="502"/>
                    <a:pt x="502" y="501"/>
                    <a:pt x="551" y="501"/>
                  </a:cubicBezTo>
                  <a:cubicBezTo>
                    <a:pt x="721" y="501"/>
                    <a:pt x="886" y="519"/>
                    <a:pt x="1015" y="684"/>
                  </a:cubicBezTo>
                  <a:lnTo>
                    <a:pt x="1532" y="664"/>
                  </a:lnTo>
                  <a:cubicBezTo>
                    <a:pt x="1652" y="545"/>
                    <a:pt x="1791" y="605"/>
                    <a:pt x="1890" y="505"/>
                  </a:cubicBezTo>
                  <a:cubicBezTo>
                    <a:pt x="1596" y="199"/>
                    <a:pt x="1413" y="60"/>
                    <a:pt x="1184" y="60"/>
                  </a:cubicBezTo>
                  <a:cubicBezTo>
                    <a:pt x="1027" y="60"/>
                    <a:pt x="848" y="125"/>
                    <a:pt x="597" y="247"/>
                  </a:cubicBezTo>
                  <a:cubicBezTo>
                    <a:pt x="541" y="280"/>
                    <a:pt x="460" y="320"/>
                    <a:pt x="400" y="320"/>
                  </a:cubicBezTo>
                  <a:cubicBezTo>
                    <a:pt x="353" y="320"/>
                    <a:pt x="319" y="296"/>
                    <a:pt x="319" y="227"/>
                  </a:cubicBezTo>
                  <a:cubicBezTo>
                    <a:pt x="304" y="90"/>
                    <a:pt x="335" y="0"/>
                    <a:pt x="24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4"/>
            <p:cNvSpPr/>
            <p:nvPr/>
          </p:nvSpPr>
          <p:spPr>
            <a:xfrm>
              <a:off x="2164625" y="1617175"/>
              <a:ext cx="13450" cy="16425"/>
            </a:xfrm>
            <a:custGeom>
              <a:avLst/>
              <a:gdLst/>
              <a:ahLst/>
              <a:cxnLst/>
              <a:rect l="l" t="t" r="r" b="b"/>
              <a:pathLst>
                <a:path w="538" h="657" extrusionOk="0">
                  <a:moveTo>
                    <a:pt x="259" y="1"/>
                  </a:moveTo>
                  <a:lnTo>
                    <a:pt x="259" y="1"/>
                  </a:lnTo>
                  <a:cubicBezTo>
                    <a:pt x="0" y="140"/>
                    <a:pt x="139" y="418"/>
                    <a:pt x="99" y="637"/>
                  </a:cubicBezTo>
                  <a:cubicBezTo>
                    <a:pt x="139" y="657"/>
                    <a:pt x="199" y="657"/>
                    <a:pt x="239" y="657"/>
                  </a:cubicBezTo>
                  <a:cubicBezTo>
                    <a:pt x="537" y="438"/>
                    <a:pt x="438" y="219"/>
                    <a:pt x="25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4"/>
            <p:cNvSpPr/>
            <p:nvPr/>
          </p:nvSpPr>
          <p:spPr>
            <a:xfrm>
              <a:off x="2219325" y="1632600"/>
              <a:ext cx="8475" cy="4500"/>
            </a:xfrm>
            <a:custGeom>
              <a:avLst/>
              <a:gdLst/>
              <a:ahLst/>
              <a:cxnLst/>
              <a:rect l="l" t="t" r="r" b="b"/>
              <a:pathLst>
                <a:path w="339" h="180" extrusionOk="0">
                  <a:moveTo>
                    <a:pt x="338" y="0"/>
                  </a:moveTo>
                  <a:cubicBezTo>
                    <a:pt x="199" y="0"/>
                    <a:pt x="60" y="40"/>
                    <a:pt x="0" y="179"/>
                  </a:cubicBezTo>
                  <a:lnTo>
                    <a:pt x="338" y="179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4"/>
            <p:cNvSpPr/>
            <p:nvPr/>
          </p:nvSpPr>
          <p:spPr>
            <a:xfrm>
              <a:off x="3104050" y="1936125"/>
              <a:ext cx="41800" cy="17750"/>
            </a:xfrm>
            <a:custGeom>
              <a:avLst/>
              <a:gdLst/>
              <a:ahLst/>
              <a:cxnLst/>
              <a:rect l="l" t="t" r="r" b="b"/>
              <a:pathLst>
                <a:path w="1672" h="710" extrusionOk="0">
                  <a:moveTo>
                    <a:pt x="867" y="1"/>
                  </a:moveTo>
                  <a:cubicBezTo>
                    <a:pt x="770" y="1"/>
                    <a:pt x="669" y="15"/>
                    <a:pt x="577" y="34"/>
                  </a:cubicBezTo>
                  <a:cubicBezTo>
                    <a:pt x="438" y="213"/>
                    <a:pt x="219" y="173"/>
                    <a:pt x="0" y="213"/>
                  </a:cubicBezTo>
                  <a:cubicBezTo>
                    <a:pt x="40" y="392"/>
                    <a:pt x="40" y="531"/>
                    <a:pt x="40" y="710"/>
                  </a:cubicBezTo>
                  <a:cubicBezTo>
                    <a:pt x="279" y="710"/>
                    <a:pt x="518" y="690"/>
                    <a:pt x="736" y="690"/>
                  </a:cubicBezTo>
                  <a:cubicBezTo>
                    <a:pt x="1015" y="431"/>
                    <a:pt x="1452" y="471"/>
                    <a:pt x="1671" y="133"/>
                  </a:cubicBezTo>
                  <a:cubicBezTo>
                    <a:pt x="1621" y="76"/>
                    <a:pt x="1566" y="60"/>
                    <a:pt x="1508" y="60"/>
                  </a:cubicBezTo>
                  <a:cubicBezTo>
                    <a:pt x="1432" y="60"/>
                    <a:pt x="1350" y="87"/>
                    <a:pt x="1267" y="87"/>
                  </a:cubicBezTo>
                  <a:cubicBezTo>
                    <a:pt x="1236" y="87"/>
                    <a:pt x="1205" y="84"/>
                    <a:pt x="1174" y="73"/>
                  </a:cubicBezTo>
                  <a:cubicBezTo>
                    <a:pt x="1089" y="20"/>
                    <a:pt x="980" y="1"/>
                    <a:pt x="86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4"/>
            <p:cNvSpPr/>
            <p:nvPr/>
          </p:nvSpPr>
          <p:spPr>
            <a:xfrm>
              <a:off x="2359075" y="2073550"/>
              <a:ext cx="2000" cy="3675"/>
            </a:xfrm>
            <a:custGeom>
              <a:avLst/>
              <a:gdLst/>
              <a:ahLst/>
              <a:cxnLst/>
              <a:rect l="l" t="t" r="r" b="b"/>
              <a:pathLst>
                <a:path w="80" h="147" extrusionOk="0">
                  <a:moveTo>
                    <a:pt x="39" y="1"/>
                  </a:moveTo>
                  <a:cubicBezTo>
                    <a:pt x="23" y="1"/>
                    <a:pt x="12" y="20"/>
                    <a:pt x="0" y="67"/>
                  </a:cubicBezTo>
                  <a:cubicBezTo>
                    <a:pt x="0" y="87"/>
                    <a:pt x="20" y="107"/>
                    <a:pt x="20" y="146"/>
                  </a:cubicBezTo>
                  <a:cubicBezTo>
                    <a:pt x="30" y="126"/>
                    <a:pt x="45" y="126"/>
                    <a:pt x="57" y="126"/>
                  </a:cubicBezTo>
                  <a:cubicBezTo>
                    <a:pt x="70" y="126"/>
                    <a:pt x="80" y="126"/>
                    <a:pt x="80" y="107"/>
                  </a:cubicBezTo>
                  <a:lnTo>
                    <a:pt x="80" y="27"/>
                  </a:lnTo>
                  <a:cubicBezTo>
                    <a:pt x="63" y="10"/>
                    <a:pt x="50" y="1"/>
                    <a:pt x="3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4"/>
            <p:cNvSpPr/>
            <p:nvPr/>
          </p:nvSpPr>
          <p:spPr>
            <a:xfrm>
              <a:off x="2470950" y="1603750"/>
              <a:ext cx="4025" cy="2500"/>
            </a:xfrm>
            <a:custGeom>
              <a:avLst/>
              <a:gdLst/>
              <a:ahLst/>
              <a:cxnLst/>
              <a:rect l="l" t="t" r="r" b="b"/>
              <a:pathLst>
                <a:path w="161" h="100" extrusionOk="0">
                  <a:moveTo>
                    <a:pt x="1" y="100"/>
                  </a:moveTo>
                  <a:cubicBezTo>
                    <a:pt x="41" y="80"/>
                    <a:pt x="120" y="40"/>
                    <a:pt x="160" y="0"/>
                  </a:cubicBezTo>
                  <a:cubicBezTo>
                    <a:pt x="120" y="40"/>
                    <a:pt x="41" y="80"/>
                    <a:pt x="1" y="10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4"/>
            <p:cNvSpPr/>
            <p:nvPr/>
          </p:nvSpPr>
          <p:spPr>
            <a:xfrm>
              <a:off x="2461500" y="1606225"/>
              <a:ext cx="5500" cy="4025"/>
            </a:xfrm>
            <a:custGeom>
              <a:avLst/>
              <a:gdLst/>
              <a:ahLst/>
              <a:cxnLst/>
              <a:rect l="l" t="t" r="r" b="b"/>
              <a:pathLst>
                <a:path w="220" h="161" extrusionOk="0">
                  <a:moveTo>
                    <a:pt x="61" y="1"/>
                  </a:moveTo>
                  <a:cubicBezTo>
                    <a:pt x="21" y="80"/>
                    <a:pt x="1" y="140"/>
                    <a:pt x="1" y="160"/>
                  </a:cubicBezTo>
                  <a:cubicBezTo>
                    <a:pt x="81" y="100"/>
                    <a:pt x="160" y="80"/>
                    <a:pt x="220" y="41"/>
                  </a:cubicBezTo>
                  <a:cubicBezTo>
                    <a:pt x="160" y="41"/>
                    <a:pt x="100" y="41"/>
                    <a:pt x="6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4"/>
            <p:cNvSpPr/>
            <p:nvPr/>
          </p:nvSpPr>
          <p:spPr>
            <a:xfrm>
              <a:off x="2153675" y="1668250"/>
              <a:ext cx="9475" cy="4150"/>
            </a:xfrm>
            <a:custGeom>
              <a:avLst/>
              <a:gdLst/>
              <a:ahLst/>
              <a:cxnLst/>
              <a:rect l="l" t="t" r="r" b="b"/>
              <a:pathLst>
                <a:path w="379" h="166" extrusionOk="0">
                  <a:moveTo>
                    <a:pt x="250" y="0"/>
                  </a:moveTo>
                  <a:cubicBezTo>
                    <a:pt x="140" y="0"/>
                    <a:pt x="64" y="38"/>
                    <a:pt x="0" y="166"/>
                  </a:cubicBezTo>
                  <a:lnTo>
                    <a:pt x="378" y="166"/>
                  </a:lnTo>
                  <a:cubicBezTo>
                    <a:pt x="378" y="86"/>
                    <a:pt x="358" y="46"/>
                    <a:pt x="339" y="6"/>
                  </a:cubicBezTo>
                  <a:cubicBezTo>
                    <a:pt x="307" y="3"/>
                    <a:pt x="277" y="0"/>
                    <a:pt x="25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4"/>
            <p:cNvSpPr/>
            <p:nvPr/>
          </p:nvSpPr>
          <p:spPr>
            <a:xfrm>
              <a:off x="2439625" y="1617175"/>
              <a:ext cx="5000" cy="2500"/>
            </a:xfrm>
            <a:custGeom>
              <a:avLst/>
              <a:gdLst/>
              <a:ahLst/>
              <a:cxnLst/>
              <a:rect l="l" t="t" r="r" b="b"/>
              <a:pathLst>
                <a:path w="200" h="100" extrusionOk="0">
                  <a:moveTo>
                    <a:pt x="200" y="1"/>
                  </a:moveTo>
                  <a:cubicBezTo>
                    <a:pt x="120" y="20"/>
                    <a:pt x="80" y="40"/>
                    <a:pt x="1" y="100"/>
                  </a:cubicBezTo>
                  <a:cubicBezTo>
                    <a:pt x="80" y="60"/>
                    <a:pt x="160" y="20"/>
                    <a:pt x="20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4"/>
            <p:cNvSpPr/>
            <p:nvPr/>
          </p:nvSpPr>
          <p:spPr>
            <a:xfrm>
              <a:off x="1405200" y="1576400"/>
              <a:ext cx="10975" cy="9975"/>
            </a:xfrm>
            <a:custGeom>
              <a:avLst/>
              <a:gdLst/>
              <a:ahLst/>
              <a:cxnLst/>
              <a:rect l="l" t="t" r="r" b="b"/>
              <a:pathLst>
                <a:path w="439" h="399" extrusionOk="0">
                  <a:moveTo>
                    <a:pt x="100" y="0"/>
                  </a:moveTo>
                  <a:cubicBezTo>
                    <a:pt x="1" y="159"/>
                    <a:pt x="61" y="279"/>
                    <a:pt x="240" y="378"/>
                  </a:cubicBezTo>
                  <a:cubicBezTo>
                    <a:pt x="240" y="378"/>
                    <a:pt x="259" y="398"/>
                    <a:pt x="299" y="398"/>
                  </a:cubicBezTo>
                  <a:cubicBezTo>
                    <a:pt x="359" y="398"/>
                    <a:pt x="379" y="398"/>
                    <a:pt x="439" y="358"/>
                  </a:cubicBezTo>
                  <a:cubicBezTo>
                    <a:pt x="439" y="259"/>
                    <a:pt x="399" y="159"/>
                    <a:pt x="399" y="60"/>
                  </a:cubicBezTo>
                  <a:cubicBezTo>
                    <a:pt x="299" y="40"/>
                    <a:pt x="200" y="40"/>
                    <a:pt x="10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"/>
            <p:cNvSpPr/>
            <p:nvPr/>
          </p:nvSpPr>
          <p:spPr>
            <a:xfrm>
              <a:off x="1411175" y="1584850"/>
              <a:ext cx="5000" cy="2700"/>
            </a:xfrm>
            <a:custGeom>
              <a:avLst/>
              <a:gdLst/>
              <a:ahLst/>
              <a:cxnLst/>
              <a:rect l="l" t="t" r="r" b="b"/>
              <a:pathLst>
                <a:path w="200" h="108" extrusionOk="0">
                  <a:moveTo>
                    <a:pt x="200" y="1"/>
                  </a:moveTo>
                  <a:lnTo>
                    <a:pt x="200" y="1"/>
                  </a:lnTo>
                  <a:cubicBezTo>
                    <a:pt x="120" y="20"/>
                    <a:pt x="60" y="20"/>
                    <a:pt x="1" y="20"/>
                  </a:cubicBezTo>
                  <a:cubicBezTo>
                    <a:pt x="32" y="72"/>
                    <a:pt x="68" y="108"/>
                    <a:pt x="104" y="108"/>
                  </a:cubicBezTo>
                  <a:cubicBezTo>
                    <a:pt x="137" y="108"/>
                    <a:pt x="171" y="77"/>
                    <a:pt x="20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"/>
            <p:cNvSpPr/>
            <p:nvPr/>
          </p:nvSpPr>
          <p:spPr>
            <a:xfrm>
              <a:off x="1639450" y="1591250"/>
              <a:ext cx="193475" cy="23475"/>
            </a:xfrm>
            <a:custGeom>
              <a:avLst/>
              <a:gdLst/>
              <a:ahLst/>
              <a:cxnLst/>
              <a:rect l="l" t="t" r="r" b="b"/>
              <a:pathLst>
                <a:path w="7739" h="939" extrusionOk="0">
                  <a:moveTo>
                    <a:pt x="2969" y="0"/>
                  </a:moveTo>
                  <a:cubicBezTo>
                    <a:pt x="2877" y="0"/>
                    <a:pt x="2789" y="31"/>
                    <a:pt x="2706" y="83"/>
                  </a:cubicBezTo>
                  <a:cubicBezTo>
                    <a:pt x="2602" y="117"/>
                    <a:pt x="2498" y="139"/>
                    <a:pt x="2394" y="139"/>
                  </a:cubicBezTo>
                  <a:cubicBezTo>
                    <a:pt x="2319" y="139"/>
                    <a:pt x="2244" y="128"/>
                    <a:pt x="2169" y="103"/>
                  </a:cubicBezTo>
                  <a:lnTo>
                    <a:pt x="80" y="103"/>
                  </a:lnTo>
                  <a:cubicBezTo>
                    <a:pt x="40" y="142"/>
                    <a:pt x="0" y="182"/>
                    <a:pt x="0" y="262"/>
                  </a:cubicBezTo>
                  <a:lnTo>
                    <a:pt x="0" y="441"/>
                  </a:lnTo>
                  <a:cubicBezTo>
                    <a:pt x="0" y="481"/>
                    <a:pt x="40" y="560"/>
                    <a:pt x="80" y="580"/>
                  </a:cubicBezTo>
                  <a:cubicBezTo>
                    <a:pt x="1851" y="649"/>
                    <a:pt x="3607" y="810"/>
                    <a:pt x="5360" y="810"/>
                  </a:cubicBezTo>
                  <a:cubicBezTo>
                    <a:pt x="5616" y="810"/>
                    <a:pt x="5872" y="806"/>
                    <a:pt x="6127" y="799"/>
                  </a:cubicBezTo>
                  <a:cubicBezTo>
                    <a:pt x="6240" y="859"/>
                    <a:pt x="6356" y="871"/>
                    <a:pt x="6473" y="871"/>
                  </a:cubicBezTo>
                  <a:cubicBezTo>
                    <a:pt x="6547" y="871"/>
                    <a:pt x="6622" y="866"/>
                    <a:pt x="6697" y="866"/>
                  </a:cubicBezTo>
                  <a:cubicBezTo>
                    <a:pt x="6813" y="866"/>
                    <a:pt x="6929" y="878"/>
                    <a:pt x="7042" y="938"/>
                  </a:cubicBezTo>
                  <a:lnTo>
                    <a:pt x="7221" y="938"/>
                  </a:lnTo>
                  <a:cubicBezTo>
                    <a:pt x="7341" y="859"/>
                    <a:pt x="7500" y="898"/>
                    <a:pt x="7619" y="839"/>
                  </a:cubicBezTo>
                  <a:cubicBezTo>
                    <a:pt x="7719" y="699"/>
                    <a:pt x="7739" y="580"/>
                    <a:pt x="7739" y="441"/>
                  </a:cubicBezTo>
                  <a:cubicBezTo>
                    <a:pt x="7628" y="331"/>
                    <a:pt x="7493" y="314"/>
                    <a:pt x="7353" y="314"/>
                  </a:cubicBezTo>
                  <a:cubicBezTo>
                    <a:pt x="7291" y="314"/>
                    <a:pt x="7229" y="317"/>
                    <a:pt x="7167" y="317"/>
                  </a:cubicBezTo>
                  <a:cubicBezTo>
                    <a:pt x="7067" y="317"/>
                    <a:pt x="6969" y="308"/>
                    <a:pt x="6883" y="262"/>
                  </a:cubicBezTo>
                  <a:cubicBezTo>
                    <a:pt x="6637" y="225"/>
                    <a:pt x="6383" y="150"/>
                    <a:pt x="6127" y="150"/>
                  </a:cubicBezTo>
                  <a:cubicBezTo>
                    <a:pt x="5968" y="150"/>
                    <a:pt x="5809" y="178"/>
                    <a:pt x="5650" y="262"/>
                  </a:cubicBezTo>
                  <a:cubicBezTo>
                    <a:pt x="5518" y="249"/>
                    <a:pt x="5388" y="245"/>
                    <a:pt x="5258" y="245"/>
                  </a:cubicBezTo>
                  <a:cubicBezTo>
                    <a:pt x="5112" y="245"/>
                    <a:pt x="4967" y="250"/>
                    <a:pt x="4823" y="250"/>
                  </a:cubicBezTo>
                  <a:cubicBezTo>
                    <a:pt x="4516" y="250"/>
                    <a:pt x="4215" y="229"/>
                    <a:pt x="3919" y="103"/>
                  </a:cubicBezTo>
                  <a:cubicBezTo>
                    <a:pt x="3830" y="33"/>
                    <a:pt x="3740" y="3"/>
                    <a:pt x="3651" y="3"/>
                  </a:cubicBezTo>
                  <a:cubicBezTo>
                    <a:pt x="3561" y="3"/>
                    <a:pt x="3472" y="33"/>
                    <a:pt x="3382" y="83"/>
                  </a:cubicBezTo>
                  <a:lnTo>
                    <a:pt x="3223" y="83"/>
                  </a:lnTo>
                  <a:cubicBezTo>
                    <a:pt x="3137" y="26"/>
                    <a:pt x="3052" y="0"/>
                    <a:pt x="296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4"/>
            <p:cNvSpPr/>
            <p:nvPr/>
          </p:nvSpPr>
          <p:spPr>
            <a:xfrm>
              <a:off x="1758300" y="1462025"/>
              <a:ext cx="8475" cy="109925"/>
            </a:xfrm>
            <a:custGeom>
              <a:avLst/>
              <a:gdLst/>
              <a:ahLst/>
              <a:cxnLst/>
              <a:rect l="l" t="t" r="r" b="b"/>
              <a:pathLst>
                <a:path w="339" h="4397" extrusionOk="0">
                  <a:moveTo>
                    <a:pt x="239" y="0"/>
                  </a:moveTo>
                  <a:cubicBezTo>
                    <a:pt x="180" y="199"/>
                    <a:pt x="259" y="458"/>
                    <a:pt x="40" y="577"/>
                  </a:cubicBezTo>
                  <a:lnTo>
                    <a:pt x="40" y="3680"/>
                  </a:lnTo>
                  <a:cubicBezTo>
                    <a:pt x="40" y="3959"/>
                    <a:pt x="1" y="4237"/>
                    <a:pt x="339" y="4396"/>
                  </a:cubicBezTo>
                  <a:lnTo>
                    <a:pt x="339" y="159"/>
                  </a:lnTo>
                  <a:cubicBezTo>
                    <a:pt x="339" y="99"/>
                    <a:pt x="259" y="60"/>
                    <a:pt x="23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4"/>
            <p:cNvSpPr/>
            <p:nvPr/>
          </p:nvSpPr>
          <p:spPr>
            <a:xfrm>
              <a:off x="1683700" y="1558000"/>
              <a:ext cx="44800" cy="26875"/>
            </a:xfrm>
            <a:custGeom>
              <a:avLst/>
              <a:gdLst/>
              <a:ahLst/>
              <a:cxnLst/>
              <a:rect l="l" t="t" r="r" b="b"/>
              <a:pathLst>
                <a:path w="1792" h="1075" extrusionOk="0">
                  <a:moveTo>
                    <a:pt x="1334" y="0"/>
                  </a:moveTo>
                  <a:cubicBezTo>
                    <a:pt x="1155" y="80"/>
                    <a:pt x="1254" y="279"/>
                    <a:pt x="1115" y="338"/>
                  </a:cubicBezTo>
                  <a:cubicBezTo>
                    <a:pt x="1095" y="398"/>
                    <a:pt x="1095" y="438"/>
                    <a:pt x="1095" y="498"/>
                  </a:cubicBezTo>
                  <a:cubicBezTo>
                    <a:pt x="1095" y="563"/>
                    <a:pt x="1077" y="593"/>
                    <a:pt x="1047" y="593"/>
                  </a:cubicBezTo>
                  <a:cubicBezTo>
                    <a:pt x="1023" y="593"/>
                    <a:pt x="991" y="573"/>
                    <a:pt x="956" y="537"/>
                  </a:cubicBezTo>
                  <a:cubicBezTo>
                    <a:pt x="657" y="577"/>
                    <a:pt x="339" y="577"/>
                    <a:pt x="41" y="577"/>
                  </a:cubicBezTo>
                  <a:cubicBezTo>
                    <a:pt x="1" y="836"/>
                    <a:pt x="359" y="836"/>
                    <a:pt x="399" y="1035"/>
                  </a:cubicBezTo>
                  <a:lnTo>
                    <a:pt x="438" y="1075"/>
                  </a:lnTo>
                  <a:cubicBezTo>
                    <a:pt x="598" y="1035"/>
                    <a:pt x="777" y="1035"/>
                    <a:pt x="956" y="1035"/>
                  </a:cubicBezTo>
                  <a:cubicBezTo>
                    <a:pt x="1005" y="1041"/>
                    <a:pt x="1055" y="1044"/>
                    <a:pt x="1103" y="1044"/>
                  </a:cubicBezTo>
                  <a:cubicBezTo>
                    <a:pt x="1362" y="1044"/>
                    <a:pt x="1588" y="948"/>
                    <a:pt x="1672" y="697"/>
                  </a:cubicBezTo>
                  <a:cubicBezTo>
                    <a:pt x="1791" y="398"/>
                    <a:pt x="1572" y="179"/>
                    <a:pt x="1334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4"/>
            <p:cNvSpPr/>
            <p:nvPr/>
          </p:nvSpPr>
          <p:spPr>
            <a:xfrm>
              <a:off x="1703600" y="1506775"/>
              <a:ext cx="13450" cy="60700"/>
            </a:xfrm>
            <a:custGeom>
              <a:avLst/>
              <a:gdLst/>
              <a:ahLst/>
              <a:cxnLst/>
              <a:rect l="l" t="t" r="r" b="b"/>
              <a:pathLst>
                <a:path w="538" h="2428" extrusionOk="0">
                  <a:moveTo>
                    <a:pt x="319" y="0"/>
                  </a:moveTo>
                  <a:cubicBezTo>
                    <a:pt x="199" y="796"/>
                    <a:pt x="0" y="1632"/>
                    <a:pt x="299" y="2427"/>
                  </a:cubicBezTo>
                  <a:cubicBezTo>
                    <a:pt x="478" y="2348"/>
                    <a:pt x="478" y="2189"/>
                    <a:pt x="498" y="2069"/>
                  </a:cubicBezTo>
                  <a:cubicBezTo>
                    <a:pt x="498" y="1453"/>
                    <a:pt x="498" y="836"/>
                    <a:pt x="538" y="199"/>
                  </a:cubicBezTo>
                  <a:cubicBezTo>
                    <a:pt x="458" y="159"/>
                    <a:pt x="398" y="80"/>
                    <a:pt x="31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4"/>
            <p:cNvSpPr/>
            <p:nvPr/>
          </p:nvSpPr>
          <p:spPr>
            <a:xfrm>
              <a:off x="1780675" y="1589825"/>
              <a:ext cx="30875" cy="9425"/>
            </a:xfrm>
            <a:custGeom>
              <a:avLst/>
              <a:gdLst/>
              <a:ahLst/>
              <a:cxnLst/>
              <a:rect l="l" t="t" r="r" b="b"/>
              <a:pathLst>
                <a:path w="1235" h="377" extrusionOk="0">
                  <a:moveTo>
                    <a:pt x="558" y="0"/>
                  </a:moveTo>
                  <a:lnTo>
                    <a:pt x="41" y="140"/>
                  </a:lnTo>
                  <a:cubicBezTo>
                    <a:pt x="1" y="219"/>
                    <a:pt x="1" y="259"/>
                    <a:pt x="1" y="319"/>
                  </a:cubicBezTo>
                  <a:cubicBezTo>
                    <a:pt x="255" y="331"/>
                    <a:pt x="525" y="376"/>
                    <a:pt x="790" y="376"/>
                  </a:cubicBezTo>
                  <a:cubicBezTo>
                    <a:pt x="941" y="376"/>
                    <a:pt x="1090" y="362"/>
                    <a:pt x="1234" y="319"/>
                  </a:cubicBezTo>
                  <a:cubicBezTo>
                    <a:pt x="1155" y="259"/>
                    <a:pt x="1095" y="199"/>
                    <a:pt x="1075" y="140"/>
                  </a:cubicBezTo>
                  <a:lnTo>
                    <a:pt x="737" y="140"/>
                  </a:lnTo>
                  <a:cubicBezTo>
                    <a:pt x="677" y="100"/>
                    <a:pt x="598" y="40"/>
                    <a:pt x="55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4"/>
            <p:cNvSpPr/>
            <p:nvPr/>
          </p:nvSpPr>
          <p:spPr>
            <a:xfrm>
              <a:off x="1719525" y="1464500"/>
              <a:ext cx="8475" cy="11950"/>
            </a:xfrm>
            <a:custGeom>
              <a:avLst/>
              <a:gdLst/>
              <a:ahLst/>
              <a:cxnLst/>
              <a:rect l="l" t="t" r="r" b="b"/>
              <a:pathLst>
                <a:path w="339" h="478" extrusionOk="0">
                  <a:moveTo>
                    <a:pt x="40" y="0"/>
                  </a:moveTo>
                  <a:cubicBezTo>
                    <a:pt x="40" y="180"/>
                    <a:pt x="0" y="359"/>
                    <a:pt x="199" y="478"/>
                  </a:cubicBezTo>
                  <a:cubicBezTo>
                    <a:pt x="318" y="259"/>
                    <a:pt x="338" y="60"/>
                    <a:pt x="4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"/>
            <p:cNvSpPr/>
            <p:nvPr/>
          </p:nvSpPr>
          <p:spPr>
            <a:xfrm>
              <a:off x="1707075" y="1589200"/>
              <a:ext cx="12950" cy="4125"/>
            </a:xfrm>
            <a:custGeom>
              <a:avLst/>
              <a:gdLst/>
              <a:ahLst/>
              <a:cxnLst/>
              <a:rect l="l" t="t" r="r" b="b"/>
              <a:pathLst>
                <a:path w="518" h="165" extrusionOk="0">
                  <a:moveTo>
                    <a:pt x="252" y="1"/>
                  </a:moveTo>
                  <a:cubicBezTo>
                    <a:pt x="165" y="1"/>
                    <a:pt x="80" y="55"/>
                    <a:pt x="1" y="165"/>
                  </a:cubicBezTo>
                  <a:lnTo>
                    <a:pt x="518" y="165"/>
                  </a:lnTo>
                  <a:cubicBezTo>
                    <a:pt x="428" y="55"/>
                    <a:pt x="339" y="1"/>
                    <a:pt x="252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"/>
            <p:cNvSpPr/>
            <p:nvPr/>
          </p:nvSpPr>
          <p:spPr>
            <a:xfrm>
              <a:off x="1724475" y="1589250"/>
              <a:ext cx="12975" cy="5475"/>
            </a:xfrm>
            <a:custGeom>
              <a:avLst/>
              <a:gdLst/>
              <a:ahLst/>
              <a:cxnLst/>
              <a:rect l="l" t="t" r="r" b="b"/>
              <a:pathLst>
                <a:path w="519" h="219" extrusionOk="0">
                  <a:moveTo>
                    <a:pt x="246" y="1"/>
                  </a:moveTo>
                  <a:cubicBezTo>
                    <a:pt x="161" y="1"/>
                    <a:pt x="79" y="56"/>
                    <a:pt x="1" y="163"/>
                  </a:cubicBezTo>
                  <a:cubicBezTo>
                    <a:pt x="93" y="197"/>
                    <a:pt x="193" y="219"/>
                    <a:pt x="295" y="219"/>
                  </a:cubicBezTo>
                  <a:cubicBezTo>
                    <a:pt x="368" y="219"/>
                    <a:pt x="443" y="208"/>
                    <a:pt x="518" y="183"/>
                  </a:cubicBezTo>
                  <a:cubicBezTo>
                    <a:pt x="427" y="61"/>
                    <a:pt x="335" y="1"/>
                    <a:pt x="24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"/>
            <p:cNvSpPr/>
            <p:nvPr/>
          </p:nvSpPr>
          <p:spPr>
            <a:xfrm>
              <a:off x="1589225" y="1486875"/>
              <a:ext cx="16925" cy="95600"/>
            </a:xfrm>
            <a:custGeom>
              <a:avLst/>
              <a:gdLst/>
              <a:ahLst/>
              <a:cxnLst/>
              <a:rect l="l" t="t" r="r" b="b"/>
              <a:pathLst>
                <a:path w="677" h="3824" extrusionOk="0">
                  <a:moveTo>
                    <a:pt x="299" y="1"/>
                  </a:moveTo>
                  <a:cubicBezTo>
                    <a:pt x="259" y="120"/>
                    <a:pt x="179" y="239"/>
                    <a:pt x="179" y="339"/>
                  </a:cubicBezTo>
                  <a:cubicBezTo>
                    <a:pt x="179" y="1194"/>
                    <a:pt x="179" y="2050"/>
                    <a:pt x="159" y="2885"/>
                  </a:cubicBezTo>
                  <a:cubicBezTo>
                    <a:pt x="159" y="3124"/>
                    <a:pt x="239" y="3363"/>
                    <a:pt x="0" y="3542"/>
                  </a:cubicBezTo>
                  <a:cubicBezTo>
                    <a:pt x="40" y="3661"/>
                    <a:pt x="60" y="3780"/>
                    <a:pt x="179" y="3820"/>
                  </a:cubicBezTo>
                  <a:cubicBezTo>
                    <a:pt x="190" y="3822"/>
                    <a:pt x="200" y="3823"/>
                    <a:pt x="209" y="3823"/>
                  </a:cubicBezTo>
                  <a:cubicBezTo>
                    <a:pt x="291" y="3823"/>
                    <a:pt x="340" y="3750"/>
                    <a:pt x="358" y="3661"/>
                  </a:cubicBezTo>
                  <a:cubicBezTo>
                    <a:pt x="398" y="3422"/>
                    <a:pt x="279" y="3084"/>
                    <a:pt x="517" y="2865"/>
                  </a:cubicBezTo>
                  <a:cubicBezTo>
                    <a:pt x="577" y="1990"/>
                    <a:pt x="458" y="1135"/>
                    <a:pt x="677" y="200"/>
                  </a:cubicBezTo>
                  <a:cubicBezTo>
                    <a:pt x="537" y="160"/>
                    <a:pt x="438" y="80"/>
                    <a:pt x="29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"/>
            <p:cNvSpPr/>
            <p:nvPr/>
          </p:nvSpPr>
          <p:spPr>
            <a:xfrm>
              <a:off x="1648900" y="1572425"/>
              <a:ext cx="46775" cy="12450"/>
            </a:xfrm>
            <a:custGeom>
              <a:avLst/>
              <a:gdLst/>
              <a:ahLst/>
              <a:cxnLst/>
              <a:rect l="l" t="t" r="r" b="b"/>
              <a:pathLst>
                <a:path w="1871" h="498" extrusionOk="0">
                  <a:moveTo>
                    <a:pt x="438" y="0"/>
                  </a:moveTo>
                  <a:cubicBezTo>
                    <a:pt x="299" y="80"/>
                    <a:pt x="159" y="179"/>
                    <a:pt x="0" y="299"/>
                  </a:cubicBezTo>
                  <a:cubicBezTo>
                    <a:pt x="151" y="313"/>
                    <a:pt x="300" y="316"/>
                    <a:pt x="447" y="316"/>
                  </a:cubicBezTo>
                  <a:cubicBezTo>
                    <a:pt x="552" y="316"/>
                    <a:pt x="656" y="314"/>
                    <a:pt x="759" y="314"/>
                  </a:cubicBezTo>
                  <a:cubicBezTo>
                    <a:pt x="1117" y="314"/>
                    <a:pt x="1461" y="333"/>
                    <a:pt x="1791" y="498"/>
                  </a:cubicBezTo>
                  <a:cubicBezTo>
                    <a:pt x="1870" y="159"/>
                    <a:pt x="1552" y="139"/>
                    <a:pt x="1433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"/>
            <p:cNvSpPr/>
            <p:nvPr/>
          </p:nvSpPr>
          <p:spPr>
            <a:xfrm>
              <a:off x="1596675" y="1482975"/>
              <a:ext cx="9975" cy="12425"/>
            </a:xfrm>
            <a:custGeom>
              <a:avLst/>
              <a:gdLst/>
              <a:ahLst/>
              <a:cxnLst/>
              <a:rect l="l" t="t" r="r" b="b"/>
              <a:pathLst>
                <a:path w="399" h="497" extrusionOk="0">
                  <a:moveTo>
                    <a:pt x="137" y="0"/>
                  </a:moveTo>
                  <a:cubicBezTo>
                    <a:pt x="45" y="0"/>
                    <a:pt x="47" y="139"/>
                    <a:pt x="1" y="216"/>
                  </a:cubicBezTo>
                  <a:cubicBezTo>
                    <a:pt x="41" y="380"/>
                    <a:pt x="92" y="497"/>
                    <a:pt x="196" y="497"/>
                  </a:cubicBezTo>
                  <a:cubicBezTo>
                    <a:pt x="244" y="497"/>
                    <a:pt x="303" y="472"/>
                    <a:pt x="379" y="415"/>
                  </a:cubicBezTo>
                  <a:cubicBezTo>
                    <a:pt x="398" y="356"/>
                    <a:pt x="398" y="316"/>
                    <a:pt x="359" y="236"/>
                  </a:cubicBezTo>
                  <a:cubicBezTo>
                    <a:pt x="339" y="157"/>
                    <a:pt x="259" y="117"/>
                    <a:pt x="239" y="37"/>
                  </a:cubicBezTo>
                  <a:cubicBezTo>
                    <a:pt x="196" y="11"/>
                    <a:pt x="163" y="0"/>
                    <a:pt x="137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4"/>
            <p:cNvSpPr/>
            <p:nvPr/>
          </p:nvSpPr>
          <p:spPr>
            <a:xfrm>
              <a:off x="1707575" y="1570925"/>
              <a:ext cx="9475" cy="7950"/>
            </a:xfrm>
            <a:custGeom>
              <a:avLst/>
              <a:gdLst/>
              <a:ahLst/>
              <a:cxnLst/>
              <a:rect l="l" t="t" r="r" b="b"/>
              <a:pathLst>
                <a:path w="379" h="318" extrusionOk="0">
                  <a:moveTo>
                    <a:pt x="140" y="1"/>
                  </a:moveTo>
                  <a:cubicBezTo>
                    <a:pt x="112" y="14"/>
                    <a:pt x="76" y="37"/>
                    <a:pt x="42" y="37"/>
                  </a:cubicBezTo>
                  <a:cubicBezTo>
                    <a:pt x="27" y="37"/>
                    <a:pt x="13" y="33"/>
                    <a:pt x="1" y="20"/>
                  </a:cubicBezTo>
                  <a:lnTo>
                    <a:pt x="1" y="20"/>
                  </a:lnTo>
                  <a:cubicBezTo>
                    <a:pt x="1" y="155"/>
                    <a:pt x="15" y="317"/>
                    <a:pt x="126" y="317"/>
                  </a:cubicBezTo>
                  <a:cubicBezTo>
                    <a:pt x="147" y="317"/>
                    <a:pt x="171" y="311"/>
                    <a:pt x="200" y="299"/>
                  </a:cubicBezTo>
                  <a:cubicBezTo>
                    <a:pt x="379" y="259"/>
                    <a:pt x="259" y="100"/>
                    <a:pt x="14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4"/>
            <p:cNvSpPr/>
            <p:nvPr/>
          </p:nvSpPr>
          <p:spPr>
            <a:xfrm>
              <a:off x="1603150" y="1484400"/>
              <a:ext cx="3000" cy="5000"/>
            </a:xfrm>
            <a:custGeom>
              <a:avLst/>
              <a:gdLst/>
              <a:ahLst/>
              <a:cxnLst/>
              <a:rect l="l" t="t" r="r" b="b"/>
              <a:pathLst>
                <a:path w="120" h="200" extrusionOk="0">
                  <a:moveTo>
                    <a:pt x="0" y="0"/>
                  </a:moveTo>
                  <a:lnTo>
                    <a:pt x="0" y="0"/>
                  </a:lnTo>
                  <a:cubicBezTo>
                    <a:pt x="20" y="60"/>
                    <a:pt x="80" y="139"/>
                    <a:pt x="120" y="199"/>
                  </a:cubicBezTo>
                  <a:cubicBezTo>
                    <a:pt x="120" y="100"/>
                    <a:pt x="100" y="60"/>
                    <a:pt x="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4"/>
            <p:cNvSpPr/>
            <p:nvPr/>
          </p:nvSpPr>
          <p:spPr>
            <a:xfrm>
              <a:off x="1511150" y="1593300"/>
              <a:ext cx="59200" cy="13350"/>
            </a:xfrm>
            <a:custGeom>
              <a:avLst/>
              <a:gdLst/>
              <a:ahLst/>
              <a:cxnLst/>
              <a:rect l="l" t="t" r="r" b="b"/>
              <a:pathLst>
                <a:path w="2368" h="534" extrusionOk="0">
                  <a:moveTo>
                    <a:pt x="20" y="1"/>
                  </a:moveTo>
                  <a:cubicBezTo>
                    <a:pt x="0" y="160"/>
                    <a:pt x="0" y="319"/>
                    <a:pt x="0" y="478"/>
                  </a:cubicBezTo>
                  <a:cubicBezTo>
                    <a:pt x="169" y="520"/>
                    <a:pt x="342" y="534"/>
                    <a:pt x="516" y="534"/>
                  </a:cubicBezTo>
                  <a:cubicBezTo>
                    <a:pt x="750" y="534"/>
                    <a:pt x="985" y="509"/>
                    <a:pt x="1213" y="498"/>
                  </a:cubicBezTo>
                  <a:cubicBezTo>
                    <a:pt x="1305" y="406"/>
                    <a:pt x="1402" y="351"/>
                    <a:pt x="1493" y="351"/>
                  </a:cubicBezTo>
                  <a:cubicBezTo>
                    <a:pt x="1581" y="351"/>
                    <a:pt x="1663" y="401"/>
                    <a:pt x="1731" y="518"/>
                  </a:cubicBezTo>
                  <a:lnTo>
                    <a:pt x="2268" y="518"/>
                  </a:lnTo>
                  <a:cubicBezTo>
                    <a:pt x="2367" y="379"/>
                    <a:pt x="2327" y="200"/>
                    <a:pt x="2288" y="1"/>
                  </a:cubicBezTo>
                  <a:lnTo>
                    <a:pt x="895" y="1"/>
                  </a:lnTo>
                  <a:cubicBezTo>
                    <a:pt x="863" y="64"/>
                    <a:pt x="838" y="87"/>
                    <a:pt x="815" y="87"/>
                  </a:cubicBezTo>
                  <a:cubicBezTo>
                    <a:pt x="781" y="87"/>
                    <a:pt x="752" y="36"/>
                    <a:pt x="716" y="1"/>
                  </a:cubicBezTo>
                  <a:lnTo>
                    <a:pt x="537" y="1"/>
                  </a:lnTo>
                  <a:cubicBezTo>
                    <a:pt x="475" y="53"/>
                    <a:pt x="418" y="83"/>
                    <a:pt x="363" y="83"/>
                  </a:cubicBezTo>
                  <a:cubicBezTo>
                    <a:pt x="314" y="83"/>
                    <a:pt x="266" y="58"/>
                    <a:pt x="21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4"/>
            <p:cNvSpPr/>
            <p:nvPr/>
          </p:nvSpPr>
          <p:spPr>
            <a:xfrm>
              <a:off x="1475825" y="1592800"/>
              <a:ext cx="32350" cy="9800"/>
            </a:xfrm>
            <a:custGeom>
              <a:avLst/>
              <a:gdLst/>
              <a:ahLst/>
              <a:cxnLst/>
              <a:rect l="l" t="t" r="r" b="b"/>
              <a:pathLst>
                <a:path w="1294" h="392" extrusionOk="0">
                  <a:moveTo>
                    <a:pt x="1294" y="1"/>
                  </a:moveTo>
                  <a:lnTo>
                    <a:pt x="1294" y="1"/>
                  </a:lnTo>
                  <a:cubicBezTo>
                    <a:pt x="1183" y="42"/>
                    <a:pt x="1063" y="48"/>
                    <a:pt x="939" y="48"/>
                  </a:cubicBezTo>
                  <a:cubicBezTo>
                    <a:pt x="879" y="48"/>
                    <a:pt x="818" y="47"/>
                    <a:pt x="757" y="47"/>
                  </a:cubicBezTo>
                  <a:cubicBezTo>
                    <a:pt x="509" y="47"/>
                    <a:pt x="248" y="71"/>
                    <a:pt x="1" y="319"/>
                  </a:cubicBezTo>
                  <a:cubicBezTo>
                    <a:pt x="16" y="318"/>
                    <a:pt x="32" y="318"/>
                    <a:pt x="48" y="318"/>
                  </a:cubicBezTo>
                  <a:cubicBezTo>
                    <a:pt x="304" y="318"/>
                    <a:pt x="549" y="391"/>
                    <a:pt x="762" y="391"/>
                  </a:cubicBezTo>
                  <a:cubicBezTo>
                    <a:pt x="981" y="391"/>
                    <a:pt x="1166" y="314"/>
                    <a:pt x="1294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4"/>
            <p:cNvSpPr/>
            <p:nvPr/>
          </p:nvSpPr>
          <p:spPr>
            <a:xfrm>
              <a:off x="1513125" y="1391400"/>
              <a:ext cx="5500" cy="5000"/>
            </a:xfrm>
            <a:custGeom>
              <a:avLst/>
              <a:gdLst/>
              <a:ahLst/>
              <a:cxnLst/>
              <a:rect l="l" t="t" r="r" b="b"/>
              <a:pathLst>
                <a:path w="220" h="200" extrusionOk="0">
                  <a:moveTo>
                    <a:pt x="100" y="0"/>
                  </a:moveTo>
                  <a:cubicBezTo>
                    <a:pt x="60" y="0"/>
                    <a:pt x="20" y="40"/>
                    <a:pt x="1" y="80"/>
                  </a:cubicBezTo>
                  <a:cubicBezTo>
                    <a:pt x="20" y="120"/>
                    <a:pt x="20" y="179"/>
                    <a:pt x="40" y="199"/>
                  </a:cubicBezTo>
                  <a:cubicBezTo>
                    <a:pt x="60" y="199"/>
                    <a:pt x="140" y="179"/>
                    <a:pt x="160" y="139"/>
                  </a:cubicBezTo>
                  <a:cubicBezTo>
                    <a:pt x="219" y="80"/>
                    <a:pt x="200" y="0"/>
                    <a:pt x="10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4"/>
            <p:cNvSpPr/>
            <p:nvPr/>
          </p:nvSpPr>
          <p:spPr>
            <a:xfrm>
              <a:off x="1564350" y="1593800"/>
              <a:ext cx="77100" cy="12450"/>
            </a:xfrm>
            <a:custGeom>
              <a:avLst/>
              <a:gdLst/>
              <a:ahLst/>
              <a:cxnLst/>
              <a:rect l="l" t="t" r="r" b="b"/>
              <a:pathLst>
                <a:path w="3084" h="498" extrusionOk="0">
                  <a:moveTo>
                    <a:pt x="2547" y="239"/>
                  </a:moveTo>
                  <a:cubicBezTo>
                    <a:pt x="2575" y="239"/>
                    <a:pt x="2603" y="241"/>
                    <a:pt x="2631" y="243"/>
                  </a:cubicBezTo>
                  <a:lnTo>
                    <a:pt x="2631" y="243"/>
                  </a:lnTo>
                  <a:cubicBezTo>
                    <a:pt x="2627" y="243"/>
                    <a:pt x="2622" y="243"/>
                    <a:pt x="2617" y="243"/>
                  </a:cubicBezTo>
                  <a:cubicBezTo>
                    <a:pt x="2593" y="243"/>
                    <a:pt x="2570" y="242"/>
                    <a:pt x="2547" y="239"/>
                  </a:cubicBezTo>
                  <a:close/>
                  <a:moveTo>
                    <a:pt x="140" y="1"/>
                  </a:moveTo>
                  <a:cubicBezTo>
                    <a:pt x="1" y="160"/>
                    <a:pt x="20" y="339"/>
                    <a:pt x="140" y="498"/>
                  </a:cubicBezTo>
                  <a:cubicBezTo>
                    <a:pt x="1134" y="498"/>
                    <a:pt x="2129" y="498"/>
                    <a:pt x="3084" y="478"/>
                  </a:cubicBezTo>
                  <a:lnTo>
                    <a:pt x="3084" y="339"/>
                  </a:lnTo>
                  <a:cubicBezTo>
                    <a:pt x="3033" y="281"/>
                    <a:pt x="2972" y="255"/>
                    <a:pt x="2906" y="244"/>
                  </a:cubicBezTo>
                  <a:lnTo>
                    <a:pt x="2906" y="244"/>
                  </a:lnTo>
                  <a:cubicBezTo>
                    <a:pt x="2969" y="232"/>
                    <a:pt x="3029" y="208"/>
                    <a:pt x="3084" y="160"/>
                  </a:cubicBezTo>
                  <a:lnTo>
                    <a:pt x="3084" y="1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4"/>
            <p:cNvSpPr/>
            <p:nvPr/>
          </p:nvSpPr>
          <p:spPr>
            <a:xfrm>
              <a:off x="1516100" y="1593300"/>
              <a:ext cx="8000" cy="7150"/>
            </a:xfrm>
            <a:custGeom>
              <a:avLst/>
              <a:gdLst/>
              <a:ahLst/>
              <a:cxnLst/>
              <a:rect l="l" t="t" r="r" b="b"/>
              <a:pathLst>
                <a:path w="320" h="286" extrusionOk="0">
                  <a:moveTo>
                    <a:pt x="200" y="1"/>
                  </a:moveTo>
                  <a:cubicBezTo>
                    <a:pt x="120" y="1"/>
                    <a:pt x="81" y="21"/>
                    <a:pt x="21" y="21"/>
                  </a:cubicBezTo>
                  <a:cubicBezTo>
                    <a:pt x="1" y="120"/>
                    <a:pt x="1" y="259"/>
                    <a:pt x="120" y="279"/>
                  </a:cubicBezTo>
                  <a:cubicBezTo>
                    <a:pt x="139" y="283"/>
                    <a:pt x="156" y="285"/>
                    <a:pt x="172" y="285"/>
                  </a:cubicBezTo>
                  <a:cubicBezTo>
                    <a:pt x="300" y="285"/>
                    <a:pt x="301" y="145"/>
                    <a:pt x="319" y="21"/>
                  </a:cubicBezTo>
                  <a:cubicBezTo>
                    <a:pt x="279" y="1"/>
                    <a:pt x="220" y="1"/>
                    <a:pt x="20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4"/>
            <p:cNvSpPr/>
            <p:nvPr/>
          </p:nvSpPr>
          <p:spPr>
            <a:xfrm>
              <a:off x="1529050" y="1593300"/>
              <a:ext cx="7475" cy="7125"/>
            </a:xfrm>
            <a:custGeom>
              <a:avLst/>
              <a:gdLst/>
              <a:ahLst/>
              <a:cxnLst/>
              <a:rect l="l" t="t" r="r" b="b"/>
              <a:pathLst>
                <a:path w="299" h="285" extrusionOk="0">
                  <a:moveTo>
                    <a:pt x="0" y="1"/>
                  </a:moveTo>
                  <a:cubicBezTo>
                    <a:pt x="0" y="109"/>
                    <a:pt x="0" y="284"/>
                    <a:pt x="136" y="284"/>
                  </a:cubicBezTo>
                  <a:cubicBezTo>
                    <a:pt x="149" y="284"/>
                    <a:pt x="163" y="283"/>
                    <a:pt x="179" y="279"/>
                  </a:cubicBezTo>
                  <a:cubicBezTo>
                    <a:pt x="299" y="259"/>
                    <a:pt x="179" y="120"/>
                    <a:pt x="159" y="21"/>
                  </a:cubicBezTo>
                  <a:cubicBezTo>
                    <a:pt x="100" y="1"/>
                    <a:pt x="60" y="1"/>
                    <a:pt x="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"/>
            <p:cNvSpPr/>
            <p:nvPr/>
          </p:nvSpPr>
          <p:spPr>
            <a:xfrm>
              <a:off x="1871700" y="1415575"/>
              <a:ext cx="13450" cy="8675"/>
            </a:xfrm>
            <a:custGeom>
              <a:avLst/>
              <a:gdLst/>
              <a:ahLst/>
              <a:cxnLst/>
              <a:rect l="l" t="t" r="r" b="b"/>
              <a:pathLst>
                <a:path w="538" h="347" extrusionOk="0">
                  <a:moveTo>
                    <a:pt x="277" y="1"/>
                  </a:moveTo>
                  <a:cubicBezTo>
                    <a:pt x="212" y="1"/>
                    <a:pt x="149" y="37"/>
                    <a:pt x="100" y="127"/>
                  </a:cubicBezTo>
                  <a:cubicBezTo>
                    <a:pt x="0" y="306"/>
                    <a:pt x="219" y="306"/>
                    <a:pt x="338" y="346"/>
                  </a:cubicBezTo>
                  <a:cubicBezTo>
                    <a:pt x="418" y="306"/>
                    <a:pt x="458" y="227"/>
                    <a:pt x="537" y="167"/>
                  </a:cubicBezTo>
                  <a:cubicBezTo>
                    <a:pt x="467" y="74"/>
                    <a:pt x="370" y="1"/>
                    <a:pt x="27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"/>
            <p:cNvSpPr/>
            <p:nvPr/>
          </p:nvSpPr>
          <p:spPr>
            <a:xfrm>
              <a:off x="1670775" y="1399275"/>
              <a:ext cx="10425" cy="7550"/>
            </a:xfrm>
            <a:custGeom>
              <a:avLst/>
              <a:gdLst/>
              <a:ahLst/>
              <a:cxnLst/>
              <a:rect l="l" t="t" r="r" b="b"/>
              <a:pathLst>
                <a:path w="417" h="302" extrusionOk="0">
                  <a:moveTo>
                    <a:pt x="122" y="1"/>
                  </a:moveTo>
                  <a:cubicBezTo>
                    <a:pt x="102" y="1"/>
                    <a:pt x="82" y="2"/>
                    <a:pt x="60" y="4"/>
                  </a:cubicBezTo>
                  <a:cubicBezTo>
                    <a:pt x="1" y="23"/>
                    <a:pt x="1" y="83"/>
                    <a:pt x="60" y="123"/>
                  </a:cubicBezTo>
                  <a:cubicBezTo>
                    <a:pt x="100" y="202"/>
                    <a:pt x="180" y="262"/>
                    <a:pt x="219" y="302"/>
                  </a:cubicBezTo>
                  <a:lnTo>
                    <a:pt x="398" y="302"/>
                  </a:lnTo>
                  <a:cubicBezTo>
                    <a:pt x="416" y="86"/>
                    <a:pt x="305" y="1"/>
                    <a:pt x="122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"/>
            <p:cNvSpPr/>
            <p:nvPr/>
          </p:nvSpPr>
          <p:spPr>
            <a:xfrm>
              <a:off x="1672775" y="1402325"/>
              <a:ext cx="4000" cy="4500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0" y="1"/>
                  </a:moveTo>
                  <a:cubicBezTo>
                    <a:pt x="40" y="61"/>
                    <a:pt x="100" y="140"/>
                    <a:pt x="159" y="18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"/>
            <p:cNvSpPr/>
            <p:nvPr/>
          </p:nvSpPr>
          <p:spPr>
            <a:xfrm>
              <a:off x="1669775" y="1398850"/>
              <a:ext cx="3025" cy="3000"/>
            </a:xfrm>
            <a:custGeom>
              <a:avLst/>
              <a:gdLst/>
              <a:ahLst/>
              <a:cxnLst/>
              <a:rect l="l" t="t" r="r" b="b"/>
              <a:pathLst>
                <a:path w="121" h="120" extrusionOk="0">
                  <a:moveTo>
                    <a:pt x="120" y="1"/>
                  </a:moveTo>
                  <a:cubicBezTo>
                    <a:pt x="1" y="40"/>
                    <a:pt x="1" y="100"/>
                    <a:pt x="120" y="120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"/>
            <p:cNvSpPr/>
            <p:nvPr/>
          </p:nvSpPr>
          <p:spPr>
            <a:xfrm>
              <a:off x="1828925" y="1602250"/>
              <a:ext cx="48750" cy="13950"/>
            </a:xfrm>
            <a:custGeom>
              <a:avLst/>
              <a:gdLst/>
              <a:ahLst/>
              <a:cxnLst/>
              <a:rect l="l" t="t" r="r" b="b"/>
              <a:pathLst>
                <a:path w="1950" h="558" extrusionOk="0">
                  <a:moveTo>
                    <a:pt x="160" y="1"/>
                  </a:moveTo>
                  <a:cubicBezTo>
                    <a:pt x="20" y="60"/>
                    <a:pt x="0" y="200"/>
                    <a:pt x="0" y="339"/>
                  </a:cubicBezTo>
                  <a:cubicBezTo>
                    <a:pt x="60" y="498"/>
                    <a:pt x="239" y="419"/>
                    <a:pt x="319" y="498"/>
                  </a:cubicBezTo>
                  <a:lnTo>
                    <a:pt x="657" y="498"/>
                  </a:lnTo>
                  <a:cubicBezTo>
                    <a:pt x="657" y="498"/>
                    <a:pt x="697" y="458"/>
                    <a:pt x="736" y="458"/>
                  </a:cubicBezTo>
                  <a:cubicBezTo>
                    <a:pt x="796" y="458"/>
                    <a:pt x="816" y="458"/>
                    <a:pt x="856" y="518"/>
                  </a:cubicBezTo>
                  <a:cubicBezTo>
                    <a:pt x="1214" y="538"/>
                    <a:pt x="1532" y="538"/>
                    <a:pt x="1890" y="558"/>
                  </a:cubicBezTo>
                  <a:lnTo>
                    <a:pt x="1910" y="498"/>
                  </a:lnTo>
                  <a:cubicBezTo>
                    <a:pt x="1950" y="399"/>
                    <a:pt x="1910" y="339"/>
                    <a:pt x="1831" y="299"/>
                  </a:cubicBezTo>
                  <a:lnTo>
                    <a:pt x="1751" y="239"/>
                  </a:lnTo>
                  <a:lnTo>
                    <a:pt x="1791" y="160"/>
                  </a:lnTo>
                  <a:cubicBezTo>
                    <a:pt x="1811" y="100"/>
                    <a:pt x="1791" y="41"/>
                    <a:pt x="1731" y="21"/>
                  </a:cubicBezTo>
                  <a:cubicBezTo>
                    <a:pt x="1214" y="21"/>
                    <a:pt x="677" y="1"/>
                    <a:pt x="16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"/>
            <p:cNvSpPr/>
            <p:nvPr/>
          </p:nvSpPr>
          <p:spPr>
            <a:xfrm>
              <a:off x="1870200" y="1602750"/>
              <a:ext cx="22400" cy="11975"/>
            </a:xfrm>
            <a:custGeom>
              <a:avLst/>
              <a:gdLst/>
              <a:ahLst/>
              <a:cxnLst/>
              <a:rect l="l" t="t" r="r" b="b"/>
              <a:pathLst>
                <a:path w="896" h="479" extrusionOk="0">
                  <a:moveTo>
                    <a:pt x="80" y="1"/>
                  </a:moveTo>
                  <a:cubicBezTo>
                    <a:pt x="60" y="40"/>
                    <a:pt x="60" y="120"/>
                    <a:pt x="60" y="180"/>
                  </a:cubicBezTo>
                  <a:cubicBezTo>
                    <a:pt x="1" y="219"/>
                    <a:pt x="1" y="279"/>
                    <a:pt x="60" y="319"/>
                  </a:cubicBezTo>
                  <a:cubicBezTo>
                    <a:pt x="100" y="379"/>
                    <a:pt x="180" y="418"/>
                    <a:pt x="239" y="478"/>
                  </a:cubicBezTo>
                  <a:lnTo>
                    <a:pt x="896" y="478"/>
                  </a:lnTo>
                  <a:cubicBezTo>
                    <a:pt x="856" y="379"/>
                    <a:pt x="796" y="239"/>
                    <a:pt x="756" y="140"/>
                  </a:cubicBezTo>
                  <a:cubicBezTo>
                    <a:pt x="597" y="140"/>
                    <a:pt x="478" y="120"/>
                    <a:pt x="39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"/>
            <p:cNvSpPr/>
            <p:nvPr/>
          </p:nvSpPr>
          <p:spPr>
            <a:xfrm>
              <a:off x="2013925" y="1610700"/>
              <a:ext cx="10475" cy="12975"/>
            </a:xfrm>
            <a:custGeom>
              <a:avLst/>
              <a:gdLst/>
              <a:ahLst/>
              <a:cxnLst/>
              <a:rect l="l" t="t" r="r" b="b"/>
              <a:pathLst>
                <a:path w="419" h="519" extrusionOk="0">
                  <a:moveTo>
                    <a:pt x="60" y="1"/>
                  </a:moveTo>
                  <a:cubicBezTo>
                    <a:pt x="1" y="61"/>
                    <a:pt x="1" y="120"/>
                    <a:pt x="60" y="180"/>
                  </a:cubicBezTo>
                  <a:lnTo>
                    <a:pt x="398" y="518"/>
                  </a:lnTo>
                  <a:cubicBezTo>
                    <a:pt x="398" y="478"/>
                    <a:pt x="398" y="399"/>
                    <a:pt x="418" y="319"/>
                  </a:cubicBezTo>
                  <a:cubicBezTo>
                    <a:pt x="418" y="220"/>
                    <a:pt x="398" y="100"/>
                    <a:pt x="39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"/>
            <p:cNvSpPr/>
            <p:nvPr/>
          </p:nvSpPr>
          <p:spPr>
            <a:xfrm>
              <a:off x="1944800" y="1606225"/>
              <a:ext cx="5000" cy="4500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" y="1"/>
                  </a:moveTo>
                  <a:cubicBezTo>
                    <a:pt x="80" y="81"/>
                    <a:pt x="140" y="140"/>
                    <a:pt x="199" y="180"/>
                  </a:cubicBezTo>
                  <a:cubicBezTo>
                    <a:pt x="160" y="140"/>
                    <a:pt x="80" y="81"/>
                    <a:pt x="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"/>
            <p:cNvSpPr/>
            <p:nvPr/>
          </p:nvSpPr>
          <p:spPr>
            <a:xfrm>
              <a:off x="1932375" y="1607225"/>
              <a:ext cx="5000" cy="3500"/>
            </a:xfrm>
            <a:custGeom>
              <a:avLst/>
              <a:gdLst/>
              <a:ahLst/>
              <a:cxnLst/>
              <a:rect l="l" t="t" r="r" b="b"/>
              <a:pathLst>
                <a:path w="200" h="140" extrusionOk="0">
                  <a:moveTo>
                    <a:pt x="0" y="1"/>
                  </a:moveTo>
                  <a:lnTo>
                    <a:pt x="0" y="140"/>
                  </a:lnTo>
                  <a:cubicBezTo>
                    <a:pt x="80" y="100"/>
                    <a:pt x="139" y="40"/>
                    <a:pt x="19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"/>
            <p:cNvSpPr/>
            <p:nvPr/>
          </p:nvSpPr>
          <p:spPr>
            <a:xfrm>
              <a:off x="1992050" y="1607225"/>
              <a:ext cx="5975" cy="3500"/>
            </a:xfrm>
            <a:custGeom>
              <a:avLst/>
              <a:gdLst/>
              <a:ahLst/>
              <a:cxnLst/>
              <a:rect l="l" t="t" r="r" b="b"/>
              <a:pathLst>
                <a:path w="239" h="140" extrusionOk="0">
                  <a:moveTo>
                    <a:pt x="80" y="1"/>
                  </a:moveTo>
                  <a:cubicBezTo>
                    <a:pt x="0" y="21"/>
                    <a:pt x="0" y="100"/>
                    <a:pt x="60" y="140"/>
                  </a:cubicBezTo>
                  <a:lnTo>
                    <a:pt x="239" y="140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"/>
            <p:cNvSpPr/>
            <p:nvPr/>
          </p:nvSpPr>
          <p:spPr>
            <a:xfrm>
              <a:off x="1989050" y="1607225"/>
              <a:ext cx="5000" cy="3500"/>
            </a:xfrm>
            <a:custGeom>
              <a:avLst/>
              <a:gdLst/>
              <a:ahLst/>
              <a:cxnLst/>
              <a:rect l="l" t="t" r="r" b="b"/>
              <a:pathLst>
                <a:path w="200" h="140" extrusionOk="0">
                  <a:moveTo>
                    <a:pt x="200" y="1"/>
                  </a:moveTo>
                  <a:lnTo>
                    <a:pt x="200" y="1"/>
                  </a:lnTo>
                  <a:cubicBezTo>
                    <a:pt x="120" y="40"/>
                    <a:pt x="80" y="100"/>
                    <a:pt x="1" y="140"/>
                  </a:cubicBezTo>
                  <a:lnTo>
                    <a:pt x="180" y="140"/>
                  </a:lnTo>
                  <a:cubicBezTo>
                    <a:pt x="180" y="100"/>
                    <a:pt x="180" y="40"/>
                    <a:pt x="20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"/>
            <p:cNvSpPr/>
            <p:nvPr/>
          </p:nvSpPr>
          <p:spPr>
            <a:xfrm>
              <a:off x="1921925" y="1608725"/>
              <a:ext cx="2000" cy="2000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60" y="0"/>
                  </a:moveTo>
                  <a:lnTo>
                    <a:pt x="0" y="60"/>
                  </a:lnTo>
                  <a:lnTo>
                    <a:pt x="80" y="8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"/>
            <p:cNvSpPr/>
            <p:nvPr/>
          </p:nvSpPr>
          <p:spPr>
            <a:xfrm>
              <a:off x="2012925" y="1611200"/>
              <a:ext cx="2525" cy="4500"/>
            </a:xfrm>
            <a:custGeom>
              <a:avLst/>
              <a:gdLst/>
              <a:ahLst/>
              <a:cxnLst/>
              <a:rect l="l" t="t" r="r" b="b"/>
              <a:pathLst>
                <a:path w="101" h="180" extrusionOk="0">
                  <a:moveTo>
                    <a:pt x="100" y="1"/>
                  </a:moveTo>
                  <a:cubicBezTo>
                    <a:pt x="1" y="61"/>
                    <a:pt x="1" y="100"/>
                    <a:pt x="100" y="180"/>
                  </a:cubicBezTo>
                  <a:lnTo>
                    <a:pt x="100" y="1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4"/>
            <p:cNvSpPr/>
            <p:nvPr/>
          </p:nvSpPr>
          <p:spPr>
            <a:xfrm>
              <a:off x="1366425" y="1428650"/>
              <a:ext cx="23400" cy="3925"/>
            </a:xfrm>
            <a:custGeom>
              <a:avLst/>
              <a:gdLst/>
              <a:ahLst/>
              <a:cxnLst/>
              <a:rect l="l" t="t" r="r" b="b"/>
              <a:pathLst>
                <a:path w="936" h="157" extrusionOk="0">
                  <a:moveTo>
                    <a:pt x="678" y="1"/>
                  </a:moveTo>
                  <a:cubicBezTo>
                    <a:pt x="463" y="1"/>
                    <a:pt x="242" y="11"/>
                    <a:pt x="0" y="82"/>
                  </a:cubicBezTo>
                  <a:cubicBezTo>
                    <a:pt x="179" y="141"/>
                    <a:pt x="343" y="156"/>
                    <a:pt x="498" y="156"/>
                  </a:cubicBezTo>
                  <a:cubicBezTo>
                    <a:pt x="652" y="156"/>
                    <a:pt x="796" y="141"/>
                    <a:pt x="935" y="141"/>
                  </a:cubicBezTo>
                  <a:lnTo>
                    <a:pt x="935" y="2"/>
                  </a:lnTo>
                  <a:cubicBezTo>
                    <a:pt x="850" y="2"/>
                    <a:pt x="765" y="1"/>
                    <a:pt x="67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4"/>
            <p:cNvSpPr/>
            <p:nvPr/>
          </p:nvSpPr>
          <p:spPr>
            <a:xfrm>
              <a:off x="1646400" y="1467975"/>
              <a:ext cx="7000" cy="3250"/>
            </a:xfrm>
            <a:custGeom>
              <a:avLst/>
              <a:gdLst/>
              <a:ahLst/>
              <a:cxnLst/>
              <a:rect l="l" t="t" r="r" b="b"/>
              <a:pathLst>
                <a:path w="280" h="130" extrusionOk="0">
                  <a:moveTo>
                    <a:pt x="279" y="1"/>
                  </a:moveTo>
                  <a:cubicBezTo>
                    <a:pt x="160" y="1"/>
                    <a:pt x="61" y="1"/>
                    <a:pt x="1" y="120"/>
                  </a:cubicBezTo>
                  <a:cubicBezTo>
                    <a:pt x="39" y="126"/>
                    <a:pt x="73" y="129"/>
                    <a:pt x="103" y="129"/>
                  </a:cubicBezTo>
                  <a:cubicBezTo>
                    <a:pt x="182" y="129"/>
                    <a:pt x="236" y="102"/>
                    <a:pt x="27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"/>
            <p:cNvSpPr/>
            <p:nvPr/>
          </p:nvSpPr>
          <p:spPr>
            <a:xfrm>
              <a:off x="1631500" y="1399350"/>
              <a:ext cx="2500" cy="2025"/>
            </a:xfrm>
            <a:custGeom>
              <a:avLst/>
              <a:gdLst/>
              <a:ahLst/>
              <a:cxnLst/>
              <a:rect l="l" t="t" r="r" b="b"/>
              <a:pathLst>
                <a:path w="100" h="81" extrusionOk="0">
                  <a:moveTo>
                    <a:pt x="40" y="1"/>
                  </a:moveTo>
                  <a:cubicBezTo>
                    <a:pt x="40" y="1"/>
                    <a:pt x="0" y="20"/>
                    <a:pt x="0" y="60"/>
                  </a:cubicBezTo>
                  <a:cubicBezTo>
                    <a:pt x="40" y="60"/>
                    <a:pt x="60" y="80"/>
                    <a:pt x="80" y="80"/>
                  </a:cubicBezTo>
                  <a:cubicBezTo>
                    <a:pt x="80" y="80"/>
                    <a:pt x="100" y="60"/>
                    <a:pt x="100" y="20"/>
                  </a:cubicBezTo>
                  <a:cubicBezTo>
                    <a:pt x="80" y="1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"/>
            <p:cNvSpPr/>
            <p:nvPr/>
          </p:nvSpPr>
          <p:spPr>
            <a:xfrm>
              <a:off x="1794100" y="1589825"/>
              <a:ext cx="4025" cy="3500"/>
            </a:xfrm>
            <a:custGeom>
              <a:avLst/>
              <a:gdLst/>
              <a:ahLst/>
              <a:cxnLst/>
              <a:rect l="l" t="t" r="r" b="b"/>
              <a:pathLst>
                <a:path w="161" h="140" extrusionOk="0">
                  <a:moveTo>
                    <a:pt x="1" y="0"/>
                  </a:moveTo>
                  <a:cubicBezTo>
                    <a:pt x="41" y="40"/>
                    <a:pt x="100" y="100"/>
                    <a:pt x="160" y="140"/>
                  </a:cubicBezTo>
                  <a:cubicBezTo>
                    <a:pt x="120" y="100"/>
                    <a:pt x="41" y="40"/>
                    <a:pt x="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"/>
            <p:cNvSpPr/>
            <p:nvPr/>
          </p:nvSpPr>
          <p:spPr>
            <a:xfrm>
              <a:off x="2883475" y="1650500"/>
              <a:ext cx="151975" cy="40500"/>
            </a:xfrm>
            <a:custGeom>
              <a:avLst/>
              <a:gdLst/>
              <a:ahLst/>
              <a:cxnLst/>
              <a:rect l="l" t="t" r="r" b="b"/>
              <a:pathLst>
                <a:path w="6079" h="1620" extrusionOk="0">
                  <a:moveTo>
                    <a:pt x="5083" y="0"/>
                  </a:moveTo>
                  <a:cubicBezTo>
                    <a:pt x="4606" y="219"/>
                    <a:pt x="4129" y="378"/>
                    <a:pt x="3611" y="498"/>
                  </a:cubicBezTo>
                  <a:cubicBezTo>
                    <a:pt x="2418" y="776"/>
                    <a:pt x="1204" y="955"/>
                    <a:pt x="31" y="1373"/>
                  </a:cubicBezTo>
                  <a:cubicBezTo>
                    <a:pt x="0" y="1525"/>
                    <a:pt x="28" y="1619"/>
                    <a:pt x="132" y="1619"/>
                  </a:cubicBezTo>
                  <a:cubicBezTo>
                    <a:pt x="164" y="1619"/>
                    <a:pt x="203" y="1610"/>
                    <a:pt x="250" y="1592"/>
                  </a:cubicBezTo>
                  <a:lnTo>
                    <a:pt x="548" y="1512"/>
                  </a:lnTo>
                  <a:cubicBezTo>
                    <a:pt x="687" y="1453"/>
                    <a:pt x="826" y="1453"/>
                    <a:pt x="946" y="1393"/>
                  </a:cubicBezTo>
                  <a:cubicBezTo>
                    <a:pt x="1224" y="1373"/>
                    <a:pt x="1523" y="1393"/>
                    <a:pt x="1801" y="1313"/>
                  </a:cubicBezTo>
                  <a:cubicBezTo>
                    <a:pt x="3214" y="975"/>
                    <a:pt x="4666" y="657"/>
                    <a:pt x="6078" y="299"/>
                  </a:cubicBezTo>
                  <a:cubicBezTo>
                    <a:pt x="6040" y="109"/>
                    <a:pt x="5953" y="60"/>
                    <a:pt x="5852" y="60"/>
                  </a:cubicBezTo>
                  <a:cubicBezTo>
                    <a:pt x="5741" y="60"/>
                    <a:pt x="5615" y="120"/>
                    <a:pt x="5521" y="120"/>
                  </a:cubicBezTo>
                  <a:cubicBezTo>
                    <a:pt x="5382" y="80"/>
                    <a:pt x="5223" y="60"/>
                    <a:pt x="5083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"/>
            <p:cNvSpPr/>
            <p:nvPr/>
          </p:nvSpPr>
          <p:spPr>
            <a:xfrm>
              <a:off x="3005075" y="1608725"/>
              <a:ext cx="99500" cy="23900"/>
            </a:xfrm>
            <a:custGeom>
              <a:avLst/>
              <a:gdLst/>
              <a:ahLst/>
              <a:cxnLst/>
              <a:rect l="l" t="t" r="r" b="b"/>
              <a:pathLst>
                <a:path w="3980" h="956" extrusionOk="0">
                  <a:moveTo>
                    <a:pt x="3920" y="0"/>
                  </a:moveTo>
                  <a:cubicBezTo>
                    <a:pt x="2607" y="199"/>
                    <a:pt x="1314" y="438"/>
                    <a:pt x="21" y="657"/>
                  </a:cubicBezTo>
                  <a:cubicBezTo>
                    <a:pt x="21" y="677"/>
                    <a:pt x="1" y="736"/>
                    <a:pt x="1" y="776"/>
                  </a:cubicBezTo>
                  <a:cubicBezTo>
                    <a:pt x="1" y="876"/>
                    <a:pt x="120" y="876"/>
                    <a:pt x="200" y="955"/>
                  </a:cubicBezTo>
                  <a:cubicBezTo>
                    <a:pt x="1433" y="677"/>
                    <a:pt x="2746" y="657"/>
                    <a:pt x="3979" y="239"/>
                  </a:cubicBezTo>
                  <a:cubicBezTo>
                    <a:pt x="3939" y="160"/>
                    <a:pt x="3939" y="80"/>
                    <a:pt x="392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"/>
            <p:cNvSpPr/>
            <p:nvPr/>
          </p:nvSpPr>
          <p:spPr>
            <a:xfrm>
              <a:off x="3021000" y="1633100"/>
              <a:ext cx="81075" cy="24875"/>
            </a:xfrm>
            <a:custGeom>
              <a:avLst/>
              <a:gdLst/>
              <a:ahLst/>
              <a:cxnLst/>
              <a:rect l="l" t="t" r="r" b="b"/>
              <a:pathLst>
                <a:path w="3243" h="995" extrusionOk="0">
                  <a:moveTo>
                    <a:pt x="2865" y="0"/>
                  </a:moveTo>
                  <a:cubicBezTo>
                    <a:pt x="1870" y="119"/>
                    <a:pt x="955" y="557"/>
                    <a:pt x="0" y="816"/>
                  </a:cubicBezTo>
                  <a:cubicBezTo>
                    <a:pt x="199" y="855"/>
                    <a:pt x="418" y="796"/>
                    <a:pt x="577" y="995"/>
                  </a:cubicBezTo>
                  <a:cubicBezTo>
                    <a:pt x="1214" y="875"/>
                    <a:pt x="1850" y="577"/>
                    <a:pt x="2507" y="497"/>
                  </a:cubicBezTo>
                  <a:cubicBezTo>
                    <a:pt x="2686" y="259"/>
                    <a:pt x="3064" y="418"/>
                    <a:pt x="3243" y="179"/>
                  </a:cubicBezTo>
                  <a:cubicBezTo>
                    <a:pt x="3163" y="0"/>
                    <a:pt x="2984" y="80"/>
                    <a:pt x="286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4"/>
            <p:cNvSpPr/>
            <p:nvPr/>
          </p:nvSpPr>
          <p:spPr>
            <a:xfrm>
              <a:off x="3057300" y="1589850"/>
              <a:ext cx="52750" cy="10650"/>
            </a:xfrm>
            <a:custGeom>
              <a:avLst/>
              <a:gdLst/>
              <a:ahLst/>
              <a:cxnLst/>
              <a:rect l="l" t="t" r="r" b="b"/>
              <a:pathLst>
                <a:path w="2110" h="426" extrusionOk="0">
                  <a:moveTo>
                    <a:pt x="1727" y="0"/>
                  </a:moveTo>
                  <a:cubicBezTo>
                    <a:pt x="1335" y="0"/>
                    <a:pt x="947" y="156"/>
                    <a:pt x="553" y="156"/>
                  </a:cubicBezTo>
                  <a:cubicBezTo>
                    <a:pt x="482" y="156"/>
                    <a:pt x="410" y="151"/>
                    <a:pt x="339" y="139"/>
                  </a:cubicBezTo>
                  <a:cubicBezTo>
                    <a:pt x="299" y="159"/>
                    <a:pt x="239" y="159"/>
                    <a:pt x="199" y="159"/>
                  </a:cubicBezTo>
                  <a:cubicBezTo>
                    <a:pt x="120" y="198"/>
                    <a:pt x="60" y="258"/>
                    <a:pt x="0" y="318"/>
                  </a:cubicBezTo>
                  <a:cubicBezTo>
                    <a:pt x="191" y="395"/>
                    <a:pt x="378" y="426"/>
                    <a:pt x="563" y="426"/>
                  </a:cubicBezTo>
                  <a:cubicBezTo>
                    <a:pt x="1089" y="426"/>
                    <a:pt x="1593" y="177"/>
                    <a:pt x="2109" y="59"/>
                  </a:cubicBezTo>
                  <a:cubicBezTo>
                    <a:pt x="1981" y="16"/>
                    <a:pt x="1854" y="0"/>
                    <a:pt x="1727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"/>
            <p:cNvSpPr/>
            <p:nvPr/>
          </p:nvSpPr>
          <p:spPr>
            <a:xfrm>
              <a:off x="2948375" y="1628075"/>
              <a:ext cx="50275" cy="14025"/>
            </a:xfrm>
            <a:custGeom>
              <a:avLst/>
              <a:gdLst/>
              <a:ahLst/>
              <a:cxnLst/>
              <a:rect l="l" t="t" r="r" b="b"/>
              <a:pathLst>
                <a:path w="2011" h="561" extrusionOk="0">
                  <a:moveTo>
                    <a:pt x="1846" y="1"/>
                  </a:moveTo>
                  <a:cubicBezTo>
                    <a:pt x="1219" y="1"/>
                    <a:pt x="610" y="206"/>
                    <a:pt x="1" y="320"/>
                  </a:cubicBezTo>
                  <a:cubicBezTo>
                    <a:pt x="1" y="400"/>
                    <a:pt x="41" y="460"/>
                    <a:pt x="120" y="519"/>
                  </a:cubicBezTo>
                  <a:cubicBezTo>
                    <a:pt x="140" y="519"/>
                    <a:pt x="200" y="559"/>
                    <a:pt x="220" y="559"/>
                  </a:cubicBezTo>
                  <a:cubicBezTo>
                    <a:pt x="238" y="560"/>
                    <a:pt x="255" y="560"/>
                    <a:pt x="273" y="560"/>
                  </a:cubicBezTo>
                  <a:cubicBezTo>
                    <a:pt x="737" y="560"/>
                    <a:pt x="1186" y="336"/>
                    <a:pt x="1664" y="336"/>
                  </a:cubicBezTo>
                  <a:cubicBezTo>
                    <a:pt x="1700" y="336"/>
                    <a:pt x="1735" y="338"/>
                    <a:pt x="1771" y="340"/>
                  </a:cubicBezTo>
                  <a:lnTo>
                    <a:pt x="1930" y="181"/>
                  </a:lnTo>
                  <a:cubicBezTo>
                    <a:pt x="2010" y="122"/>
                    <a:pt x="2010" y="62"/>
                    <a:pt x="1930" y="2"/>
                  </a:cubicBezTo>
                  <a:cubicBezTo>
                    <a:pt x="1902" y="1"/>
                    <a:pt x="1874" y="1"/>
                    <a:pt x="184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"/>
            <p:cNvSpPr/>
            <p:nvPr/>
          </p:nvSpPr>
          <p:spPr>
            <a:xfrm>
              <a:off x="2999100" y="1680325"/>
              <a:ext cx="44800" cy="12975"/>
            </a:xfrm>
            <a:custGeom>
              <a:avLst/>
              <a:gdLst/>
              <a:ahLst/>
              <a:cxnLst/>
              <a:rect l="l" t="t" r="r" b="b"/>
              <a:pathLst>
                <a:path w="1792" h="519" extrusionOk="0">
                  <a:moveTo>
                    <a:pt x="757" y="1"/>
                  </a:moveTo>
                  <a:cubicBezTo>
                    <a:pt x="598" y="279"/>
                    <a:pt x="240" y="80"/>
                    <a:pt x="61" y="319"/>
                  </a:cubicBezTo>
                  <a:cubicBezTo>
                    <a:pt x="1" y="399"/>
                    <a:pt x="1" y="478"/>
                    <a:pt x="61" y="518"/>
                  </a:cubicBezTo>
                  <a:cubicBezTo>
                    <a:pt x="586" y="482"/>
                    <a:pt x="1094" y="314"/>
                    <a:pt x="1616" y="314"/>
                  </a:cubicBezTo>
                  <a:cubicBezTo>
                    <a:pt x="1668" y="314"/>
                    <a:pt x="1719" y="316"/>
                    <a:pt x="1771" y="319"/>
                  </a:cubicBezTo>
                  <a:cubicBezTo>
                    <a:pt x="1791" y="279"/>
                    <a:pt x="1791" y="220"/>
                    <a:pt x="1791" y="180"/>
                  </a:cubicBezTo>
                  <a:cubicBezTo>
                    <a:pt x="1732" y="61"/>
                    <a:pt x="1533" y="120"/>
                    <a:pt x="1453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4"/>
            <p:cNvSpPr/>
            <p:nvPr/>
          </p:nvSpPr>
          <p:spPr>
            <a:xfrm>
              <a:off x="3092600" y="1628875"/>
              <a:ext cx="13450" cy="8725"/>
            </a:xfrm>
            <a:custGeom>
              <a:avLst/>
              <a:gdLst/>
              <a:ahLst/>
              <a:cxnLst/>
              <a:rect l="l" t="t" r="r" b="b"/>
              <a:pathLst>
                <a:path w="538" h="349" extrusionOk="0">
                  <a:moveTo>
                    <a:pt x="374" y="0"/>
                  </a:moveTo>
                  <a:cubicBezTo>
                    <a:pt x="324" y="0"/>
                    <a:pt x="269" y="20"/>
                    <a:pt x="220" y="50"/>
                  </a:cubicBezTo>
                  <a:cubicBezTo>
                    <a:pt x="140" y="90"/>
                    <a:pt x="80" y="129"/>
                    <a:pt x="1" y="169"/>
                  </a:cubicBezTo>
                  <a:cubicBezTo>
                    <a:pt x="80" y="288"/>
                    <a:pt x="220" y="328"/>
                    <a:pt x="379" y="348"/>
                  </a:cubicBezTo>
                  <a:cubicBezTo>
                    <a:pt x="478" y="288"/>
                    <a:pt x="538" y="189"/>
                    <a:pt x="498" y="70"/>
                  </a:cubicBezTo>
                  <a:cubicBezTo>
                    <a:pt x="468" y="20"/>
                    <a:pt x="424" y="0"/>
                    <a:pt x="374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4"/>
            <p:cNvSpPr/>
            <p:nvPr/>
          </p:nvSpPr>
          <p:spPr>
            <a:xfrm>
              <a:off x="3109525" y="1635075"/>
              <a:ext cx="5975" cy="19425"/>
            </a:xfrm>
            <a:custGeom>
              <a:avLst/>
              <a:gdLst/>
              <a:ahLst/>
              <a:cxnLst/>
              <a:rect l="l" t="t" r="r" b="b"/>
              <a:pathLst>
                <a:path w="239" h="777" extrusionOk="0">
                  <a:moveTo>
                    <a:pt x="139" y="1"/>
                  </a:moveTo>
                  <a:lnTo>
                    <a:pt x="139" y="1"/>
                  </a:lnTo>
                  <a:cubicBezTo>
                    <a:pt x="20" y="239"/>
                    <a:pt x="0" y="498"/>
                    <a:pt x="20" y="776"/>
                  </a:cubicBezTo>
                  <a:cubicBezTo>
                    <a:pt x="239" y="538"/>
                    <a:pt x="139" y="279"/>
                    <a:pt x="13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4"/>
            <p:cNvSpPr/>
            <p:nvPr/>
          </p:nvSpPr>
          <p:spPr>
            <a:xfrm>
              <a:off x="3035925" y="1679825"/>
              <a:ext cx="8975" cy="5000"/>
            </a:xfrm>
            <a:custGeom>
              <a:avLst/>
              <a:gdLst/>
              <a:ahLst/>
              <a:cxnLst/>
              <a:rect l="l" t="t" r="r" b="b"/>
              <a:pathLst>
                <a:path w="359" h="200" extrusionOk="0">
                  <a:moveTo>
                    <a:pt x="235" y="1"/>
                  </a:moveTo>
                  <a:cubicBezTo>
                    <a:pt x="182" y="1"/>
                    <a:pt x="107" y="9"/>
                    <a:pt x="0" y="21"/>
                  </a:cubicBezTo>
                  <a:cubicBezTo>
                    <a:pt x="80" y="180"/>
                    <a:pt x="199" y="180"/>
                    <a:pt x="358" y="200"/>
                  </a:cubicBezTo>
                  <a:cubicBezTo>
                    <a:pt x="358" y="47"/>
                    <a:pt x="358" y="1"/>
                    <a:pt x="235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"/>
            <p:cNvSpPr/>
            <p:nvPr/>
          </p:nvSpPr>
          <p:spPr>
            <a:xfrm>
              <a:off x="2996625" y="1628125"/>
              <a:ext cx="12450" cy="4500"/>
            </a:xfrm>
            <a:custGeom>
              <a:avLst/>
              <a:gdLst/>
              <a:ahLst/>
              <a:cxnLst/>
              <a:rect l="l" t="t" r="r" b="b"/>
              <a:pathLst>
                <a:path w="498" h="180" extrusionOk="0">
                  <a:moveTo>
                    <a:pt x="339" y="0"/>
                  </a:moveTo>
                  <a:cubicBezTo>
                    <a:pt x="239" y="0"/>
                    <a:pt x="100" y="20"/>
                    <a:pt x="0" y="20"/>
                  </a:cubicBezTo>
                  <a:lnTo>
                    <a:pt x="0" y="100"/>
                  </a:lnTo>
                  <a:lnTo>
                    <a:pt x="0" y="179"/>
                  </a:lnTo>
                  <a:lnTo>
                    <a:pt x="498" y="179"/>
                  </a:lnTo>
                  <a:cubicBezTo>
                    <a:pt x="458" y="100"/>
                    <a:pt x="378" y="60"/>
                    <a:pt x="33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"/>
            <p:cNvSpPr/>
            <p:nvPr/>
          </p:nvSpPr>
          <p:spPr>
            <a:xfrm>
              <a:off x="3105525" y="1657950"/>
              <a:ext cx="4025" cy="8975"/>
            </a:xfrm>
            <a:custGeom>
              <a:avLst/>
              <a:gdLst/>
              <a:ahLst/>
              <a:cxnLst/>
              <a:rect l="l" t="t" r="r" b="b"/>
              <a:pathLst>
                <a:path w="161" h="359" extrusionOk="0">
                  <a:moveTo>
                    <a:pt x="160" y="1"/>
                  </a:moveTo>
                  <a:cubicBezTo>
                    <a:pt x="61" y="100"/>
                    <a:pt x="1" y="220"/>
                    <a:pt x="1" y="359"/>
                  </a:cubicBezTo>
                  <a:cubicBezTo>
                    <a:pt x="160" y="279"/>
                    <a:pt x="160" y="160"/>
                    <a:pt x="16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"/>
            <p:cNvSpPr/>
            <p:nvPr/>
          </p:nvSpPr>
          <p:spPr>
            <a:xfrm>
              <a:off x="3118475" y="1602250"/>
              <a:ext cx="4500" cy="8975"/>
            </a:xfrm>
            <a:custGeom>
              <a:avLst/>
              <a:gdLst/>
              <a:ahLst/>
              <a:cxnLst/>
              <a:rect l="l" t="t" r="r" b="b"/>
              <a:pathLst>
                <a:path w="180" h="359" extrusionOk="0">
                  <a:moveTo>
                    <a:pt x="159" y="1"/>
                  </a:moveTo>
                  <a:cubicBezTo>
                    <a:pt x="100" y="1"/>
                    <a:pt x="60" y="1"/>
                    <a:pt x="0" y="21"/>
                  </a:cubicBezTo>
                  <a:cubicBezTo>
                    <a:pt x="0" y="120"/>
                    <a:pt x="0" y="239"/>
                    <a:pt x="40" y="359"/>
                  </a:cubicBezTo>
                  <a:cubicBezTo>
                    <a:pt x="159" y="259"/>
                    <a:pt x="179" y="140"/>
                    <a:pt x="15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4"/>
            <p:cNvSpPr/>
            <p:nvPr/>
          </p:nvSpPr>
          <p:spPr>
            <a:xfrm>
              <a:off x="3081175" y="1672375"/>
              <a:ext cx="4500" cy="3000"/>
            </a:xfrm>
            <a:custGeom>
              <a:avLst/>
              <a:gdLst/>
              <a:ahLst/>
              <a:cxnLst/>
              <a:rect l="l" t="t" r="r" b="b"/>
              <a:pathLst>
                <a:path w="180" h="120" extrusionOk="0">
                  <a:moveTo>
                    <a:pt x="140" y="1"/>
                  </a:moveTo>
                  <a:cubicBezTo>
                    <a:pt x="100" y="1"/>
                    <a:pt x="60" y="21"/>
                    <a:pt x="0" y="40"/>
                  </a:cubicBezTo>
                  <a:cubicBezTo>
                    <a:pt x="60" y="80"/>
                    <a:pt x="80" y="100"/>
                    <a:pt x="100" y="120"/>
                  </a:cubicBezTo>
                  <a:lnTo>
                    <a:pt x="179" y="40"/>
                  </a:lnTo>
                  <a:cubicBezTo>
                    <a:pt x="159" y="21"/>
                    <a:pt x="159" y="1"/>
                    <a:pt x="14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4"/>
            <p:cNvSpPr/>
            <p:nvPr/>
          </p:nvSpPr>
          <p:spPr>
            <a:xfrm>
              <a:off x="3092100" y="1693275"/>
              <a:ext cx="4025" cy="5975"/>
            </a:xfrm>
            <a:custGeom>
              <a:avLst/>
              <a:gdLst/>
              <a:ahLst/>
              <a:cxnLst/>
              <a:rect l="l" t="t" r="r" b="b"/>
              <a:pathLst>
                <a:path w="161" h="239" extrusionOk="0">
                  <a:moveTo>
                    <a:pt x="1" y="0"/>
                  </a:moveTo>
                  <a:lnTo>
                    <a:pt x="1" y="179"/>
                  </a:lnTo>
                  <a:lnTo>
                    <a:pt x="41" y="239"/>
                  </a:lnTo>
                  <a:cubicBezTo>
                    <a:pt x="100" y="239"/>
                    <a:pt x="120" y="239"/>
                    <a:pt x="160" y="179"/>
                  </a:cubicBezTo>
                  <a:cubicBezTo>
                    <a:pt x="120" y="100"/>
                    <a:pt x="41" y="60"/>
                    <a:pt x="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4"/>
            <p:cNvSpPr/>
            <p:nvPr/>
          </p:nvSpPr>
          <p:spPr>
            <a:xfrm>
              <a:off x="3114500" y="1622650"/>
              <a:ext cx="3500" cy="5500"/>
            </a:xfrm>
            <a:custGeom>
              <a:avLst/>
              <a:gdLst/>
              <a:ahLst/>
              <a:cxnLst/>
              <a:rect l="l" t="t" r="r" b="b"/>
              <a:pathLst>
                <a:path w="140" h="220" extrusionOk="0">
                  <a:moveTo>
                    <a:pt x="60" y="0"/>
                  </a:moveTo>
                  <a:lnTo>
                    <a:pt x="20" y="40"/>
                  </a:lnTo>
                  <a:cubicBezTo>
                    <a:pt x="20" y="100"/>
                    <a:pt x="0" y="179"/>
                    <a:pt x="0" y="219"/>
                  </a:cubicBezTo>
                  <a:cubicBezTo>
                    <a:pt x="40" y="179"/>
                    <a:pt x="100" y="100"/>
                    <a:pt x="139" y="4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4"/>
            <p:cNvSpPr/>
            <p:nvPr/>
          </p:nvSpPr>
          <p:spPr>
            <a:xfrm>
              <a:off x="3114500" y="1618175"/>
              <a:ext cx="3500" cy="5500"/>
            </a:xfrm>
            <a:custGeom>
              <a:avLst/>
              <a:gdLst/>
              <a:ahLst/>
              <a:cxnLst/>
              <a:rect l="l" t="t" r="r" b="b"/>
              <a:pathLst>
                <a:path w="140" h="220" extrusionOk="0">
                  <a:moveTo>
                    <a:pt x="119" y="0"/>
                  </a:moveTo>
                  <a:cubicBezTo>
                    <a:pt x="40" y="60"/>
                    <a:pt x="0" y="120"/>
                    <a:pt x="20" y="219"/>
                  </a:cubicBezTo>
                  <a:lnTo>
                    <a:pt x="139" y="219"/>
                  </a:lnTo>
                  <a:cubicBezTo>
                    <a:pt x="139" y="159"/>
                    <a:pt x="139" y="80"/>
                    <a:pt x="11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4"/>
            <p:cNvSpPr/>
            <p:nvPr/>
          </p:nvSpPr>
          <p:spPr>
            <a:xfrm>
              <a:off x="3027450" y="1572425"/>
              <a:ext cx="13950" cy="7975"/>
            </a:xfrm>
            <a:custGeom>
              <a:avLst/>
              <a:gdLst/>
              <a:ahLst/>
              <a:cxnLst/>
              <a:rect l="l" t="t" r="r" b="b"/>
              <a:pathLst>
                <a:path w="558" h="319" extrusionOk="0">
                  <a:moveTo>
                    <a:pt x="406" y="0"/>
                  </a:moveTo>
                  <a:cubicBezTo>
                    <a:pt x="339" y="0"/>
                    <a:pt x="259" y="20"/>
                    <a:pt x="200" y="20"/>
                  </a:cubicBezTo>
                  <a:cubicBezTo>
                    <a:pt x="120" y="120"/>
                    <a:pt x="61" y="219"/>
                    <a:pt x="1" y="318"/>
                  </a:cubicBezTo>
                  <a:cubicBezTo>
                    <a:pt x="61" y="318"/>
                    <a:pt x="140" y="318"/>
                    <a:pt x="240" y="299"/>
                  </a:cubicBezTo>
                  <a:cubicBezTo>
                    <a:pt x="359" y="299"/>
                    <a:pt x="558" y="219"/>
                    <a:pt x="538" y="100"/>
                  </a:cubicBezTo>
                  <a:cubicBezTo>
                    <a:pt x="528" y="20"/>
                    <a:pt x="473" y="0"/>
                    <a:pt x="406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4"/>
            <p:cNvSpPr/>
            <p:nvPr/>
          </p:nvSpPr>
          <p:spPr>
            <a:xfrm>
              <a:off x="3055300" y="1571975"/>
              <a:ext cx="19425" cy="4325"/>
            </a:xfrm>
            <a:custGeom>
              <a:avLst/>
              <a:gdLst/>
              <a:ahLst/>
              <a:cxnLst/>
              <a:rect l="l" t="t" r="r" b="b"/>
              <a:pathLst>
                <a:path w="777" h="173" extrusionOk="0">
                  <a:moveTo>
                    <a:pt x="358" y="1"/>
                  </a:moveTo>
                  <a:cubicBezTo>
                    <a:pt x="227" y="1"/>
                    <a:pt x="117" y="23"/>
                    <a:pt x="1" y="118"/>
                  </a:cubicBezTo>
                  <a:cubicBezTo>
                    <a:pt x="111" y="145"/>
                    <a:pt x="209" y="173"/>
                    <a:pt x="318" y="173"/>
                  </a:cubicBezTo>
                  <a:cubicBezTo>
                    <a:pt x="444" y="173"/>
                    <a:pt x="584" y="136"/>
                    <a:pt x="777" y="18"/>
                  </a:cubicBezTo>
                  <a:cubicBezTo>
                    <a:pt x="608" y="18"/>
                    <a:pt x="475" y="1"/>
                    <a:pt x="35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4"/>
            <p:cNvSpPr/>
            <p:nvPr/>
          </p:nvSpPr>
          <p:spPr>
            <a:xfrm>
              <a:off x="1338075" y="1352600"/>
              <a:ext cx="23900" cy="7000"/>
            </a:xfrm>
            <a:custGeom>
              <a:avLst/>
              <a:gdLst/>
              <a:ahLst/>
              <a:cxnLst/>
              <a:rect l="l" t="t" r="r" b="b"/>
              <a:pathLst>
                <a:path w="956" h="280" extrusionOk="0">
                  <a:moveTo>
                    <a:pt x="836" y="1"/>
                  </a:moveTo>
                  <a:cubicBezTo>
                    <a:pt x="781" y="28"/>
                    <a:pt x="721" y="37"/>
                    <a:pt x="659" y="37"/>
                  </a:cubicBezTo>
                  <a:cubicBezTo>
                    <a:pt x="549" y="37"/>
                    <a:pt x="432" y="9"/>
                    <a:pt x="326" y="9"/>
                  </a:cubicBezTo>
                  <a:cubicBezTo>
                    <a:pt x="191" y="9"/>
                    <a:pt x="72" y="54"/>
                    <a:pt x="0" y="259"/>
                  </a:cubicBezTo>
                  <a:cubicBezTo>
                    <a:pt x="100" y="259"/>
                    <a:pt x="239" y="279"/>
                    <a:pt x="339" y="279"/>
                  </a:cubicBezTo>
                  <a:cubicBezTo>
                    <a:pt x="478" y="259"/>
                    <a:pt x="657" y="259"/>
                    <a:pt x="856" y="259"/>
                  </a:cubicBezTo>
                  <a:cubicBezTo>
                    <a:pt x="935" y="259"/>
                    <a:pt x="955" y="200"/>
                    <a:pt x="935" y="140"/>
                  </a:cubicBezTo>
                  <a:cubicBezTo>
                    <a:pt x="896" y="80"/>
                    <a:pt x="836" y="1"/>
                    <a:pt x="83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4"/>
            <p:cNvSpPr/>
            <p:nvPr/>
          </p:nvSpPr>
          <p:spPr>
            <a:xfrm>
              <a:off x="1377850" y="1351375"/>
              <a:ext cx="9975" cy="7450"/>
            </a:xfrm>
            <a:custGeom>
              <a:avLst/>
              <a:gdLst/>
              <a:ahLst/>
              <a:cxnLst/>
              <a:rect l="l" t="t" r="r" b="b"/>
              <a:pathLst>
                <a:path w="399" h="298" extrusionOk="0">
                  <a:moveTo>
                    <a:pt x="175" y="0"/>
                  </a:moveTo>
                  <a:cubicBezTo>
                    <a:pt x="100" y="0"/>
                    <a:pt x="30" y="28"/>
                    <a:pt x="1" y="129"/>
                  </a:cubicBezTo>
                  <a:cubicBezTo>
                    <a:pt x="1" y="229"/>
                    <a:pt x="80" y="288"/>
                    <a:pt x="160" y="288"/>
                  </a:cubicBezTo>
                  <a:cubicBezTo>
                    <a:pt x="186" y="294"/>
                    <a:pt x="213" y="297"/>
                    <a:pt x="240" y="297"/>
                  </a:cubicBezTo>
                  <a:cubicBezTo>
                    <a:pt x="315" y="297"/>
                    <a:pt x="384" y="267"/>
                    <a:pt x="399" y="149"/>
                  </a:cubicBezTo>
                  <a:cubicBezTo>
                    <a:pt x="399" y="50"/>
                    <a:pt x="359" y="30"/>
                    <a:pt x="259" y="10"/>
                  </a:cubicBezTo>
                  <a:cubicBezTo>
                    <a:pt x="232" y="4"/>
                    <a:pt x="203" y="0"/>
                    <a:pt x="17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4"/>
            <p:cNvSpPr/>
            <p:nvPr/>
          </p:nvSpPr>
          <p:spPr>
            <a:xfrm>
              <a:off x="1324150" y="1337675"/>
              <a:ext cx="5000" cy="3525"/>
            </a:xfrm>
            <a:custGeom>
              <a:avLst/>
              <a:gdLst/>
              <a:ahLst/>
              <a:cxnLst/>
              <a:rect l="l" t="t" r="r" b="b"/>
              <a:pathLst>
                <a:path w="200" h="141" extrusionOk="0">
                  <a:moveTo>
                    <a:pt x="0" y="1"/>
                  </a:moveTo>
                  <a:lnTo>
                    <a:pt x="0" y="1"/>
                  </a:lnTo>
                  <a:cubicBezTo>
                    <a:pt x="60" y="61"/>
                    <a:pt x="120" y="80"/>
                    <a:pt x="199" y="140"/>
                  </a:cubicBezTo>
                  <a:cubicBezTo>
                    <a:pt x="140" y="80"/>
                    <a:pt x="60" y="41"/>
                    <a:pt x="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4"/>
            <p:cNvSpPr/>
            <p:nvPr/>
          </p:nvSpPr>
          <p:spPr>
            <a:xfrm>
              <a:off x="1311725" y="1338675"/>
              <a:ext cx="5475" cy="3000"/>
            </a:xfrm>
            <a:custGeom>
              <a:avLst/>
              <a:gdLst/>
              <a:ahLst/>
              <a:cxnLst/>
              <a:rect l="l" t="t" r="r" b="b"/>
              <a:pathLst>
                <a:path w="219" h="120" extrusionOk="0">
                  <a:moveTo>
                    <a:pt x="219" y="1"/>
                  </a:moveTo>
                  <a:cubicBezTo>
                    <a:pt x="119" y="1"/>
                    <a:pt x="40" y="40"/>
                    <a:pt x="0" y="120"/>
                  </a:cubicBezTo>
                  <a:cubicBezTo>
                    <a:pt x="60" y="60"/>
                    <a:pt x="139" y="21"/>
                    <a:pt x="21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4"/>
            <p:cNvSpPr/>
            <p:nvPr/>
          </p:nvSpPr>
          <p:spPr>
            <a:xfrm>
              <a:off x="1724475" y="1225300"/>
              <a:ext cx="26900" cy="16525"/>
            </a:xfrm>
            <a:custGeom>
              <a:avLst/>
              <a:gdLst/>
              <a:ahLst/>
              <a:cxnLst/>
              <a:rect l="l" t="t" r="r" b="b"/>
              <a:pathLst>
                <a:path w="1076" h="661" extrusionOk="0">
                  <a:moveTo>
                    <a:pt x="697" y="0"/>
                  </a:moveTo>
                  <a:cubicBezTo>
                    <a:pt x="618" y="40"/>
                    <a:pt x="558" y="100"/>
                    <a:pt x="518" y="139"/>
                  </a:cubicBezTo>
                  <a:cubicBezTo>
                    <a:pt x="419" y="305"/>
                    <a:pt x="264" y="319"/>
                    <a:pt x="100" y="319"/>
                  </a:cubicBezTo>
                  <a:cubicBezTo>
                    <a:pt x="67" y="319"/>
                    <a:pt x="34" y="318"/>
                    <a:pt x="1" y="318"/>
                  </a:cubicBezTo>
                  <a:lnTo>
                    <a:pt x="1" y="398"/>
                  </a:lnTo>
                  <a:lnTo>
                    <a:pt x="1" y="477"/>
                  </a:lnTo>
                  <a:cubicBezTo>
                    <a:pt x="208" y="607"/>
                    <a:pt x="439" y="660"/>
                    <a:pt x="680" y="660"/>
                  </a:cubicBezTo>
                  <a:cubicBezTo>
                    <a:pt x="810" y="660"/>
                    <a:pt x="943" y="645"/>
                    <a:pt x="1075" y="617"/>
                  </a:cubicBezTo>
                  <a:cubicBezTo>
                    <a:pt x="1035" y="338"/>
                    <a:pt x="896" y="179"/>
                    <a:pt x="697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4"/>
            <p:cNvSpPr/>
            <p:nvPr/>
          </p:nvSpPr>
          <p:spPr>
            <a:xfrm>
              <a:off x="1737425" y="1224800"/>
              <a:ext cx="4500" cy="3500"/>
            </a:xfrm>
            <a:custGeom>
              <a:avLst/>
              <a:gdLst/>
              <a:ahLst/>
              <a:cxnLst/>
              <a:rect l="l" t="t" r="r" b="b"/>
              <a:pathLst>
                <a:path w="180" h="140" extrusionOk="0">
                  <a:moveTo>
                    <a:pt x="179" y="0"/>
                  </a:moveTo>
                  <a:cubicBezTo>
                    <a:pt x="120" y="40"/>
                    <a:pt x="40" y="100"/>
                    <a:pt x="0" y="139"/>
                  </a:cubicBezTo>
                  <a:cubicBezTo>
                    <a:pt x="40" y="100"/>
                    <a:pt x="120" y="40"/>
                    <a:pt x="17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4"/>
            <p:cNvSpPr/>
            <p:nvPr/>
          </p:nvSpPr>
          <p:spPr>
            <a:xfrm>
              <a:off x="1707075" y="1220325"/>
              <a:ext cx="4000" cy="4500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1" y="0"/>
                  </a:moveTo>
                  <a:lnTo>
                    <a:pt x="1" y="100"/>
                  </a:lnTo>
                  <a:lnTo>
                    <a:pt x="1" y="179"/>
                  </a:lnTo>
                  <a:cubicBezTo>
                    <a:pt x="60" y="119"/>
                    <a:pt x="120" y="80"/>
                    <a:pt x="160" y="20"/>
                  </a:cubicBezTo>
                  <a:cubicBezTo>
                    <a:pt x="100" y="20"/>
                    <a:pt x="41" y="0"/>
                    <a:pt x="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4"/>
            <p:cNvSpPr/>
            <p:nvPr/>
          </p:nvSpPr>
          <p:spPr>
            <a:xfrm>
              <a:off x="1857275" y="1233375"/>
              <a:ext cx="7475" cy="3875"/>
            </a:xfrm>
            <a:custGeom>
              <a:avLst/>
              <a:gdLst/>
              <a:ahLst/>
              <a:cxnLst/>
              <a:rect l="l" t="t" r="r" b="b"/>
              <a:pathLst>
                <a:path w="299" h="155" extrusionOk="0">
                  <a:moveTo>
                    <a:pt x="189" y="0"/>
                  </a:moveTo>
                  <a:cubicBezTo>
                    <a:pt x="154" y="0"/>
                    <a:pt x="120" y="15"/>
                    <a:pt x="80" y="35"/>
                  </a:cubicBezTo>
                  <a:cubicBezTo>
                    <a:pt x="0" y="55"/>
                    <a:pt x="0" y="95"/>
                    <a:pt x="80" y="135"/>
                  </a:cubicBezTo>
                  <a:cubicBezTo>
                    <a:pt x="120" y="154"/>
                    <a:pt x="179" y="154"/>
                    <a:pt x="219" y="154"/>
                  </a:cubicBezTo>
                  <a:cubicBezTo>
                    <a:pt x="259" y="135"/>
                    <a:pt x="279" y="75"/>
                    <a:pt x="299" y="55"/>
                  </a:cubicBezTo>
                  <a:cubicBezTo>
                    <a:pt x="259" y="15"/>
                    <a:pt x="224" y="0"/>
                    <a:pt x="18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4"/>
            <p:cNvSpPr/>
            <p:nvPr/>
          </p:nvSpPr>
          <p:spPr>
            <a:xfrm>
              <a:off x="2001150" y="1237400"/>
              <a:ext cx="12300" cy="7925"/>
            </a:xfrm>
            <a:custGeom>
              <a:avLst/>
              <a:gdLst/>
              <a:ahLst/>
              <a:cxnLst/>
              <a:rect l="l" t="t" r="r" b="b"/>
              <a:pathLst>
                <a:path w="492" h="317" extrusionOk="0">
                  <a:moveTo>
                    <a:pt x="145" y="0"/>
                  </a:moveTo>
                  <a:cubicBezTo>
                    <a:pt x="76" y="0"/>
                    <a:pt x="1" y="27"/>
                    <a:pt x="14" y="133"/>
                  </a:cubicBezTo>
                  <a:cubicBezTo>
                    <a:pt x="34" y="272"/>
                    <a:pt x="173" y="312"/>
                    <a:pt x="173" y="312"/>
                  </a:cubicBezTo>
                  <a:cubicBezTo>
                    <a:pt x="207" y="315"/>
                    <a:pt x="237" y="317"/>
                    <a:pt x="265" y="317"/>
                  </a:cubicBezTo>
                  <a:cubicBezTo>
                    <a:pt x="403" y="317"/>
                    <a:pt x="472" y="275"/>
                    <a:pt x="472" y="192"/>
                  </a:cubicBezTo>
                  <a:cubicBezTo>
                    <a:pt x="492" y="13"/>
                    <a:pt x="332" y="13"/>
                    <a:pt x="233" y="13"/>
                  </a:cubicBezTo>
                  <a:cubicBezTo>
                    <a:pt x="213" y="7"/>
                    <a:pt x="180" y="0"/>
                    <a:pt x="14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4"/>
            <p:cNvSpPr/>
            <p:nvPr/>
          </p:nvSpPr>
          <p:spPr>
            <a:xfrm>
              <a:off x="2124825" y="1294925"/>
              <a:ext cx="3000" cy="3000"/>
            </a:xfrm>
            <a:custGeom>
              <a:avLst/>
              <a:gdLst/>
              <a:ahLst/>
              <a:cxnLst/>
              <a:rect l="l" t="t" r="r" b="b"/>
              <a:pathLst>
                <a:path w="120" h="120" extrusionOk="0">
                  <a:moveTo>
                    <a:pt x="60" y="0"/>
                  </a:moveTo>
                  <a:cubicBezTo>
                    <a:pt x="40" y="20"/>
                    <a:pt x="20" y="80"/>
                    <a:pt x="1" y="100"/>
                  </a:cubicBezTo>
                  <a:cubicBezTo>
                    <a:pt x="40" y="119"/>
                    <a:pt x="60" y="119"/>
                    <a:pt x="120" y="119"/>
                  </a:cubicBezTo>
                  <a:cubicBezTo>
                    <a:pt x="120" y="80"/>
                    <a:pt x="100" y="60"/>
                    <a:pt x="6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4"/>
            <p:cNvSpPr/>
            <p:nvPr/>
          </p:nvSpPr>
          <p:spPr>
            <a:xfrm>
              <a:off x="1474825" y="1302375"/>
              <a:ext cx="18425" cy="7675"/>
            </a:xfrm>
            <a:custGeom>
              <a:avLst/>
              <a:gdLst/>
              <a:ahLst/>
              <a:cxnLst/>
              <a:rect l="l" t="t" r="r" b="b"/>
              <a:pathLst>
                <a:path w="737" h="307" extrusionOk="0">
                  <a:moveTo>
                    <a:pt x="399" y="0"/>
                  </a:moveTo>
                  <a:cubicBezTo>
                    <a:pt x="299" y="0"/>
                    <a:pt x="180" y="20"/>
                    <a:pt x="80" y="20"/>
                  </a:cubicBezTo>
                  <a:cubicBezTo>
                    <a:pt x="1" y="80"/>
                    <a:pt x="1" y="120"/>
                    <a:pt x="80" y="179"/>
                  </a:cubicBezTo>
                  <a:cubicBezTo>
                    <a:pt x="200" y="199"/>
                    <a:pt x="299" y="219"/>
                    <a:pt x="399" y="259"/>
                  </a:cubicBezTo>
                  <a:cubicBezTo>
                    <a:pt x="451" y="280"/>
                    <a:pt x="520" y="306"/>
                    <a:pt x="577" y="306"/>
                  </a:cubicBezTo>
                  <a:cubicBezTo>
                    <a:pt x="627" y="306"/>
                    <a:pt x="668" y="285"/>
                    <a:pt x="677" y="219"/>
                  </a:cubicBezTo>
                  <a:cubicBezTo>
                    <a:pt x="737" y="20"/>
                    <a:pt x="538" y="20"/>
                    <a:pt x="39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4"/>
            <p:cNvSpPr/>
            <p:nvPr/>
          </p:nvSpPr>
          <p:spPr>
            <a:xfrm>
              <a:off x="1512125" y="1309325"/>
              <a:ext cx="2525" cy="4500"/>
            </a:xfrm>
            <a:custGeom>
              <a:avLst/>
              <a:gdLst/>
              <a:ahLst/>
              <a:cxnLst/>
              <a:rect l="l" t="t" r="r" b="b"/>
              <a:pathLst>
                <a:path w="101" h="180" extrusionOk="0">
                  <a:moveTo>
                    <a:pt x="60" y="1"/>
                  </a:moveTo>
                  <a:cubicBezTo>
                    <a:pt x="41" y="1"/>
                    <a:pt x="1" y="21"/>
                    <a:pt x="1" y="41"/>
                  </a:cubicBezTo>
                  <a:cubicBezTo>
                    <a:pt x="1" y="81"/>
                    <a:pt x="41" y="120"/>
                    <a:pt x="60" y="180"/>
                  </a:cubicBezTo>
                  <a:lnTo>
                    <a:pt x="100" y="120"/>
                  </a:lnTo>
                  <a:cubicBezTo>
                    <a:pt x="100" y="100"/>
                    <a:pt x="80" y="41"/>
                    <a:pt x="6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4"/>
            <p:cNvSpPr/>
            <p:nvPr/>
          </p:nvSpPr>
          <p:spPr>
            <a:xfrm>
              <a:off x="1496725" y="1342150"/>
              <a:ext cx="46275" cy="21925"/>
            </a:xfrm>
            <a:custGeom>
              <a:avLst/>
              <a:gdLst/>
              <a:ahLst/>
              <a:cxnLst/>
              <a:rect l="l" t="t" r="r" b="b"/>
              <a:pathLst>
                <a:path w="1851" h="877" extrusionOk="0">
                  <a:moveTo>
                    <a:pt x="259" y="1"/>
                  </a:moveTo>
                  <a:cubicBezTo>
                    <a:pt x="219" y="120"/>
                    <a:pt x="219" y="259"/>
                    <a:pt x="80" y="319"/>
                  </a:cubicBezTo>
                  <a:lnTo>
                    <a:pt x="0" y="399"/>
                  </a:lnTo>
                  <a:cubicBezTo>
                    <a:pt x="20" y="419"/>
                    <a:pt x="60" y="478"/>
                    <a:pt x="80" y="498"/>
                  </a:cubicBezTo>
                  <a:cubicBezTo>
                    <a:pt x="199" y="856"/>
                    <a:pt x="478" y="876"/>
                    <a:pt x="776" y="876"/>
                  </a:cubicBezTo>
                  <a:cubicBezTo>
                    <a:pt x="955" y="856"/>
                    <a:pt x="1174" y="876"/>
                    <a:pt x="1293" y="677"/>
                  </a:cubicBezTo>
                  <a:cubicBezTo>
                    <a:pt x="1373" y="657"/>
                    <a:pt x="1373" y="598"/>
                    <a:pt x="1313" y="558"/>
                  </a:cubicBezTo>
                  <a:cubicBezTo>
                    <a:pt x="1373" y="279"/>
                    <a:pt x="1711" y="419"/>
                    <a:pt x="1850" y="200"/>
                  </a:cubicBezTo>
                  <a:cubicBezTo>
                    <a:pt x="1716" y="189"/>
                    <a:pt x="1566" y="152"/>
                    <a:pt x="1441" y="152"/>
                  </a:cubicBezTo>
                  <a:cubicBezTo>
                    <a:pt x="1326" y="152"/>
                    <a:pt x="1232" y="184"/>
                    <a:pt x="1194" y="299"/>
                  </a:cubicBezTo>
                  <a:cubicBezTo>
                    <a:pt x="1104" y="539"/>
                    <a:pt x="934" y="621"/>
                    <a:pt x="763" y="621"/>
                  </a:cubicBezTo>
                  <a:cubicBezTo>
                    <a:pt x="707" y="621"/>
                    <a:pt x="651" y="612"/>
                    <a:pt x="597" y="598"/>
                  </a:cubicBezTo>
                  <a:cubicBezTo>
                    <a:pt x="279" y="518"/>
                    <a:pt x="497" y="200"/>
                    <a:pt x="39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4"/>
            <p:cNvSpPr/>
            <p:nvPr/>
          </p:nvSpPr>
          <p:spPr>
            <a:xfrm>
              <a:off x="1468375" y="1348950"/>
              <a:ext cx="13950" cy="5875"/>
            </a:xfrm>
            <a:custGeom>
              <a:avLst/>
              <a:gdLst/>
              <a:ahLst/>
              <a:cxnLst/>
              <a:rect l="l" t="t" r="r" b="b"/>
              <a:pathLst>
                <a:path w="558" h="235" extrusionOk="0">
                  <a:moveTo>
                    <a:pt x="64" y="0"/>
                  </a:moveTo>
                  <a:cubicBezTo>
                    <a:pt x="31" y="0"/>
                    <a:pt x="15" y="26"/>
                    <a:pt x="0" y="87"/>
                  </a:cubicBezTo>
                  <a:cubicBezTo>
                    <a:pt x="97" y="172"/>
                    <a:pt x="209" y="234"/>
                    <a:pt x="327" y="234"/>
                  </a:cubicBezTo>
                  <a:cubicBezTo>
                    <a:pt x="402" y="234"/>
                    <a:pt x="480" y="209"/>
                    <a:pt x="557" y="147"/>
                  </a:cubicBezTo>
                  <a:cubicBezTo>
                    <a:pt x="438" y="27"/>
                    <a:pt x="299" y="87"/>
                    <a:pt x="159" y="47"/>
                  </a:cubicBezTo>
                  <a:cubicBezTo>
                    <a:pt x="159" y="27"/>
                    <a:pt x="139" y="7"/>
                    <a:pt x="100" y="7"/>
                  </a:cubicBezTo>
                  <a:cubicBezTo>
                    <a:pt x="86" y="3"/>
                    <a:pt x="74" y="0"/>
                    <a:pt x="64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4"/>
            <p:cNvSpPr/>
            <p:nvPr/>
          </p:nvSpPr>
          <p:spPr>
            <a:xfrm>
              <a:off x="1461900" y="1341650"/>
              <a:ext cx="10475" cy="5700"/>
            </a:xfrm>
            <a:custGeom>
              <a:avLst/>
              <a:gdLst/>
              <a:ahLst/>
              <a:cxnLst/>
              <a:rect l="l" t="t" r="r" b="b"/>
              <a:pathLst>
                <a:path w="419" h="228" extrusionOk="0">
                  <a:moveTo>
                    <a:pt x="80" y="1"/>
                  </a:moveTo>
                  <a:cubicBezTo>
                    <a:pt x="60" y="21"/>
                    <a:pt x="21" y="81"/>
                    <a:pt x="1" y="100"/>
                  </a:cubicBezTo>
                  <a:cubicBezTo>
                    <a:pt x="21" y="120"/>
                    <a:pt x="21" y="180"/>
                    <a:pt x="60" y="200"/>
                  </a:cubicBezTo>
                  <a:cubicBezTo>
                    <a:pt x="120" y="200"/>
                    <a:pt x="180" y="180"/>
                    <a:pt x="259" y="180"/>
                  </a:cubicBezTo>
                  <a:cubicBezTo>
                    <a:pt x="259" y="200"/>
                    <a:pt x="259" y="200"/>
                    <a:pt x="299" y="220"/>
                  </a:cubicBezTo>
                  <a:cubicBezTo>
                    <a:pt x="315" y="225"/>
                    <a:pt x="330" y="228"/>
                    <a:pt x="343" y="228"/>
                  </a:cubicBezTo>
                  <a:cubicBezTo>
                    <a:pt x="379" y="228"/>
                    <a:pt x="404" y="209"/>
                    <a:pt x="418" y="180"/>
                  </a:cubicBezTo>
                  <a:cubicBezTo>
                    <a:pt x="359" y="1"/>
                    <a:pt x="200" y="1"/>
                    <a:pt x="8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4"/>
            <p:cNvSpPr/>
            <p:nvPr/>
          </p:nvSpPr>
          <p:spPr>
            <a:xfrm>
              <a:off x="1459425" y="1345150"/>
              <a:ext cx="4000" cy="7475"/>
            </a:xfrm>
            <a:custGeom>
              <a:avLst/>
              <a:gdLst/>
              <a:ahLst/>
              <a:cxnLst/>
              <a:rect l="l" t="t" r="r" b="b"/>
              <a:pathLst>
                <a:path w="160" h="299" extrusionOk="0">
                  <a:moveTo>
                    <a:pt x="100" y="0"/>
                  </a:moveTo>
                  <a:cubicBezTo>
                    <a:pt x="60" y="0"/>
                    <a:pt x="20" y="40"/>
                    <a:pt x="0" y="80"/>
                  </a:cubicBezTo>
                  <a:cubicBezTo>
                    <a:pt x="20" y="159"/>
                    <a:pt x="0" y="259"/>
                    <a:pt x="100" y="299"/>
                  </a:cubicBezTo>
                  <a:cubicBezTo>
                    <a:pt x="120" y="199"/>
                    <a:pt x="120" y="139"/>
                    <a:pt x="159" y="60"/>
                  </a:cubicBezTo>
                  <a:cubicBezTo>
                    <a:pt x="159" y="40"/>
                    <a:pt x="120" y="40"/>
                    <a:pt x="10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4"/>
            <p:cNvSpPr/>
            <p:nvPr/>
          </p:nvSpPr>
          <p:spPr>
            <a:xfrm>
              <a:off x="1468375" y="1346150"/>
              <a:ext cx="4000" cy="4500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0" y="0"/>
                  </a:moveTo>
                  <a:lnTo>
                    <a:pt x="0" y="179"/>
                  </a:lnTo>
                  <a:cubicBezTo>
                    <a:pt x="60" y="179"/>
                    <a:pt x="120" y="179"/>
                    <a:pt x="159" y="159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4"/>
            <p:cNvSpPr/>
            <p:nvPr/>
          </p:nvSpPr>
          <p:spPr>
            <a:xfrm>
              <a:off x="1459425" y="1341650"/>
              <a:ext cx="4500" cy="5500"/>
            </a:xfrm>
            <a:custGeom>
              <a:avLst/>
              <a:gdLst/>
              <a:ahLst/>
              <a:cxnLst/>
              <a:rect l="l" t="t" r="r" b="b"/>
              <a:pathLst>
                <a:path w="180" h="220" extrusionOk="0">
                  <a:moveTo>
                    <a:pt x="179" y="1"/>
                  </a:moveTo>
                  <a:cubicBezTo>
                    <a:pt x="80" y="41"/>
                    <a:pt x="20" y="120"/>
                    <a:pt x="0" y="220"/>
                  </a:cubicBezTo>
                  <a:cubicBezTo>
                    <a:pt x="60" y="220"/>
                    <a:pt x="100" y="220"/>
                    <a:pt x="159" y="200"/>
                  </a:cubicBezTo>
                  <a:cubicBezTo>
                    <a:pt x="159" y="120"/>
                    <a:pt x="179" y="81"/>
                    <a:pt x="17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4"/>
            <p:cNvSpPr/>
            <p:nvPr/>
          </p:nvSpPr>
          <p:spPr>
            <a:xfrm>
              <a:off x="1493725" y="1348625"/>
              <a:ext cx="4500" cy="2200"/>
            </a:xfrm>
            <a:custGeom>
              <a:avLst/>
              <a:gdLst/>
              <a:ahLst/>
              <a:cxnLst/>
              <a:rect l="l" t="t" r="r" b="b"/>
              <a:pathLst>
                <a:path w="180" h="88" extrusionOk="0">
                  <a:moveTo>
                    <a:pt x="120" y="0"/>
                  </a:moveTo>
                  <a:cubicBezTo>
                    <a:pt x="100" y="0"/>
                    <a:pt x="41" y="20"/>
                    <a:pt x="1" y="40"/>
                  </a:cubicBezTo>
                  <a:cubicBezTo>
                    <a:pt x="1" y="54"/>
                    <a:pt x="10" y="77"/>
                    <a:pt x="23" y="77"/>
                  </a:cubicBezTo>
                  <a:cubicBezTo>
                    <a:pt x="28" y="77"/>
                    <a:pt x="34" y="72"/>
                    <a:pt x="41" y="60"/>
                  </a:cubicBezTo>
                  <a:cubicBezTo>
                    <a:pt x="58" y="78"/>
                    <a:pt x="76" y="88"/>
                    <a:pt x="96" y="88"/>
                  </a:cubicBezTo>
                  <a:cubicBezTo>
                    <a:pt x="120" y="88"/>
                    <a:pt x="147" y="73"/>
                    <a:pt x="180" y="40"/>
                  </a:cubicBezTo>
                  <a:cubicBezTo>
                    <a:pt x="140" y="20"/>
                    <a:pt x="140" y="0"/>
                    <a:pt x="12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4"/>
            <p:cNvSpPr/>
            <p:nvPr/>
          </p:nvSpPr>
          <p:spPr>
            <a:xfrm>
              <a:off x="1493725" y="1349625"/>
              <a:ext cx="4500" cy="5000"/>
            </a:xfrm>
            <a:custGeom>
              <a:avLst/>
              <a:gdLst/>
              <a:ahLst/>
              <a:cxnLst/>
              <a:rect l="l" t="t" r="r" b="b"/>
              <a:pathLst>
                <a:path w="180" h="200" extrusionOk="0">
                  <a:moveTo>
                    <a:pt x="1" y="0"/>
                  </a:moveTo>
                  <a:cubicBezTo>
                    <a:pt x="21" y="100"/>
                    <a:pt x="100" y="179"/>
                    <a:pt x="180" y="199"/>
                  </a:cubicBezTo>
                  <a:lnTo>
                    <a:pt x="180" y="20"/>
                  </a:lnTo>
                  <a:cubicBezTo>
                    <a:pt x="120" y="0"/>
                    <a:pt x="41" y="0"/>
                    <a:pt x="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4"/>
            <p:cNvSpPr/>
            <p:nvPr/>
          </p:nvSpPr>
          <p:spPr>
            <a:xfrm>
              <a:off x="2201900" y="1429125"/>
              <a:ext cx="17950" cy="8925"/>
            </a:xfrm>
            <a:custGeom>
              <a:avLst/>
              <a:gdLst/>
              <a:ahLst/>
              <a:cxnLst/>
              <a:rect l="l" t="t" r="r" b="b"/>
              <a:pathLst>
                <a:path w="718" h="357" extrusionOk="0">
                  <a:moveTo>
                    <a:pt x="218" y="0"/>
                  </a:moveTo>
                  <a:cubicBezTo>
                    <a:pt x="199" y="0"/>
                    <a:pt x="180" y="1"/>
                    <a:pt x="160" y="3"/>
                  </a:cubicBezTo>
                  <a:cubicBezTo>
                    <a:pt x="120" y="103"/>
                    <a:pt x="61" y="202"/>
                    <a:pt x="1" y="321"/>
                  </a:cubicBezTo>
                  <a:cubicBezTo>
                    <a:pt x="95" y="345"/>
                    <a:pt x="186" y="356"/>
                    <a:pt x="278" y="356"/>
                  </a:cubicBezTo>
                  <a:cubicBezTo>
                    <a:pt x="418" y="356"/>
                    <a:pt x="561" y="330"/>
                    <a:pt x="717" y="282"/>
                  </a:cubicBezTo>
                  <a:cubicBezTo>
                    <a:pt x="556" y="84"/>
                    <a:pt x="394" y="0"/>
                    <a:pt x="21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4"/>
            <p:cNvSpPr/>
            <p:nvPr/>
          </p:nvSpPr>
          <p:spPr>
            <a:xfrm>
              <a:off x="2102450" y="1436150"/>
              <a:ext cx="8975" cy="8650"/>
            </a:xfrm>
            <a:custGeom>
              <a:avLst/>
              <a:gdLst/>
              <a:ahLst/>
              <a:cxnLst/>
              <a:rect l="l" t="t" r="r" b="b"/>
              <a:pathLst>
                <a:path w="359" h="346" extrusionOk="0">
                  <a:moveTo>
                    <a:pt x="319" y="1"/>
                  </a:moveTo>
                  <a:cubicBezTo>
                    <a:pt x="219" y="20"/>
                    <a:pt x="100" y="20"/>
                    <a:pt x="0" y="40"/>
                  </a:cubicBezTo>
                  <a:cubicBezTo>
                    <a:pt x="27" y="210"/>
                    <a:pt x="61" y="345"/>
                    <a:pt x="155" y="345"/>
                  </a:cubicBezTo>
                  <a:cubicBezTo>
                    <a:pt x="204" y="345"/>
                    <a:pt x="270" y="308"/>
                    <a:pt x="358" y="219"/>
                  </a:cubicBezTo>
                  <a:cubicBezTo>
                    <a:pt x="339" y="140"/>
                    <a:pt x="339" y="100"/>
                    <a:pt x="31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4"/>
            <p:cNvSpPr/>
            <p:nvPr/>
          </p:nvSpPr>
          <p:spPr>
            <a:xfrm>
              <a:off x="1711050" y="1371350"/>
              <a:ext cx="10400" cy="9775"/>
            </a:xfrm>
            <a:custGeom>
              <a:avLst/>
              <a:gdLst/>
              <a:ahLst/>
              <a:cxnLst/>
              <a:rect l="l" t="t" r="r" b="b"/>
              <a:pathLst>
                <a:path w="416" h="391" extrusionOk="0">
                  <a:moveTo>
                    <a:pt x="233" y="1"/>
                  </a:moveTo>
                  <a:cubicBezTo>
                    <a:pt x="159" y="1"/>
                    <a:pt x="72" y="18"/>
                    <a:pt x="1" y="26"/>
                  </a:cubicBezTo>
                  <a:lnTo>
                    <a:pt x="1" y="384"/>
                  </a:lnTo>
                  <a:cubicBezTo>
                    <a:pt x="36" y="388"/>
                    <a:pt x="71" y="390"/>
                    <a:pt x="105" y="390"/>
                  </a:cubicBezTo>
                  <a:cubicBezTo>
                    <a:pt x="269" y="390"/>
                    <a:pt x="415" y="339"/>
                    <a:pt x="399" y="126"/>
                  </a:cubicBezTo>
                  <a:cubicBezTo>
                    <a:pt x="399" y="27"/>
                    <a:pt x="325" y="1"/>
                    <a:pt x="233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4"/>
            <p:cNvSpPr/>
            <p:nvPr/>
          </p:nvSpPr>
          <p:spPr>
            <a:xfrm>
              <a:off x="1640025" y="1362400"/>
              <a:ext cx="9400" cy="9625"/>
            </a:xfrm>
            <a:custGeom>
              <a:avLst/>
              <a:gdLst/>
              <a:ahLst/>
              <a:cxnLst/>
              <a:rect l="l" t="t" r="r" b="b"/>
              <a:pathLst>
                <a:path w="376" h="385" extrusionOk="0">
                  <a:moveTo>
                    <a:pt x="161" y="1"/>
                  </a:moveTo>
                  <a:cubicBezTo>
                    <a:pt x="0" y="1"/>
                    <a:pt x="66" y="216"/>
                    <a:pt x="97" y="384"/>
                  </a:cubicBezTo>
                  <a:cubicBezTo>
                    <a:pt x="236" y="305"/>
                    <a:pt x="335" y="205"/>
                    <a:pt x="375" y="66"/>
                  </a:cubicBezTo>
                  <a:cubicBezTo>
                    <a:pt x="279" y="20"/>
                    <a:pt x="210" y="1"/>
                    <a:pt x="16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4"/>
            <p:cNvSpPr/>
            <p:nvPr/>
          </p:nvSpPr>
          <p:spPr>
            <a:xfrm>
              <a:off x="1667800" y="1360050"/>
              <a:ext cx="7475" cy="8500"/>
            </a:xfrm>
            <a:custGeom>
              <a:avLst/>
              <a:gdLst/>
              <a:ahLst/>
              <a:cxnLst/>
              <a:rect l="l" t="t" r="r" b="b"/>
              <a:pathLst>
                <a:path w="299" h="340" extrusionOk="0">
                  <a:moveTo>
                    <a:pt x="20" y="1"/>
                  </a:moveTo>
                  <a:cubicBezTo>
                    <a:pt x="20" y="100"/>
                    <a:pt x="0" y="200"/>
                    <a:pt x="0" y="299"/>
                  </a:cubicBezTo>
                  <a:cubicBezTo>
                    <a:pt x="120" y="279"/>
                    <a:pt x="299" y="339"/>
                    <a:pt x="259" y="140"/>
                  </a:cubicBezTo>
                  <a:cubicBezTo>
                    <a:pt x="239" y="1"/>
                    <a:pt x="120" y="1"/>
                    <a:pt x="2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4"/>
            <p:cNvSpPr/>
            <p:nvPr/>
          </p:nvSpPr>
          <p:spPr>
            <a:xfrm>
              <a:off x="1700625" y="1357075"/>
              <a:ext cx="2000" cy="2025"/>
            </a:xfrm>
            <a:custGeom>
              <a:avLst/>
              <a:gdLst/>
              <a:ahLst/>
              <a:cxnLst/>
              <a:rect l="l" t="t" r="r" b="b"/>
              <a:pathLst>
                <a:path w="80" h="81" extrusionOk="0">
                  <a:moveTo>
                    <a:pt x="0" y="1"/>
                  </a:moveTo>
                  <a:lnTo>
                    <a:pt x="80" y="80"/>
                  </a:lnTo>
                  <a:cubicBezTo>
                    <a:pt x="80" y="80"/>
                    <a:pt x="80" y="60"/>
                    <a:pt x="40" y="21"/>
                  </a:cubicBezTo>
                  <a:cubicBezTo>
                    <a:pt x="20" y="1"/>
                    <a:pt x="20" y="1"/>
                    <a:pt x="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4"/>
            <p:cNvSpPr/>
            <p:nvPr/>
          </p:nvSpPr>
          <p:spPr>
            <a:xfrm>
              <a:off x="2063150" y="1437150"/>
              <a:ext cx="8500" cy="4500"/>
            </a:xfrm>
            <a:custGeom>
              <a:avLst/>
              <a:gdLst/>
              <a:ahLst/>
              <a:cxnLst/>
              <a:rect l="l" t="t" r="r" b="b"/>
              <a:pathLst>
                <a:path w="340" h="180" extrusionOk="0">
                  <a:moveTo>
                    <a:pt x="1" y="0"/>
                  </a:moveTo>
                  <a:cubicBezTo>
                    <a:pt x="80" y="160"/>
                    <a:pt x="200" y="179"/>
                    <a:pt x="339" y="179"/>
                  </a:cubicBezTo>
                  <a:lnTo>
                    <a:pt x="160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4"/>
            <p:cNvSpPr/>
            <p:nvPr/>
          </p:nvSpPr>
          <p:spPr>
            <a:xfrm>
              <a:off x="1539000" y="1344150"/>
              <a:ext cx="32825" cy="22900"/>
            </a:xfrm>
            <a:custGeom>
              <a:avLst/>
              <a:gdLst/>
              <a:ahLst/>
              <a:cxnLst/>
              <a:rect l="l" t="t" r="r" b="b"/>
              <a:pathLst>
                <a:path w="1313" h="916" extrusionOk="0">
                  <a:moveTo>
                    <a:pt x="656" y="80"/>
                  </a:moveTo>
                  <a:cubicBezTo>
                    <a:pt x="418" y="339"/>
                    <a:pt x="418" y="816"/>
                    <a:pt x="0" y="915"/>
                  </a:cubicBezTo>
                  <a:lnTo>
                    <a:pt x="1174" y="915"/>
                  </a:lnTo>
                  <a:lnTo>
                    <a:pt x="1174" y="796"/>
                  </a:lnTo>
                  <a:cubicBezTo>
                    <a:pt x="1054" y="717"/>
                    <a:pt x="895" y="617"/>
                    <a:pt x="975" y="498"/>
                  </a:cubicBezTo>
                  <a:cubicBezTo>
                    <a:pt x="1313" y="0"/>
                    <a:pt x="855" y="140"/>
                    <a:pt x="656" y="8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4"/>
            <p:cNvSpPr/>
            <p:nvPr/>
          </p:nvSpPr>
          <p:spPr>
            <a:xfrm>
              <a:off x="1529050" y="1354600"/>
              <a:ext cx="9475" cy="4550"/>
            </a:xfrm>
            <a:custGeom>
              <a:avLst/>
              <a:gdLst/>
              <a:ahLst/>
              <a:cxnLst/>
              <a:rect l="l" t="t" r="r" b="b"/>
              <a:pathLst>
                <a:path w="379" h="182" extrusionOk="0">
                  <a:moveTo>
                    <a:pt x="244" y="0"/>
                  </a:moveTo>
                  <a:cubicBezTo>
                    <a:pt x="174" y="0"/>
                    <a:pt x="90" y="20"/>
                    <a:pt x="20" y="20"/>
                  </a:cubicBezTo>
                  <a:cubicBezTo>
                    <a:pt x="0" y="60"/>
                    <a:pt x="0" y="100"/>
                    <a:pt x="0" y="159"/>
                  </a:cubicBezTo>
                  <a:cubicBezTo>
                    <a:pt x="55" y="169"/>
                    <a:pt x="140" y="182"/>
                    <a:pt x="216" y="182"/>
                  </a:cubicBezTo>
                  <a:cubicBezTo>
                    <a:pt x="303" y="182"/>
                    <a:pt x="378" y="164"/>
                    <a:pt x="378" y="100"/>
                  </a:cubicBezTo>
                  <a:cubicBezTo>
                    <a:pt x="368" y="20"/>
                    <a:pt x="313" y="0"/>
                    <a:pt x="244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4"/>
            <p:cNvSpPr/>
            <p:nvPr/>
          </p:nvSpPr>
          <p:spPr>
            <a:xfrm>
              <a:off x="1917450" y="1232250"/>
              <a:ext cx="38800" cy="12950"/>
            </a:xfrm>
            <a:custGeom>
              <a:avLst/>
              <a:gdLst/>
              <a:ahLst/>
              <a:cxnLst/>
              <a:rect l="l" t="t" r="r" b="b"/>
              <a:pathLst>
                <a:path w="1552" h="518" extrusionOk="0">
                  <a:moveTo>
                    <a:pt x="498" y="1"/>
                  </a:moveTo>
                  <a:cubicBezTo>
                    <a:pt x="239" y="40"/>
                    <a:pt x="0" y="140"/>
                    <a:pt x="60" y="518"/>
                  </a:cubicBezTo>
                  <a:cubicBezTo>
                    <a:pt x="219" y="486"/>
                    <a:pt x="375" y="480"/>
                    <a:pt x="530" y="480"/>
                  </a:cubicBezTo>
                  <a:cubicBezTo>
                    <a:pt x="634" y="480"/>
                    <a:pt x="737" y="482"/>
                    <a:pt x="841" y="482"/>
                  </a:cubicBezTo>
                  <a:cubicBezTo>
                    <a:pt x="971" y="482"/>
                    <a:pt x="1101" y="478"/>
                    <a:pt x="1234" y="458"/>
                  </a:cubicBezTo>
                  <a:cubicBezTo>
                    <a:pt x="1552" y="418"/>
                    <a:pt x="1453" y="219"/>
                    <a:pt x="1472" y="40"/>
                  </a:cubicBezTo>
                  <a:cubicBezTo>
                    <a:pt x="1154" y="20"/>
                    <a:pt x="836" y="20"/>
                    <a:pt x="49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4"/>
            <p:cNvSpPr/>
            <p:nvPr/>
          </p:nvSpPr>
          <p:spPr>
            <a:xfrm>
              <a:off x="1629000" y="1351100"/>
              <a:ext cx="8475" cy="8000"/>
            </a:xfrm>
            <a:custGeom>
              <a:avLst/>
              <a:gdLst/>
              <a:ahLst/>
              <a:cxnLst/>
              <a:rect l="l" t="t" r="r" b="b"/>
              <a:pathLst>
                <a:path w="339" h="320" extrusionOk="0">
                  <a:moveTo>
                    <a:pt x="1" y="1"/>
                  </a:moveTo>
                  <a:lnTo>
                    <a:pt x="1" y="319"/>
                  </a:lnTo>
                  <a:cubicBezTo>
                    <a:pt x="339" y="319"/>
                    <a:pt x="279" y="160"/>
                    <a:pt x="14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4"/>
            <p:cNvSpPr/>
            <p:nvPr/>
          </p:nvSpPr>
          <p:spPr>
            <a:xfrm>
              <a:off x="1631500" y="1368825"/>
              <a:ext cx="5975" cy="3200"/>
            </a:xfrm>
            <a:custGeom>
              <a:avLst/>
              <a:gdLst/>
              <a:ahLst/>
              <a:cxnLst/>
              <a:rect l="l" t="t" r="r" b="b"/>
              <a:pathLst>
                <a:path w="239" h="128" extrusionOk="0">
                  <a:moveTo>
                    <a:pt x="117" y="0"/>
                  </a:moveTo>
                  <a:cubicBezTo>
                    <a:pt x="87" y="0"/>
                    <a:pt x="50" y="24"/>
                    <a:pt x="0" y="88"/>
                  </a:cubicBezTo>
                  <a:cubicBezTo>
                    <a:pt x="80" y="88"/>
                    <a:pt x="159" y="108"/>
                    <a:pt x="239" y="127"/>
                  </a:cubicBezTo>
                  <a:cubicBezTo>
                    <a:pt x="200" y="76"/>
                    <a:pt x="170" y="0"/>
                    <a:pt x="117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4"/>
            <p:cNvSpPr/>
            <p:nvPr/>
          </p:nvSpPr>
          <p:spPr>
            <a:xfrm>
              <a:off x="2250150" y="1432175"/>
              <a:ext cx="12450" cy="4500"/>
            </a:xfrm>
            <a:custGeom>
              <a:avLst/>
              <a:gdLst/>
              <a:ahLst/>
              <a:cxnLst/>
              <a:rect l="l" t="t" r="r" b="b"/>
              <a:pathLst>
                <a:path w="498" h="180" extrusionOk="0">
                  <a:moveTo>
                    <a:pt x="359" y="0"/>
                  </a:moveTo>
                  <a:cubicBezTo>
                    <a:pt x="219" y="0"/>
                    <a:pt x="120" y="40"/>
                    <a:pt x="1" y="40"/>
                  </a:cubicBezTo>
                  <a:lnTo>
                    <a:pt x="1" y="100"/>
                  </a:lnTo>
                  <a:lnTo>
                    <a:pt x="1" y="179"/>
                  </a:lnTo>
                  <a:lnTo>
                    <a:pt x="498" y="179"/>
                  </a:lnTo>
                  <a:lnTo>
                    <a:pt x="498" y="40"/>
                  </a:lnTo>
                  <a:cubicBezTo>
                    <a:pt x="458" y="40"/>
                    <a:pt x="398" y="40"/>
                    <a:pt x="35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4"/>
            <p:cNvSpPr/>
            <p:nvPr/>
          </p:nvSpPr>
          <p:spPr>
            <a:xfrm>
              <a:off x="2280500" y="1428375"/>
              <a:ext cx="30850" cy="9050"/>
            </a:xfrm>
            <a:custGeom>
              <a:avLst/>
              <a:gdLst/>
              <a:ahLst/>
              <a:cxnLst/>
              <a:rect l="l" t="t" r="r" b="b"/>
              <a:pathLst>
                <a:path w="1234" h="362" extrusionOk="0">
                  <a:moveTo>
                    <a:pt x="562" y="0"/>
                  </a:moveTo>
                  <a:cubicBezTo>
                    <a:pt x="348" y="0"/>
                    <a:pt x="148" y="59"/>
                    <a:pt x="0" y="331"/>
                  </a:cubicBezTo>
                  <a:cubicBezTo>
                    <a:pt x="199" y="331"/>
                    <a:pt x="408" y="361"/>
                    <a:pt x="617" y="361"/>
                  </a:cubicBezTo>
                  <a:cubicBezTo>
                    <a:pt x="826" y="361"/>
                    <a:pt x="1034" y="331"/>
                    <a:pt x="1233" y="212"/>
                  </a:cubicBezTo>
                  <a:lnTo>
                    <a:pt x="1154" y="133"/>
                  </a:lnTo>
                  <a:lnTo>
                    <a:pt x="1054" y="33"/>
                  </a:lnTo>
                  <a:cubicBezTo>
                    <a:pt x="892" y="33"/>
                    <a:pt x="723" y="0"/>
                    <a:pt x="562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4"/>
            <p:cNvSpPr/>
            <p:nvPr/>
          </p:nvSpPr>
          <p:spPr>
            <a:xfrm>
              <a:off x="2113400" y="1234925"/>
              <a:ext cx="118875" cy="17750"/>
            </a:xfrm>
            <a:custGeom>
              <a:avLst/>
              <a:gdLst/>
              <a:ahLst/>
              <a:cxnLst/>
              <a:rect l="l" t="t" r="r" b="b"/>
              <a:pathLst>
                <a:path w="4755" h="710" extrusionOk="0">
                  <a:moveTo>
                    <a:pt x="2811" y="0"/>
                  </a:moveTo>
                  <a:cubicBezTo>
                    <a:pt x="2700" y="0"/>
                    <a:pt x="2589" y="18"/>
                    <a:pt x="2487" y="92"/>
                  </a:cubicBezTo>
                  <a:cubicBezTo>
                    <a:pt x="2325" y="159"/>
                    <a:pt x="2159" y="185"/>
                    <a:pt x="1993" y="185"/>
                  </a:cubicBezTo>
                  <a:cubicBezTo>
                    <a:pt x="1811" y="185"/>
                    <a:pt x="1629" y="154"/>
                    <a:pt x="1452" y="112"/>
                  </a:cubicBezTo>
                  <a:lnTo>
                    <a:pt x="1273" y="112"/>
                  </a:lnTo>
                  <a:cubicBezTo>
                    <a:pt x="1214" y="152"/>
                    <a:pt x="1159" y="172"/>
                    <a:pt x="1102" y="172"/>
                  </a:cubicBezTo>
                  <a:cubicBezTo>
                    <a:pt x="1044" y="172"/>
                    <a:pt x="985" y="152"/>
                    <a:pt x="915" y="112"/>
                  </a:cubicBezTo>
                  <a:lnTo>
                    <a:pt x="756" y="112"/>
                  </a:lnTo>
                  <a:cubicBezTo>
                    <a:pt x="597" y="411"/>
                    <a:pt x="219" y="172"/>
                    <a:pt x="0" y="431"/>
                  </a:cubicBezTo>
                  <a:cubicBezTo>
                    <a:pt x="185" y="535"/>
                    <a:pt x="370" y="552"/>
                    <a:pt x="550" y="552"/>
                  </a:cubicBezTo>
                  <a:cubicBezTo>
                    <a:pt x="637" y="552"/>
                    <a:pt x="722" y="548"/>
                    <a:pt x="806" y="548"/>
                  </a:cubicBezTo>
                  <a:cubicBezTo>
                    <a:pt x="982" y="548"/>
                    <a:pt x="1152" y="565"/>
                    <a:pt x="1313" y="669"/>
                  </a:cubicBezTo>
                  <a:cubicBezTo>
                    <a:pt x="1373" y="669"/>
                    <a:pt x="1452" y="630"/>
                    <a:pt x="1492" y="630"/>
                  </a:cubicBezTo>
                  <a:cubicBezTo>
                    <a:pt x="1586" y="567"/>
                    <a:pt x="1679" y="537"/>
                    <a:pt x="1770" y="537"/>
                  </a:cubicBezTo>
                  <a:cubicBezTo>
                    <a:pt x="1853" y="537"/>
                    <a:pt x="1933" y="562"/>
                    <a:pt x="2009" y="610"/>
                  </a:cubicBezTo>
                  <a:lnTo>
                    <a:pt x="2188" y="610"/>
                  </a:lnTo>
                  <a:cubicBezTo>
                    <a:pt x="2298" y="560"/>
                    <a:pt x="2412" y="540"/>
                    <a:pt x="2526" y="540"/>
                  </a:cubicBezTo>
                  <a:cubicBezTo>
                    <a:pt x="2641" y="540"/>
                    <a:pt x="2755" y="560"/>
                    <a:pt x="2865" y="590"/>
                  </a:cubicBezTo>
                  <a:cubicBezTo>
                    <a:pt x="2904" y="590"/>
                    <a:pt x="2984" y="610"/>
                    <a:pt x="3044" y="610"/>
                  </a:cubicBezTo>
                  <a:lnTo>
                    <a:pt x="3044" y="470"/>
                  </a:lnTo>
                  <a:cubicBezTo>
                    <a:pt x="3044" y="431"/>
                    <a:pt x="3064" y="431"/>
                    <a:pt x="3083" y="411"/>
                  </a:cubicBezTo>
                  <a:cubicBezTo>
                    <a:pt x="3123" y="411"/>
                    <a:pt x="3163" y="411"/>
                    <a:pt x="3203" y="470"/>
                  </a:cubicBezTo>
                  <a:cubicBezTo>
                    <a:pt x="3255" y="478"/>
                    <a:pt x="3308" y="480"/>
                    <a:pt x="3361" y="480"/>
                  </a:cubicBezTo>
                  <a:cubicBezTo>
                    <a:pt x="3397" y="480"/>
                    <a:pt x="3433" y="479"/>
                    <a:pt x="3469" y="479"/>
                  </a:cubicBezTo>
                  <a:cubicBezTo>
                    <a:pt x="3647" y="479"/>
                    <a:pt x="3819" y="497"/>
                    <a:pt x="3939" y="709"/>
                  </a:cubicBezTo>
                  <a:lnTo>
                    <a:pt x="4595" y="630"/>
                  </a:lnTo>
                  <a:cubicBezTo>
                    <a:pt x="4754" y="470"/>
                    <a:pt x="4754" y="291"/>
                    <a:pt x="4595" y="112"/>
                  </a:cubicBezTo>
                  <a:cubicBezTo>
                    <a:pt x="4519" y="52"/>
                    <a:pt x="4432" y="26"/>
                    <a:pt x="4350" y="26"/>
                  </a:cubicBezTo>
                  <a:cubicBezTo>
                    <a:pt x="4325" y="26"/>
                    <a:pt x="4300" y="28"/>
                    <a:pt x="4277" y="33"/>
                  </a:cubicBezTo>
                  <a:cubicBezTo>
                    <a:pt x="4227" y="102"/>
                    <a:pt x="4183" y="137"/>
                    <a:pt x="4138" y="137"/>
                  </a:cubicBezTo>
                  <a:cubicBezTo>
                    <a:pt x="4093" y="137"/>
                    <a:pt x="4048" y="102"/>
                    <a:pt x="3998" y="33"/>
                  </a:cubicBezTo>
                  <a:cubicBezTo>
                    <a:pt x="3939" y="23"/>
                    <a:pt x="3869" y="18"/>
                    <a:pt x="3797" y="18"/>
                  </a:cubicBezTo>
                  <a:cubicBezTo>
                    <a:pt x="3725" y="18"/>
                    <a:pt x="3650" y="23"/>
                    <a:pt x="3581" y="33"/>
                  </a:cubicBezTo>
                  <a:cubicBezTo>
                    <a:pt x="3538" y="75"/>
                    <a:pt x="3496" y="90"/>
                    <a:pt x="3454" y="90"/>
                  </a:cubicBezTo>
                  <a:cubicBezTo>
                    <a:pt x="3359" y="90"/>
                    <a:pt x="3266" y="13"/>
                    <a:pt x="3183" y="13"/>
                  </a:cubicBezTo>
                  <a:cubicBezTo>
                    <a:pt x="3161" y="15"/>
                    <a:pt x="3139" y="16"/>
                    <a:pt x="3117" y="16"/>
                  </a:cubicBezTo>
                  <a:cubicBezTo>
                    <a:pt x="3019" y="16"/>
                    <a:pt x="2915" y="0"/>
                    <a:pt x="281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4"/>
            <p:cNvSpPr/>
            <p:nvPr/>
          </p:nvSpPr>
          <p:spPr>
            <a:xfrm>
              <a:off x="2192950" y="1250400"/>
              <a:ext cx="9975" cy="4425"/>
            </a:xfrm>
            <a:custGeom>
              <a:avLst/>
              <a:gdLst/>
              <a:ahLst/>
              <a:cxnLst/>
              <a:rect l="l" t="t" r="r" b="b"/>
              <a:pathLst>
                <a:path w="399" h="177" extrusionOk="0">
                  <a:moveTo>
                    <a:pt x="138" y="0"/>
                  </a:moveTo>
                  <a:cubicBezTo>
                    <a:pt x="95" y="0"/>
                    <a:pt x="50" y="4"/>
                    <a:pt x="1" y="11"/>
                  </a:cubicBezTo>
                  <a:lnTo>
                    <a:pt x="1" y="90"/>
                  </a:lnTo>
                  <a:lnTo>
                    <a:pt x="1" y="170"/>
                  </a:lnTo>
                  <a:cubicBezTo>
                    <a:pt x="65" y="170"/>
                    <a:pt x="125" y="176"/>
                    <a:pt x="181" y="176"/>
                  </a:cubicBezTo>
                  <a:cubicBezTo>
                    <a:pt x="265" y="176"/>
                    <a:pt x="339" y="162"/>
                    <a:pt x="399" y="90"/>
                  </a:cubicBezTo>
                  <a:cubicBezTo>
                    <a:pt x="316" y="21"/>
                    <a:pt x="234" y="0"/>
                    <a:pt x="13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4"/>
            <p:cNvSpPr/>
            <p:nvPr/>
          </p:nvSpPr>
          <p:spPr>
            <a:xfrm>
              <a:off x="2188475" y="1243550"/>
              <a:ext cx="4500" cy="2650"/>
            </a:xfrm>
            <a:custGeom>
              <a:avLst/>
              <a:gdLst/>
              <a:ahLst/>
              <a:cxnLst/>
              <a:rect l="l" t="t" r="r" b="b"/>
              <a:pathLst>
                <a:path w="180" h="106" extrusionOk="0">
                  <a:moveTo>
                    <a:pt x="89" y="1"/>
                  </a:moveTo>
                  <a:cubicBezTo>
                    <a:pt x="59" y="1"/>
                    <a:pt x="33" y="42"/>
                    <a:pt x="1" y="106"/>
                  </a:cubicBezTo>
                  <a:cubicBezTo>
                    <a:pt x="41" y="96"/>
                    <a:pt x="75" y="91"/>
                    <a:pt x="105" y="91"/>
                  </a:cubicBezTo>
                  <a:cubicBezTo>
                    <a:pt x="135" y="91"/>
                    <a:pt x="160" y="96"/>
                    <a:pt x="180" y="106"/>
                  </a:cubicBezTo>
                  <a:cubicBezTo>
                    <a:pt x="143" y="32"/>
                    <a:pt x="115" y="1"/>
                    <a:pt x="8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4"/>
            <p:cNvSpPr/>
            <p:nvPr/>
          </p:nvSpPr>
          <p:spPr>
            <a:xfrm>
              <a:off x="1609600" y="1351600"/>
              <a:ext cx="9475" cy="3325"/>
            </a:xfrm>
            <a:custGeom>
              <a:avLst/>
              <a:gdLst/>
              <a:ahLst/>
              <a:cxnLst/>
              <a:rect l="l" t="t" r="r" b="b"/>
              <a:pathLst>
                <a:path w="379" h="133" extrusionOk="0">
                  <a:moveTo>
                    <a:pt x="339" y="1"/>
                  </a:moveTo>
                  <a:cubicBezTo>
                    <a:pt x="239" y="21"/>
                    <a:pt x="140" y="21"/>
                    <a:pt x="1" y="41"/>
                  </a:cubicBezTo>
                  <a:cubicBezTo>
                    <a:pt x="47" y="115"/>
                    <a:pt x="102" y="133"/>
                    <a:pt x="160" y="133"/>
                  </a:cubicBezTo>
                  <a:cubicBezTo>
                    <a:pt x="214" y="133"/>
                    <a:pt x="270" y="117"/>
                    <a:pt x="323" y="117"/>
                  </a:cubicBezTo>
                  <a:cubicBezTo>
                    <a:pt x="335" y="117"/>
                    <a:pt x="347" y="118"/>
                    <a:pt x="359" y="120"/>
                  </a:cubicBezTo>
                  <a:cubicBezTo>
                    <a:pt x="379" y="80"/>
                    <a:pt x="359" y="21"/>
                    <a:pt x="33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4"/>
            <p:cNvSpPr/>
            <p:nvPr/>
          </p:nvSpPr>
          <p:spPr>
            <a:xfrm>
              <a:off x="1589225" y="1370125"/>
              <a:ext cx="4500" cy="1900"/>
            </a:xfrm>
            <a:custGeom>
              <a:avLst/>
              <a:gdLst/>
              <a:ahLst/>
              <a:cxnLst/>
              <a:rect l="l" t="t" r="r" b="b"/>
              <a:pathLst>
                <a:path w="180" h="76" extrusionOk="0">
                  <a:moveTo>
                    <a:pt x="77" y="1"/>
                  </a:moveTo>
                  <a:cubicBezTo>
                    <a:pt x="48" y="1"/>
                    <a:pt x="24" y="27"/>
                    <a:pt x="0" y="75"/>
                  </a:cubicBezTo>
                  <a:lnTo>
                    <a:pt x="179" y="75"/>
                  </a:lnTo>
                  <a:cubicBezTo>
                    <a:pt x="179" y="60"/>
                    <a:pt x="168" y="22"/>
                    <a:pt x="153" y="22"/>
                  </a:cubicBezTo>
                  <a:cubicBezTo>
                    <a:pt x="149" y="22"/>
                    <a:pt x="144" y="26"/>
                    <a:pt x="139" y="36"/>
                  </a:cubicBezTo>
                  <a:cubicBezTo>
                    <a:pt x="116" y="12"/>
                    <a:pt x="95" y="1"/>
                    <a:pt x="7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4"/>
            <p:cNvSpPr/>
            <p:nvPr/>
          </p:nvSpPr>
          <p:spPr>
            <a:xfrm>
              <a:off x="1459425" y="1302800"/>
              <a:ext cx="17425" cy="4075"/>
            </a:xfrm>
            <a:custGeom>
              <a:avLst/>
              <a:gdLst/>
              <a:ahLst/>
              <a:cxnLst/>
              <a:rect l="l" t="t" r="r" b="b"/>
              <a:pathLst>
                <a:path w="697" h="163" extrusionOk="0">
                  <a:moveTo>
                    <a:pt x="344" y="1"/>
                  </a:moveTo>
                  <a:cubicBezTo>
                    <a:pt x="215" y="1"/>
                    <a:pt x="94" y="27"/>
                    <a:pt x="0" y="162"/>
                  </a:cubicBezTo>
                  <a:lnTo>
                    <a:pt x="696" y="162"/>
                  </a:lnTo>
                  <a:lnTo>
                    <a:pt x="696" y="3"/>
                  </a:lnTo>
                  <a:cubicBezTo>
                    <a:pt x="662" y="9"/>
                    <a:pt x="626" y="11"/>
                    <a:pt x="591" y="11"/>
                  </a:cubicBezTo>
                  <a:cubicBezTo>
                    <a:pt x="509" y="11"/>
                    <a:pt x="425" y="1"/>
                    <a:pt x="344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4"/>
            <p:cNvSpPr/>
            <p:nvPr/>
          </p:nvSpPr>
          <p:spPr>
            <a:xfrm>
              <a:off x="1420125" y="1293925"/>
              <a:ext cx="8975" cy="4000"/>
            </a:xfrm>
            <a:custGeom>
              <a:avLst/>
              <a:gdLst/>
              <a:ahLst/>
              <a:cxnLst/>
              <a:rect l="l" t="t" r="r" b="b"/>
              <a:pathLst>
                <a:path w="359" h="160" extrusionOk="0">
                  <a:moveTo>
                    <a:pt x="180" y="0"/>
                  </a:moveTo>
                  <a:cubicBezTo>
                    <a:pt x="140" y="60"/>
                    <a:pt x="60" y="120"/>
                    <a:pt x="1" y="159"/>
                  </a:cubicBezTo>
                  <a:lnTo>
                    <a:pt x="359" y="159"/>
                  </a:lnTo>
                  <a:cubicBezTo>
                    <a:pt x="279" y="120"/>
                    <a:pt x="239" y="40"/>
                    <a:pt x="18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4"/>
            <p:cNvSpPr/>
            <p:nvPr/>
          </p:nvSpPr>
          <p:spPr>
            <a:xfrm>
              <a:off x="1399750" y="1296250"/>
              <a:ext cx="17425" cy="15100"/>
            </a:xfrm>
            <a:custGeom>
              <a:avLst/>
              <a:gdLst/>
              <a:ahLst/>
              <a:cxnLst/>
              <a:rect l="l" t="t" r="r" b="b"/>
              <a:pathLst>
                <a:path w="697" h="604" extrusionOk="0">
                  <a:moveTo>
                    <a:pt x="199" y="0"/>
                  </a:moveTo>
                  <a:cubicBezTo>
                    <a:pt x="165" y="0"/>
                    <a:pt x="136" y="46"/>
                    <a:pt x="100" y="106"/>
                  </a:cubicBezTo>
                  <a:cubicBezTo>
                    <a:pt x="80" y="245"/>
                    <a:pt x="20" y="424"/>
                    <a:pt x="0" y="564"/>
                  </a:cubicBezTo>
                  <a:cubicBezTo>
                    <a:pt x="109" y="584"/>
                    <a:pt x="224" y="604"/>
                    <a:pt x="341" y="604"/>
                  </a:cubicBezTo>
                  <a:cubicBezTo>
                    <a:pt x="458" y="604"/>
                    <a:pt x="577" y="584"/>
                    <a:pt x="696" y="524"/>
                  </a:cubicBezTo>
                  <a:cubicBezTo>
                    <a:pt x="517" y="345"/>
                    <a:pt x="298" y="305"/>
                    <a:pt x="279" y="66"/>
                  </a:cubicBezTo>
                  <a:cubicBezTo>
                    <a:pt x="247" y="19"/>
                    <a:pt x="222" y="0"/>
                    <a:pt x="19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4"/>
            <p:cNvSpPr/>
            <p:nvPr/>
          </p:nvSpPr>
          <p:spPr>
            <a:xfrm>
              <a:off x="1438525" y="1307325"/>
              <a:ext cx="7500" cy="4025"/>
            </a:xfrm>
            <a:custGeom>
              <a:avLst/>
              <a:gdLst/>
              <a:ahLst/>
              <a:cxnLst/>
              <a:rect l="l" t="t" r="r" b="b"/>
              <a:pathLst>
                <a:path w="300" h="161" extrusionOk="0">
                  <a:moveTo>
                    <a:pt x="217" y="1"/>
                  </a:moveTo>
                  <a:cubicBezTo>
                    <a:pt x="100" y="1"/>
                    <a:pt x="17" y="14"/>
                    <a:pt x="1" y="161"/>
                  </a:cubicBezTo>
                  <a:cubicBezTo>
                    <a:pt x="120" y="161"/>
                    <a:pt x="239" y="161"/>
                    <a:pt x="299" y="1"/>
                  </a:cubicBezTo>
                  <a:cubicBezTo>
                    <a:pt x="270" y="1"/>
                    <a:pt x="243" y="1"/>
                    <a:pt x="21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4"/>
            <p:cNvSpPr/>
            <p:nvPr/>
          </p:nvSpPr>
          <p:spPr>
            <a:xfrm>
              <a:off x="1412175" y="1296400"/>
              <a:ext cx="4000" cy="1025"/>
            </a:xfrm>
            <a:custGeom>
              <a:avLst/>
              <a:gdLst/>
              <a:ahLst/>
              <a:cxnLst/>
              <a:rect l="l" t="t" r="r" b="b"/>
              <a:pathLst>
                <a:path w="160" h="41" extrusionOk="0">
                  <a:moveTo>
                    <a:pt x="100" y="1"/>
                  </a:moveTo>
                  <a:cubicBezTo>
                    <a:pt x="80" y="21"/>
                    <a:pt x="20" y="21"/>
                    <a:pt x="0" y="41"/>
                  </a:cubicBezTo>
                  <a:lnTo>
                    <a:pt x="160" y="41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4"/>
            <p:cNvSpPr/>
            <p:nvPr/>
          </p:nvSpPr>
          <p:spPr>
            <a:xfrm>
              <a:off x="2148700" y="1404325"/>
              <a:ext cx="6000" cy="3000"/>
            </a:xfrm>
            <a:custGeom>
              <a:avLst/>
              <a:gdLst/>
              <a:ahLst/>
              <a:cxnLst/>
              <a:rect l="l" t="t" r="r" b="b"/>
              <a:pathLst>
                <a:path w="240" h="120" extrusionOk="0">
                  <a:moveTo>
                    <a:pt x="60" y="0"/>
                  </a:moveTo>
                  <a:cubicBezTo>
                    <a:pt x="60" y="20"/>
                    <a:pt x="40" y="60"/>
                    <a:pt x="0" y="80"/>
                  </a:cubicBezTo>
                  <a:cubicBezTo>
                    <a:pt x="80" y="80"/>
                    <a:pt x="160" y="100"/>
                    <a:pt x="239" y="120"/>
                  </a:cubicBezTo>
                  <a:cubicBezTo>
                    <a:pt x="179" y="80"/>
                    <a:pt x="140" y="20"/>
                    <a:pt x="6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4"/>
            <p:cNvSpPr/>
            <p:nvPr/>
          </p:nvSpPr>
          <p:spPr>
            <a:xfrm>
              <a:off x="1690175" y="1220550"/>
              <a:ext cx="12950" cy="8250"/>
            </a:xfrm>
            <a:custGeom>
              <a:avLst/>
              <a:gdLst/>
              <a:ahLst/>
              <a:cxnLst/>
              <a:rect l="l" t="t" r="r" b="b"/>
              <a:pathLst>
                <a:path w="518" h="330" extrusionOk="0">
                  <a:moveTo>
                    <a:pt x="253" y="0"/>
                  </a:moveTo>
                  <a:cubicBezTo>
                    <a:pt x="154" y="0"/>
                    <a:pt x="65" y="31"/>
                    <a:pt x="0" y="150"/>
                  </a:cubicBezTo>
                  <a:cubicBezTo>
                    <a:pt x="40" y="290"/>
                    <a:pt x="219" y="210"/>
                    <a:pt x="319" y="329"/>
                  </a:cubicBezTo>
                  <a:cubicBezTo>
                    <a:pt x="478" y="290"/>
                    <a:pt x="498" y="170"/>
                    <a:pt x="518" y="31"/>
                  </a:cubicBezTo>
                  <a:cubicBezTo>
                    <a:pt x="427" y="22"/>
                    <a:pt x="336" y="0"/>
                    <a:pt x="253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4"/>
            <p:cNvSpPr/>
            <p:nvPr/>
          </p:nvSpPr>
          <p:spPr>
            <a:xfrm>
              <a:off x="1682700" y="1224300"/>
              <a:ext cx="14950" cy="6100"/>
            </a:xfrm>
            <a:custGeom>
              <a:avLst/>
              <a:gdLst/>
              <a:ahLst/>
              <a:cxnLst/>
              <a:rect l="l" t="t" r="r" b="b"/>
              <a:pathLst>
                <a:path w="598" h="244" extrusionOk="0">
                  <a:moveTo>
                    <a:pt x="100" y="0"/>
                  </a:moveTo>
                  <a:cubicBezTo>
                    <a:pt x="1" y="40"/>
                    <a:pt x="1" y="80"/>
                    <a:pt x="81" y="159"/>
                  </a:cubicBezTo>
                  <a:cubicBezTo>
                    <a:pt x="154" y="220"/>
                    <a:pt x="219" y="244"/>
                    <a:pt x="287" y="244"/>
                  </a:cubicBezTo>
                  <a:cubicBezTo>
                    <a:pt x="329" y="244"/>
                    <a:pt x="372" y="235"/>
                    <a:pt x="419" y="219"/>
                  </a:cubicBezTo>
                  <a:cubicBezTo>
                    <a:pt x="498" y="179"/>
                    <a:pt x="538" y="159"/>
                    <a:pt x="598" y="159"/>
                  </a:cubicBezTo>
                  <a:cubicBezTo>
                    <a:pt x="578" y="20"/>
                    <a:pt x="419" y="20"/>
                    <a:pt x="299" y="0"/>
                  </a:cubicBezTo>
                  <a:cubicBezTo>
                    <a:pt x="246" y="0"/>
                    <a:pt x="211" y="9"/>
                    <a:pt x="170" y="9"/>
                  </a:cubicBezTo>
                  <a:cubicBezTo>
                    <a:pt x="149" y="9"/>
                    <a:pt x="127" y="7"/>
                    <a:pt x="10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4"/>
            <p:cNvSpPr/>
            <p:nvPr/>
          </p:nvSpPr>
          <p:spPr>
            <a:xfrm>
              <a:off x="1685200" y="1228275"/>
              <a:ext cx="8475" cy="3800"/>
            </a:xfrm>
            <a:custGeom>
              <a:avLst/>
              <a:gdLst/>
              <a:ahLst/>
              <a:cxnLst/>
              <a:rect l="l" t="t" r="r" b="b"/>
              <a:pathLst>
                <a:path w="339" h="152" extrusionOk="0">
                  <a:moveTo>
                    <a:pt x="0" y="0"/>
                  </a:moveTo>
                  <a:cubicBezTo>
                    <a:pt x="56" y="101"/>
                    <a:pt x="112" y="151"/>
                    <a:pt x="175" y="151"/>
                  </a:cubicBezTo>
                  <a:cubicBezTo>
                    <a:pt x="224" y="151"/>
                    <a:pt x="278" y="121"/>
                    <a:pt x="339" y="60"/>
                  </a:cubicBezTo>
                  <a:cubicBezTo>
                    <a:pt x="219" y="40"/>
                    <a:pt x="120" y="40"/>
                    <a:pt x="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4"/>
            <p:cNvSpPr/>
            <p:nvPr/>
          </p:nvSpPr>
          <p:spPr>
            <a:xfrm>
              <a:off x="1680150" y="1223250"/>
              <a:ext cx="5575" cy="5550"/>
            </a:xfrm>
            <a:custGeom>
              <a:avLst/>
              <a:gdLst/>
              <a:ahLst/>
              <a:cxnLst/>
              <a:rect l="l" t="t" r="r" b="b"/>
              <a:pathLst>
                <a:path w="223" h="222" extrusionOk="0">
                  <a:moveTo>
                    <a:pt x="83" y="0"/>
                  </a:moveTo>
                  <a:cubicBezTo>
                    <a:pt x="1" y="0"/>
                    <a:pt x="68" y="161"/>
                    <a:pt x="23" y="221"/>
                  </a:cubicBezTo>
                  <a:lnTo>
                    <a:pt x="202" y="221"/>
                  </a:lnTo>
                  <a:cubicBezTo>
                    <a:pt x="202" y="162"/>
                    <a:pt x="202" y="102"/>
                    <a:pt x="222" y="62"/>
                  </a:cubicBezTo>
                  <a:cubicBezTo>
                    <a:pt x="153" y="18"/>
                    <a:pt x="110" y="0"/>
                    <a:pt x="83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4"/>
            <p:cNvSpPr/>
            <p:nvPr/>
          </p:nvSpPr>
          <p:spPr>
            <a:xfrm>
              <a:off x="2122850" y="1272425"/>
              <a:ext cx="13450" cy="17050"/>
            </a:xfrm>
            <a:custGeom>
              <a:avLst/>
              <a:gdLst/>
              <a:ahLst/>
              <a:cxnLst/>
              <a:rect l="l" t="t" r="r" b="b"/>
              <a:pathLst>
                <a:path w="538" h="682" extrusionOk="0">
                  <a:moveTo>
                    <a:pt x="210" y="0"/>
                  </a:moveTo>
                  <a:cubicBezTo>
                    <a:pt x="144" y="0"/>
                    <a:pt x="73" y="5"/>
                    <a:pt x="0" y="5"/>
                  </a:cubicBezTo>
                  <a:cubicBezTo>
                    <a:pt x="20" y="164"/>
                    <a:pt x="20" y="323"/>
                    <a:pt x="20" y="482"/>
                  </a:cubicBezTo>
                  <a:lnTo>
                    <a:pt x="20" y="681"/>
                  </a:lnTo>
                  <a:cubicBezTo>
                    <a:pt x="139" y="681"/>
                    <a:pt x="199" y="582"/>
                    <a:pt x="239" y="482"/>
                  </a:cubicBezTo>
                  <a:cubicBezTo>
                    <a:pt x="139" y="184"/>
                    <a:pt x="398" y="204"/>
                    <a:pt x="537" y="124"/>
                  </a:cubicBezTo>
                  <a:cubicBezTo>
                    <a:pt x="458" y="18"/>
                    <a:pt x="343" y="0"/>
                    <a:pt x="21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4"/>
            <p:cNvSpPr/>
            <p:nvPr/>
          </p:nvSpPr>
          <p:spPr>
            <a:xfrm>
              <a:off x="1654375" y="1228275"/>
              <a:ext cx="17425" cy="9325"/>
            </a:xfrm>
            <a:custGeom>
              <a:avLst/>
              <a:gdLst/>
              <a:ahLst/>
              <a:cxnLst/>
              <a:rect l="l" t="t" r="r" b="b"/>
              <a:pathLst>
                <a:path w="697" h="373" extrusionOk="0">
                  <a:moveTo>
                    <a:pt x="537" y="0"/>
                  </a:moveTo>
                  <a:cubicBezTo>
                    <a:pt x="438" y="40"/>
                    <a:pt x="338" y="40"/>
                    <a:pt x="199" y="40"/>
                  </a:cubicBezTo>
                  <a:cubicBezTo>
                    <a:pt x="100" y="40"/>
                    <a:pt x="60" y="80"/>
                    <a:pt x="0" y="160"/>
                  </a:cubicBezTo>
                  <a:lnTo>
                    <a:pt x="0" y="339"/>
                  </a:lnTo>
                  <a:cubicBezTo>
                    <a:pt x="115" y="347"/>
                    <a:pt x="234" y="372"/>
                    <a:pt x="345" y="372"/>
                  </a:cubicBezTo>
                  <a:cubicBezTo>
                    <a:pt x="483" y="372"/>
                    <a:pt x="608" y="334"/>
                    <a:pt x="696" y="179"/>
                  </a:cubicBezTo>
                  <a:lnTo>
                    <a:pt x="537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4"/>
            <p:cNvSpPr/>
            <p:nvPr/>
          </p:nvSpPr>
          <p:spPr>
            <a:xfrm>
              <a:off x="1776700" y="1232750"/>
              <a:ext cx="3500" cy="2725"/>
            </a:xfrm>
            <a:custGeom>
              <a:avLst/>
              <a:gdLst/>
              <a:ahLst/>
              <a:cxnLst/>
              <a:rect l="l" t="t" r="r" b="b"/>
              <a:pathLst>
                <a:path w="140" h="109" extrusionOk="0">
                  <a:moveTo>
                    <a:pt x="140" y="0"/>
                  </a:moveTo>
                  <a:cubicBezTo>
                    <a:pt x="100" y="0"/>
                    <a:pt x="40" y="0"/>
                    <a:pt x="1" y="20"/>
                  </a:cubicBezTo>
                  <a:cubicBezTo>
                    <a:pt x="27" y="82"/>
                    <a:pt x="54" y="109"/>
                    <a:pt x="77" y="109"/>
                  </a:cubicBezTo>
                  <a:cubicBezTo>
                    <a:pt x="106" y="109"/>
                    <a:pt x="129" y="67"/>
                    <a:pt x="14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4"/>
            <p:cNvSpPr/>
            <p:nvPr/>
          </p:nvSpPr>
          <p:spPr>
            <a:xfrm>
              <a:off x="1606625" y="1306850"/>
              <a:ext cx="4500" cy="4700"/>
            </a:xfrm>
            <a:custGeom>
              <a:avLst/>
              <a:gdLst/>
              <a:ahLst/>
              <a:cxnLst/>
              <a:rect l="l" t="t" r="r" b="b"/>
              <a:pathLst>
                <a:path w="180" h="188" extrusionOk="0">
                  <a:moveTo>
                    <a:pt x="0" y="0"/>
                  </a:moveTo>
                  <a:cubicBezTo>
                    <a:pt x="45" y="60"/>
                    <a:pt x="0" y="188"/>
                    <a:pt x="51" y="188"/>
                  </a:cubicBezTo>
                  <a:cubicBezTo>
                    <a:pt x="68" y="188"/>
                    <a:pt x="95" y="174"/>
                    <a:pt x="140" y="140"/>
                  </a:cubicBezTo>
                  <a:cubicBezTo>
                    <a:pt x="179" y="120"/>
                    <a:pt x="80" y="20"/>
                    <a:pt x="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4"/>
            <p:cNvSpPr/>
            <p:nvPr/>
          </p:nvSpPr>
          <p:spPr>
            <a:xfrm>
              <a:off x="2167600" y="1245875"/>
              <a:ext cx="16925" cy="3800"/>
            </a:xfrm>
            <a:custGeom>
              <a:avLst/>
              <a:gdLst/>
              <a:ahLst/>
              <a:cxnLst/>
              <a:rect l="l" t="t" r="r" b="b"/>
              <a:pathLst>
                <a:path w="677" h="152" extrusionOk="0">
                  <a:moveTo>
                    <a:pt x="340" y="0"/>
                  </a:moveTo>
                  <a:cubicBezTo>
                    <a:pt x="225" y="0"/>
                    <a:pt x="113" y="50"/>
                    <a:pt x="0" y="152"/>
                  </a:cubicBezTo>
                  <a:cubicBezTo>
                    <a:pt x="219" y="152"/>
                    <a:pt x="438" y="152"/>
                    <a:pt x="677" y="132"/>
                  </a:cubicBezTo>
                  <a:cubicBezTo>
                    <a:pt x="561" y="45"/>
                    <a:pt x="449" y="0"/>
                    <a:pt x="34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4"/>
            <p:cNvSpPr/>
            <p:nvPr/>
          </p:nvSpPr>
          <p:spPr>
            <a:xfrm>
              <a:off x="2150200" y="1246350"/>
              <a:ext cx="12950" cy="3825"/>
            </a:xfrm>
            <a:custGeom>
              <a:avLst/>
              <a:gdLst/>
              <a:ahLst/>
              <a:cxnLst/>
              <a:rect l="l" t="t" r="r" b="b"/>
              <a:pathLst>
                <a:path w="518" h="153" extrusionOk="0">
                  <a:moveTo>
                    <a:pt x="265" y="1"/>
                  </a:moveTo>
                  <a:cubicBezTo>
                    <a:pt x="179" y="1"/>
                    <a:pt x="92" y="51"/>
                    <a:pt x="0" y="153"/>
                  </a:cubicBezTo>
                  <a:cubicBezTo>
                    <a:pt x="179" y="153"/>
                    <a:pt x="318" y="153"/>
                    <a:pt x="517" y="133"/>
                  </a:cubicBezTo>
                  <a:cubicBezTo>
                    <a:pt x="430" y="46"/>
                    <a:pt x="348" y="1"/>
                    <a:pt x="265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4"/>
            <p:cNvSpPr/>
            <p:nvPr/>
          </p:nvSpPr>
          <p:spPr>
            <a:xfrm>
              <a:off x="1632975" y="1220000"/>
              <a:ext cx="26875" cy="12775"/>
            </a:xfrm>
            <a:custGeom>
              <a:avLst/>
              <a:gdLst/>
              <a:ahLst/>
              <a:cxnLst/>
              <a:rect l="l" t="t" r="r" b="b"/>
              <a:pathLst>
                <a:path w="1075" h="511" extrusionOk="0">
                  <a:moveTo>
                    <a:pt x="540" y="1"/>
                  </a:moveTo>
                  <a:cubicBezTo>
                    <a:pt x="370" y="1"/>
                    <a:pt x="198" y="125"/>
                    <a:pt x="1" y="371"/>
                  </a:cubicBezTo>
                  <a:cubicBezTo>
                    <a:pt x="43" y="377"/>
                    <a:pt x="86" y="379"/>
                    <a:pt x="130" y="379"/>
                  </a:cubicBezTo>
                  <a:cubicBezTo>
                    <a:pt x="238" y="379"/>
                    <a:pt x="347" y="366"/>
                    <a:pt x="453" y="366"/>
                  </a:cubicBezTo>
                  <a:cubicBezTo>
                    <a:pt x="602" y="366"/>
                    <a:pt x="747" y="391"/>
                    <a:pt x="876" y="510"/>
                  </a:cubicBezTo>
                  <a:cubicBezTo>
                    <a:pt x="936" y="471"/>
                    <a:pt x="995" y="431"/>
                    <a:pt x="1075" y="391"/>
                  </a:cubicBezTo>
                  <a:cubicBezTo>
                    <a:pt x="884" y="130"/>
                    <a:pt x="714" y="1"/>
                    <a:pt x="54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4"/>
            <p:cNvSpPr/>
            <p:nvPr/>
          </p:nvSpPr>
          <p:spPr>
            <a:xfrm>
              <a:off x="2076100" y="1436650"/>
              <a:ext cx="4000" cy="5000"/>
            </a:xfrm>
            <a:custGeom>
              <a:avLst/>
              <a:gdLst/>
              <a:ahLst/>
              <a:cxnLst/>
              <a:rect l="l" t="t" r="r" b="b"/>
              <a:pathLst>
                <a:path w="160" h="200" extrusionOk="0">
                  <a:moveTo>
                    <a:pt x="159" y="0"/>
                  </a:moveTo>
                  <a:cubicBezTo>
                    <a:pt x="100" y="80"/>
                    <a:pt x="60" y="120"/>
                    <a:pt x="0" y="199"/>
                  </a:cubicBezTo>
                  <a:cubicBezTo>
                    <a:pt x="80" y="160"/>
                    <a:pt x="119" y="100"/>
                    <a:pt x="15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4"/>
            <p:cNvSpPr/>
            <p:nvPr/>
          </p:nvSpPr>
          <p:spPr>
            <a:xfrm>
              <a:off x="1674750" y="1104625"/>
              <a:ext cx="9475" cy="50925"/>
            </a:xfrm>
            <a:custGeom>
              <a:avLst/>
              <a:gdLst/>
              <a:ahLst/>
              <a:cxnLst/>
              <a:rect l="l" t="t" r="r" b="b"/>
              <a:pathLst>
                <a:path w="379" h="2037" extrusionOk="0">
                  <a:moveTo>
                    <a:pt x="275" y="0"/>
                  </a:moveTo>
                  <a:cubicBezTo>
                    <a:pt x="259" y="0"/>
                    <a:pt x="241" y="4"/>
                    <a:pt x="220" y="13"/>
                  </a:cubicBezTo>
                  <a:cubicBezTo>
                    <a:pt x="140" y="33"/>
                    <a:pt x="120" y="172"/>
                    <a:pt x="60" y="272"/>
                  </a:cubicBezTo>
                  <a:cubicBezTo>
                    <a:pt x="1" y="849"/>
                    <a:pt x="40" y="1425"/>
                    <a:pt x="60" y="2002"/>
                  </a:cubicBezTo>
                  <a:cubicBezTo>
                    <a:pt x="103" y="2026"/>
                    <a:pt x="140" y="2036"/>
                    <a:pt x="173" y="2036"/>
                  </a:cubicBezTo>
                  <a:cubicBezTo>
                    <a:pt x="276" y="2036"/>
                    <a:pt x="333" y="1934"/>
                    <a:pt x="379" y="1843"/>
                  </a:cubicBezTo>
                  <a:cubicBezTo>
                    <a:pt x="339" y="1306"/>
                    <a:pt x="359" y="749"/>
                    <a:pt x="379" y="212"/>
                  </a:cubicBezTo>
                  <a:cubicBezTo>
                    <a:pt x="379" y="127"/>
                    <a:pt x="364" y="0"/>
                    <a:pt x="27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4"/>
            <p:cNvSpPr/>
            <p:nvPr/>
          </p:nvSpPr>
          <p:spPr>
            <a:xfrm>
              <a:off x="1673275" y="1150700"/>
              <a:ext cx="23875" cy="35325"/>
            </a:xfrm>
            <a:custGeom>
              <a:avLst/>
              <a:gdLst/>
              <a:ahLst/>
              <a:cxnLst/>
              <a:rect l="l" t="t" r="r" b="b"/>
              <a:pathLst>
                <a:path w="955" h="1413" extrusionOk="0">
                  <a:moveTo>
                    <a:pt x="477" y="0"/>
                  </a:moveTo>
                  <a:cubicBezTo>
                    <a:pt x="378" y="60"/>
                    <a:pt x="259" y="100"/>
                    <a:pt x="139" y="159"/>
                  </a:cubicBezTo>
                  <a:cubicBezTo>
                    <a:pt x="179" y="577"/>
                    <a:pt x="0" y="1015"/>
                    <a:pt x="298" y="1413"/>
                  </a:cubicBezTo>
                  <a:cubicBezTo>
                    <a:pt x="318" y="1214"/>
                    <a:pt x="259" y="995"/>
                    <a:pt x="477" y="875"/>
                  </a:cubicBezTo>
                  <a:cubicBezTo>
                    <a:pt x="577" y="955"/>
                    <a:pt x="557" y="1114"/>
                    <a:pt x="656" y="1214"/>
                  </a:cubicBezTo>
                  <a:cubicBezTo>
                    <a:pt x="955" y="1054"/>
                    <a:pt x="796" y="776"/>
                    <a:pt x="796" y="517"/>
                  </a:cubicBezTo>
                  <a:cubicBezTo>
                    <a:pt x="617" y="398"/>
                    <a:pt x="577" y="179"/>
                    <a:pt x="477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4"/>
            <p:cNvSpPr/>
            <p:nvPr/>
          </p:nvSpPr>
          <p:spPr>
            <a:xfrm>
              <a:off x="1676250" y="1082550"/>
              <a:ext cx="4500" cy="8500"/>
            </a:xfrm>
            <a:custGeom>
              <a:avLst/>
              <a:gdLst/>
              <a:ahLst/>
              <a:cxnLst/>
              <a:rect l="l" t="t" r="r" b="b"/>
              <a:pathLst>
                <a:path w="180" h="340" extrusionOk="0">
                  <a:moveTo>
                    <a:pt x="20" y="1"/>
                  </a:moveTo>
                  <a:cubicBezTo>
                    <a:pt x="20" y="80"/>
                    <a:pt x="0" y="200"/>
                    <a:pt x="0" y="319"/>
                  </a:cubicBezTo>
                  <a:cubicBezTo>
                    <a:pt x="20" y="319"/>
                    <a:pt x="80" y="339"/>
                    <a:pt x="140" y="339"/>
                  </a:cubicBezTo>
                  <a:cubicBezTo>
                    <a:pt x="160" y="220"/>
                    <a:pt x="179" y="61"/>
                    <a:pt x="2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4"/>
            <p:cNvSpPr/>
            <p:nvPr/>
          </p:nvSpPr>
          <p:spPr>
            <a:xfrm>
              <a:off x="1827925" y="1058700"/>
              <a:ext cx="49275" cy="79125"/>
            </a:xfrm>
            <a:custGeom>
              <a:avLst/>
              <a:gdLst/>
              <a:ahLst/>
              <a:cxnLst/>
              <a:rect l="l" t="t" r="r" b="b"/>
              <a:pathLst>
                <a:path w="1971" h="3165" extrusionOk="0">
                  <a:moveTo>
                    <a:pt x="896" y="0"/>
                  </a:moveTo>
                  <a:cubicBezTo>
                    <a:pt x="846" y="7"/>
                    <a:pt x="796" y="9"/>
                    <a:pt x="745" y="9"/>
                  </a:cubicBezTo>
                  <a:cubicBezTo>
                    <a:pt x="644" y="9"/>
                    <a:pt x="542" y="0"/>
                    <a:pt x="441" y="0"/>
                  </a:cubicBezTo>
                  <a:cubicBezTo>
                    <a:pt x="289" y="0"/>
                    <a:pt x="140" y="20"/>
                    <a:pt x="1" y="119"/>
                  </a:cubicBezTo>
                  <a:cubicBezTo>
                    <a:pt x="1" y="199"/>
                    <a:pt x="40" y="279"/>
                    <a:pt x="60" y="318"/>
                  </a:cubicBezTo>
                  <a:cubicBezTo>
                    <a:pt x="100" y="398"/>
                    <a:pt x="140" y="497"/>
                    <a:pt x="160" y="597"/>
                  </a:cubicBezTo>
                  <a:cubicBezTo>
                    <a:pt x="200" y="895"/>
                    <a:pt x="120" y="1194"/>
                    <a:pt x="80" y="1492"/>
                  </a:cubicBezTo>
                  <a:cubicBezTo>
                    <a:pt x="80" y="1611"/>
                    <a:pt x="100" y="1751"/>
                    <a:pt x="200" y="1850"/>
                  </a:cubicBezTo>
                  <a:cubicBezTo>
                    <a:pt x="399" y="2168"/>
                    <a:pt x="259" y="2526"/>
                    <a:pt x="299" y="2865"/>
                  </a:cubicBezTo>
                  <a:cubicBezTo>
                    <a:pt x="299" y="2997"/>
                    <a:pt x="299" y="3164"/>
                    <a:pt x="469" y="3164"/>
                  </a:cubicBezTo>
                  <a:cubicBezTo>
                    <a:pt x="478" y="3164"/>
                    <a:pt x="488" y="3164"/>
                    <a:pt x="498" y="3163"/>
                  </a:cubicBezTo>
                  <a:cubicBezTo>
                    <a:pt x="657" y="3143"/>
                    <a:pt x="677" y="2924"/>
                    <a:pt x="737" y="2805"/>
                  </a:cubicBezTo>
                  <a:lnTo>
                    <a:pt x="737" y="2646"/>
                  </a:lnTo>
                  <a:cubicBezTo>
                    <a:pt x="637" y="2526"/>
                    <a:pt x="637" y="2407"/>
                    <a:pt x="697" y="2288"/>
                  </a:cubicBezTo>
                  <a:cubicBezTo>
                    <a:pt x="597" y="1591"/>
                    <a:pt x="936" y="895"/>
                    <a:pt x="697" y="219"/>
                  </a:cubicBezTo>
                  <a:cubicBezTo>
                    <a:pt x="818" y="191"/>
                    <a:pt x="940" y="185"/>
                    <a:pt x="1061" y="185"/>
                  </a:cubicBezTo>
                  <a:cubicBezTo>
                    <a:pt x="1157" y="185"/>
                    <a:pt x="1253" y="189"/>
                    <a:pt x="1348" y="189"/>
                  </a:cubicBezTo>
                  <a:cubicBezTo>
                    <a:pt x="1562" y="189"/>
                    <a:pt x="1771" y="169"/>
                    <a:pt x="1970" y="40"/>
                  </a:cubicBezTo>
                  <a:cubicBezTo>
                    <a:pt x="1632" y="40"/>
                    <a:pt x="1254" y="20"/>
                    <a:pt x="896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4"/>
            <p:cNvSpPr/>
            <p:nvPr/>
          </p:nvSpPr>
          <p:spPr>
            <a:xfrm>
              <a:off x="1811525" y="1063650"/>
              <a:ext cx="21400" cy="43925"/>
            </a:xfrm>
            <a:custGeom>
              <a:avLst/>
              <a:gdLst/>
              <a:ahLst/>
              <a:cxnLst/>
              <a:rect l="l" t="t" r="r" b="b"/>
              <a:pathLst>
                <a:path w="856" h="1757" extrusionOk="0">
                  <a:moveTo>
                    <a:pt x="0" y="1"/>
                  </a:moveTo>
                  <a:lnTo>
                    <a:pt x="0" y="1751"/>
                  </a:lnTo>
                  <a:cubicBezTo>
                    <a:pt x="22" y="1755"/>
                    <a:pt x="42" y="1756"/>
                    <a:pt x="60" y="1756"/>
                  </a:cubicBezTo>
                  <a:cubicBezTo>
                    <a:pt x="378" y="1756"/>
                    <a:pt x="215" y="1293"/>
                    <a:pt x="498" y="1274"/>
                  </a:cubicBezTo>
                  <a:cubicBezTo>
                    <a:pt x="537" y="1254"/>
                    <a:pt x="617" y="1214"/>
                    <a:pt x="657" y="1175"/>
                  </a:cubicBezTo>
                  <a:cubicBezTo>
                    <a:pt x="856" y="876"/>
                    <a:pt x="856" y="598"/>
                    <a:pt x="557" y="359"/>
                  </a:cubicBezTo>
                  <a:cubicBezTo>
                    <a:pt x="517" y="359"/>
                    <a:pt x="498" y="319"/>
                    <a:pt x="438" y="319"/>
                  </a:cubicBezTo>
                  <a:cubicBezTo>
                    <a:pt x="376" y="370"/>
                    <a:pt x="315" y="416"/>
                    <a:pt x="264" y="416"/>
                  </a:cubicBezTo>
                  <a:cubicBezTo>
                    <a:pt x="217" y="416"/>
                    <a:pt x="179" y="375"/>
                    <a:pt x="159" y="260"/>
                  </a:cubicBezTo>
                  <a:cubicBezTo>
                    <a:pt x="159" y="160"/>
                    <a:pt x="120" y="61"/>
                    <a:pt x="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4"/>
            <p:cNvSpPr/>
            <p:nvPr/>
          </p:nvSpPr>
          <p:spPr>
            <a:xfrm>
              <a:off x="1693650" y="1063950"/>
              <a:ext cx="10975" cy="4200"/>
            </a:xfrm>
            <a:custGeom>
              <a:avLst/>
              <a:gdLst/>
              <a:ahLst/>
              <a:cxnLst/>
              <a:rect l="l" t="t" r="r" b="b"/>
              <a:pathLst>
                <a:path w="439" h="168" extrusionOk="0">
                  <a:moveTo>
                    <a:pt x="317" y="0"/>
                  </a:moveTo>
                  <a:cubicBezTo>
                    <a:pt x="195" y="0"/>
                    <a:pt x="75" y="34"/>
                    <a:pt x="1" y="168"/>
                  </a:cubicBezTo>
                  <a:cubicBezTo>
                    <a:pt x="100" y="168"/>
                    <a:pt x="219" y="148"/>
                    <a:pt x="319" y="148"/>
                  </a:cubicBezTo>
                  <a:cubicBezTo>
                    <a:pt x="379" y="108"/>
                    <a:pt x="398" y="69"/>
                    <a:pt x="438" y="9"/>
                  </a:cubicBezTo>
                  <a:cubicBezTo>
                    <a:pt x="398" y="4"/>
                    <a:pt x="357" y="0"/>
                    <a:pt x="317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4"/>
            <p:cNvSpPr/>
            <p:nvPr/>
          </p:nvSpPr>
          <p:spPr>
            <a:xfrm>
              <a:off x="1822950" y="1062675"/>
              <a:ext cx="8975" cy="10450"/>
            </a:xfrm>
            <a:custGeom>
              <a:avLst/>
              <a:gdLst/>
              <a:ahLst/>
              <a:cxnLst/>
              <a:rect l="l" t="t" r="r" b="b"/>
              <a:pathLst>
                <a:path w="359" h="418" extrusionOk="0">
                  <a:moveTo>
                    <a:pt x="200" y="0"/>
                  </a:moveTo>
                  <a:cubicBezTo>
                    <a:pt x="80" y="100"/>
                    <a:pt x="41" y="219"/>
                    <a:pt x="1" y="358"/>
                  </a:cubicBezTo>
                  <a:cubicBezTo>
                    <a:pt x="41" y="378"/>
                    <a:pt x="60" y="378"/>
                    <a:pt x="100" y="418"/>
                  </a:cubicBezTo>
                  <a:cubicBezTo>
                    <a:pt x="299" y="358"/>
                    <a:pt x="359" y="239"/>
                    <a:pt x="239" y="60"/>
                  </a:cubicBezTo>
                  <a:lnTo>
                    <a:pt x="200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4"/>
            <p:cNvSpPr/>
            <p:nvPr/>
          </p:nvSpPr>
          <p:spPr>
            <a:xfrm>
              <a:off x="1672275" y="1055200"/>
              <a:ext cx="4000" cy="4000"/>
            </a:xfrm>
            <a:custGeom>
              <a:avLst/>
              <a:gdLst/>
              <a:ahLst/>
              <a:cxnLst/>
              <a:rect l="l" t="t" r="r" b="b"/>
              <a:pathLst>
                <a:path w="160" h="160" extrusionOk="0">
                  <a:moveTo>
                    <a:pt x="159" y="1"/>
                  </a:moveTo>
                  <a:cubicBezTo>
                    <a:pt x="120" y="1"/>
                    <a:pt x="40" y="21"/>
                    <a:pt x="0" y="21"/>
                  </a:cubicBezTo>
                  <a:lnTo>
                    <a:pt x="0" y="160"/>
                  </a:lnTo>
                  <a:cubicBezTo>
                    <a:pt x="40" y="100"/>
                    <a:pt x="120" y="41"/>
                    <a:pt x="15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4"/>
            <p:cNvSpPr/>
            <p:nvPr/>
          </p:nvSpPr>
          <p:spPr>
            <a:xfrm>
              <a:off x="1689675" y="1068125"/>
              <a:ext cx="4000" cy="2275"/>
            </a:xfrm>
            <a:custGeom>
              <a:avLst/>
              <a:gdLst/>
              <a:ahLst/>
              <a:cxnLst/>
              <a:rect l="l" t="t" r="r" b="b"/>
              <a:pathLst>
                <a:path w="160" h="91" extrusionOk="0">
                  <a:moveTo>
                    <a:pt x="0" y="1"/>
                  </a:moveTo>
                  <a:cubicBezTo>
                    <a:pt x="20" y="61"/>
                    <a:pt x="50" y="90"/>
                    <a:pt x="80" y="90"/>
                  </a:cubicBezTo>
                  <a:cubicBezTo>
                    <a:pt x="110" y="90"/>
                    <a:pt x="140" y="61"/>
                    <a:pt x="16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4"/>
            <p:cNvSpPr/>
            <p:nvPr/>
          </p:nvSpPr>
          <p:spPr>
            <a:xfrm>
              <a:off x="1685700" y="1066200"/>
              <a:ext cx="3500" cy="2450"/>
            </a:xfrm>
            <a:custGeom>
              <a:avLst/>
              <a:gdLst/>
              <a:ahLst/>
              <a:cxnLst/>
              <a:rect l="l" t="t" r="r" b="b"/>
              <a:pathLst>
                <a:path w="140" h="98" extrusionOk="0">
                  <a:moveTo>
                    <a:pt x="58" y="1"/>
                  </a:moveTo>
                  <a:cubicBezTo>
                    <a:pt x="32" y="1"/>
                    <a:pt x="11" y="36"/>
                    <a:pt x="0" y="98"/>
                  </a:cubicBezTo>
                  <a:lnTo>
                    <a:pt x="140" y="98"/>
                  </a:lnTo>
                  <a:cubicBezTo>
                    <a:pt x="111" y="31"/>
                    <a:pt x="82" y="1"/>
                    <a:pt x="5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4"/>
            <p:cNvSpPr/>
            <p:nvPr/>
          </p:nvSpPr>
          <p:spPr>
            <a:xfrm>
              <a:off x="1680725" y="1068425"/>
              <a:ext cx="5000" cy="2650"/>
            </a:xfrm>
            <a:custGeom>
              <a:avLst/>
              <a:gdLst/>
              <a:ahLst/>
              <a:cxnLst/>
              <a:rect l="l" t="t" r="r" b="b"/>
              <a:pathLst>
                <a:path w="200" h="106" extrusionOk="0">
                  <a:moveTo>
                    <a:pt x="61" y="0"/>
                  </a:moveTo>
                  <a:cubicBezTo>
                    <a:pt x="40" y="0"/>
                    <a:pt x="20" y="2"/>
                    <a:pt x="0" y="9"/>
                  </a:cubicBezTo>
                  <a:cubicBezTo>
                    <a:pt x="31" y="71"/>
                    <a:pt x="62" y="106"/>
                    <a:pt x="96" y="106"/>
                  </a:cubicBezTo>
                  <a:cubicBezTo>
                    <a:pt x="127" y="106"/>
                    <a:pt x="161" y="76"/>
                    <a:pt x="199" y="9"/>
                  </a:cubicBezTo>
                  <a:cubicBezTo>
                    <a:pt x="146" y="9"/>
                    <a:pt x="102" y="0"/>
                    <a:pt x="6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4"/>
            <p:cNvSpPr/>
            <p:nvPr/>
          </p:nvSpPr>
          <p:spPr>
            <a:xfrm>
              <a:off x="1615075" y="1219925"/>
              <a:ext cx="9975" cy="4500"/>
            </a:xfrm>
            <a:custGeom>
              <a:avLst/>
              <a:gdLst/>
              <a:ahLst/>
              <a:cxnLst/>
              <a:rect l="l" t="t" r="r" b="b"/>
              <a:pathLst>
                <a:path w="399" h="180" extrusionOk="0">
                  <a:moveTo>
                    <a:pt x="222" y="0"/>
                  </a:moveTo>
                  <a:cubicBezTo>
                    <a:pt x="144" y="0"/>
                    <a:pt x="69" y="25"/>
                    <a:pt x="1" y="36"/>
                  </a:cubicBezTo>
                  <a:cubicBezTo>
                    <a:pt x="20" y="96"/>
                    <a:pt x="20" y="116"/>
                    <a:pt x="20" y="175"/>
                  </a:cubicBezTo>
                  <a:cubicBezTo>
                    <a:pt x="60" y="175"/>
                    <a:pt x="104" y="180"/>
                    <a:pt x="149" y="180"/>
                  </a:cubicBezTo>
                  <a:cubicBezTo>
                    <a:pt x="239" y="180"/>
                    <a:pt x="332" y="162"/>
                    <a:pt x="398" y="56"/>
                  </a:cubicBezTo>
                  <a:cubicBezTo>
                    <a:pt x="339" y="14"/>
                    <a:pt x="280" y="0"/>
                    <a:pt x="222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4"/>
            <p:cNvSpPr/>
            <p:nvPr/>
          </p:nvSpPr>
          <p:spPr>
            <a:xfrm>
              <a:off x="1685200" y="1172575"/>
              <a:ext cx="4000" cy="8475"/>
            </a:xfrm>
            <a:custGeom>
              <a:avLst/>
              <a:gdLst/>
              <a:ahLst/>
              <a:cxnLst/>
              <a:rect l="l" t="t" r="r" b="b"/>
              <a:pathLst>
                <a:path w="160" h="339" extrusionOk="0">
                  <a:moveTo>
                    <a:pt x="0" y="0"/>
                  </a:moveTo>
                  <a:cubicBezTo>
                    <a:pt x="0" y="140"/>
                    <a:pt x="20" y="279"/>
                    <a:pt x="160" y="339"/>
                  </a:cubicBezTo>
                  <a:cubicBezTo>
                    <a:pt x="160" y="199"/>
                    <a:pt x="140" y="80"/>
                    <a:pt x="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4"/>
            <p:cNvSpPr/>
            <p:nvPr/>
          </p:nvSpPr>
          <p:spPr>
            <a:xfrm>
              <a:off x="1667800" y="1225050"/>
              <a:ext cx="5500" cy="3250"/>
            </a:xfrm>
            <a:custGeom>
              <a:avLst/>
              <a:gdLst/>
              <a:ahLst/>
              <a:cxnLst/>
              <a:rect l="l" t="t" r="r" b="b"/>
              <a:pathLst>
                <a:path w="220" h="130" extrusionOk="0">
                  <a:moveTo>
                    <a:pt x="144" y="1"/>
                  </a:moveTo>
                  <a:cubicBezTo>
                    <a:pt x="109" y="1"/>
                    <a:pt x="34" y="79"/>
                    <a:pt x="0" y="129"/>
                  </a:cubicBezTo>
                  <a:cubicBezTo>
                    <a:pt x="13" y="123"/>
                    <a:pt x="30" y="121"/>
                    <a:pt x="48" y="121"/>
                  </a:cubicBezTo>
                  <a:cubicBezTo>
                    <a:pt x="84" y="121"/>
                    <a:pt x="125" y="129"/>
                    <a:pt x="154" y="129"/>
                  </a:cubicBezTo>
                  <a:cubicBezTo>
                    <a:pt x="199" y="129"/>
                    <a:pt x="219" y="110"/>
                    <a:pt x="159" y="10"/>
                  </a:cubicBezTo>
                  <a:cubicBezTo>
                    <a:pt x="156" y="4"/>
                    <a:pt x="151" y="1"/>
                    <a:pt x="144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4"/>
            <p:cNvSpPr/>
            <p:nvPr/>
          </p:nvSpPr>
          <p:spPr>
            <a:xfrm>
              <a:off x="1549425" y="1154675"/>
              <a:ext cx="26875" cy="22400"/>
            </a:xfrm>
            <a:custGeom>
              <a:avLst/>
              <a:gdLst/>
              <a:ahLst/>
              <a:cxnLst/>
              <a:rect l="l" t="t" r="r" b="b"/>
              <a:pathLst>
                <a:path w="1075" h="896" extrusionOk="0">
                  <a:moveTo>
                    <a:pt x="538" y="0"/>
                  </a:moveTo>
                  <a:lnTo>
                    <a:pt x="538" y="0"/>
                  </a:lnTo>
                  <a:cubicBezTo>
                    <a:pt x="1" y="319"/>
                    <a:pt x="478" y="597"/>
                    <a:pt x="558" y="895"/>
                  </a:cubicBezTo>
                  <a:cubicBezTo>
                    <a:pt x="737" y="796"/>
                    <a:pt x="896" y="657"/>
                    <a:pt x="1075" y="537"/>
                  </a:cubicBezTo>
                  <a:cubicBezTo>
                    <a:pt x="1055" y="498"/>
                    <a:pt x="1055" y="438"/>
                    <a:pt x="1055" y="398"/>
                  </a:cubicBezTo>
                  <a:cubicBezTo>
                    <a:pt x="975" y="259"/>
                    <a:pt x="876" y="199"/>
                    <a:pt x="737" y="199"/>
                  </a:cubicBezTo>
                  <a:lnTo>
                    <a:pt x="538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4"/>
            <p:cNvSpPr/>
            <p:nvPr/>
          </p:nvSpPr>
          <p:spPr>
            <a:xfrm>
              <a:off x="1555400" y="1128800"/>
              <a:ext cx="7975" cy="6425"/>
            </a:xfrm>
            <a:custGeom>
              <a:avLst/>
              <a:gdLst/>
              <a:ahLst/>
              <a:cxnLst/>
              <a:rect l="l" t="t" r="r" b="b"/>
              <a:pathLst>
                <a:path w="319" h="257" extrusionOk="0">
                  <a:moveTo>
                    <a:pt x="319" y="1"/>
                  </a:moveTo>
                  <a:cubicBezTo>
                    <a:pt x="199" y="41"/>
                    <a:pt x="0" y="1"/>
                    <a:pt x="40" y="200"/>
                  </a:cubicBezTo>
                  <a:cubicBezTo>
                    <a:pt x="58" y="242"/>
                    <a:pt x="82" y="257"/>
                    <a:pt x="109" y="257"/>
                  </a:cubicBezTo>
                  <a:cubicBezTo>
                    <a:pt x="171" y="257"/>
                    <a:pt x="250" y="180"/>
                    <a:pt x="319" y="180"/>
                  </a:cubicBezTo>
                  <a:lnTo>
                    <a:pt x="319" y="1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4"/>
            <p:cNvSpPr/>
            <p:nvPr/>
          </p:nvSpPr>
          <p:spPr>
            <a:xfrm>
              <a:off x="1567825" y="1145725"/>
              <a:ext cx="8975" cy="17925"/>
            </a:xfrm>
            <a:custGeom>
              <a:avLst/>
              <a:gdLst/>
              <a:ahLst/>
              <a:cxnLst/>
              <a:rect l="l" t="t" r="r" b="b"/>
              <a:pathLst>
                <a:path w="359" h="717" extrusionOk="0">
                  <a:moveTo>
                    <a:pt x="160" y="0"/>
                  </a:moveTo>
                  <a:cubicBezTo>
                    <a:pt x="1" y="159"/>
                    <a:pt x="41" y="358"/>
                    <a:pt x="21" y="517"/>
                  </a:cubicBezTo>
                  <a:cubicBezTo>
                    <a:pt x="60" y="677"/>
                    <a:pt x="200" y="696"/>
                    <a:pt x="339" y="716"/>
                  </a:cubicBezTo>
                  <a:cubicBezTo>
                    <a:pt x="339" y="677"/>
                    <a:pt x="339" y="617"/>
                    <a:pt x="359" y="537"/>
                  </a:cubicBezTo>
                  <a:cubicBezTo>
                    <a:pt x="220" y="398"/>
                    <a:pt x="339" y="179"/>
                    <a:pt x="220" y="20"/>
                  </a:cubicBezTo>
                  <a:lnTo>
                    <a:pt x="160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4"/>
            <p:cNvSpPr/>
            <p:nvPr/>
          </p:nvSpPr>
          <p:spPr>
            <a:xfrm>
              <a:off x="1571325" y="1147200"/>
              <a:ext cx="5975" cy="12975"/>
            </a:xfrm>
            <a:custGeom>
              <a:avLst/>
              <a:gdLst/>
              <a:ahLst/>
              <a:cxnLst/>
              <a:rect l="l" t="t" r="r" b="b"/>
              <a:pathLst>
                <a:path w="239" h="519" extrusionOk="0">
                  <a:moveTo>
                    <a:pt x="60" y="1"/>
                  </a:moveTo>
                  <a:lnTo>
                    <a:pt x="60" y="1"/>
                  </a:lnTo>
                  <a:cubicBezTo>
                    <a:pt x="20" y="200"/>
                    <a:pt x="0" y="399"/>
                    <a:pt x="199" y="518"/>
                  </a:cubicBezTo>
                  <a:cubicBezTo>
                    <a:pt x="199" y="319"/>
                    <a:pt x="239" y="120"/>
                    <a:pt x="6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4"/>
            <p:cNvSpPr/>
            <p:nvPr/>
          </p:nvSpPr>
          <p:spPr>
            <a:xfrm>
              <a:off x="2427700" y="1735775"/>
              <a:ext cx="118375" cy="35725"/>
            </a:xfrm>
            <a:custGeom>
              <a:avLst/>
              <a:gdLst/>
              <a:ahLst/>
              <a:cxnLst/>
              <a:rect l="l" t="t" r="r" b="b"/>
              <a:pathLst>
                <a:path w="4735" h="1429" extrusionOk="0">
                  <a:moveTo>
                    <a:pt x="3437" y="1"/>
                  </a:moveTo>
                  <a:cubicBezTo>
                    <a:pt x="3039" y="1"/>
                    <a:pt x="2641" y="65"/>
                    <a:pt x="2248" y="190"/>
                  </a:cubicBezTo>
                  <a:cubicBezTo>
                    <a:pt x="2192" y="302"/>
                    <a:pt x="2101" y="322"/>
                    <a:pt x="2002" y="322"/>
                  </a:cubicBezTo>
                  <a:cubicBezTo>
                    <a:pt x="1946" y="322"/>
                    <a:pt x="1888" y="316"/>
                    <a:pt x="1832" y="316"/>
                  </a:cubicBezTo>
                  <a:cubicBezTo>
                    <a:pt x="1775" y="316"/>
                    <a:pt x="1719" y="322"/>
                    <a:pt x="1671" y="349"/>
                  </a:cubicBezTo>
                  <a:cubicBezTo>
                    <a:pt x="1313" y="449"/>
                    <a:pt x="935" y="449"/>
                    <a:pt x="597" y="647"/>
                  </a:cubicBezTo>
                  <a:cubicBezTo>
                    <a:pt x="478" y="647"/>
                    <a:pt x="338" y="647"/>
                    <a:pt x="199" y="667"/>
                  </a:cubicBezTo>
                  <a:cubicBezTo>
                    <a:pt x="40" y="787"/>
                    <a:pt x="0" y="966"/>
                    <a:pt x="60" y="1165"/>
                  </a:cubicBezTo>
                  <a:cubicBezTo>
                    <a:pt x="194" y="1366"/>
                    <a:pt x="356" y="1429"/>
                    <a:pt x="525" y="1429"/>
                  </a:cubicBezTo>
                  <a:cubicBezTo>
                    <a:pt x="708" y="1429"/>
                    <a:pt x="899" y="1356"/>
                    <a:pt x="1074" y="1304"/>
                  </a:cubicBezTo>
                  <a:cubicBezTo>
                    <a:pt x="1671" y="1165"/>
                    <a:pt x="2248" y="1006"/>
                    <a:pt x="2845" y="906"/>
                  </a:cubicBezTo>
                  <a:cubicBezTo>
                    <a:pt x="2944" y="886"/>
                    <a:pt x="3024" y="886"/>
                    <a:pt x="3123" y="866"/>
                  </a:cubicBezTo>
                  <a:cubicBezTo>
                    <a:pt x="3561" y="667"/>
                    <a:pt x="4038" y="608"/>
                    <a:pt x="4496" y="468"/>
                  </a:cubicBezTo>
                  <a:cubicBezTo>
                    <a:pt x="4635" y="449"/>
                    <a:pt x="4735" y="389"/>
                    <a:pt x="4715" y="230"/>
                  </a:cubicBezTo>
                  <a:cubicBezTo>
                    <a:pt x="4292" y="75"/>
                    <a:pt x="3865" y="1"/>
                    <a:pt x="343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4"/>
            <p:cNvSpPr/>
            <p:nvPr/>
          </p:nvSpPr>
          <p:spPr>
            <a:xfrm>
              <a:off x="2389900" y="1939250"/>
              <a:ext cx="55725" cy="145925"/>
            </a:xfrm>
            <a:custGeom>
              <a:avLst/>
              <a:gdLst/>
              <a:ahLst/>
              <a:cxnLst/>
              <a:rect l="l" t="t" r="r" b="b"/>
              <a:pathLst>
                <a:path w="2229" h="5837" extrusionOk="0">
                  <a:moveTo>
                    <a:pt x="192" y="1"/>
                  </a:moveTo>
                  <a:cubicBezTo>
                    <a:pt x="181" y="1"/>
                    <a:pt x="169" y="3"/>
                    <a:pt x="160" y="8"/>
                  </a:cubicBezTo>
                  <a:cubicBezTo>
                    <a:pt x="80" y="48"/>
                    <a:pt x="40" y="68"/>
                    <a:pt x="0" y="107"/>
                  </a:cubicBezTo>
                  <a:cubicBezTo>
                    <a:pt x="120" y="804"/>
                    <a:pt x="0" y="1540"/>
                    <a:pt x="279" y="2196"/>
                  </a:cubicBezTo>
                  <a:cubicBezTo>
                    <a:pt x="478" y="2296"/>
                    <a:pt x="378" y="2435"/>
                    <a:pt x="339" y="2534"/>
                  </a:cubicBezTo>
                  <a:cubicBezTo>
                    <a:pt x="398" y="2873"/>
                    <a:pt x="458" y="3231"/>
                    <a:pt x="498" y="3569"/>
                  </a:cubicBezTo>
                  <a:cubicBezTo>
                    <a:pt x="577" y="3668"/>
                    <a:pt x="557" y="3827"/>
                    <a:pt x="617" y="3907"/>
                  </a:cubicBezTo>
                  <a:cubicBezTo>
                    <a:pt x="856" y="4484"/>
                    <a:pt x="1095" y="5081"/>
                    <a:pt x="1333" y="5658"/>
                  </a:cubicBezTo>
                  <a:cubicBezTo>
                    <a:pt x="1393" y="5697"/>
                    <a:pt x="1453" y="5737"/>
                    <a:pt x="1532" y="5777"/>
                  </a:cubicBezTo>
                  <a:cubicBezTo>
                    <a:pt x="1592" y="5777"/>
                    <a:pt x="1652" y="5797"/>
                    <a:pt x="1691" y="5837"/>
                  </a:cubicBezTo>
                  <a:cubicBezTo>
                    <a:pt x="1791" y="5578"/>
                    <a:pt x="2029" y="5538"/>
                    <a:pt x="2228" y="5459"/>
                  </a:cubicBezTo>
                  <a:cubicBezTo>
                    <a:pt x="2228" y="5263"/>
                    <a:pt x="2161" y="5195"/>
                    <a:pt x="2062" y="5195"/>
                  </a:cubicBezTo>
                  <a:cubicBezTo>
                    <a:pt x="2001" y="5195"/>
                    <a:pt x="1927" y="5221"/>
                    <a:pt x="1850" y="5260"/>
                  </a:cubicBezTo>
                  <a:cubicBezTo>
                    <a:pt x="1492" y="5260"/>
                    <a:pt x="1373" y="5061"/>
                    <a:pt x="1293" y="4762"/>
                  </a:cubicBezTo>
                  <a:cubicBezTo>
                    <a:pt x="1194" y="4504"/>
                    <a:pt x="1274" y="4186"/>
                    <a:pt x="995" y="4006"/>
                  </a:cubicBezTo>
                  <a:cubicBezTo>
                    <a:pt x="876" y="3629"/>
                    <a:pt x="756" y="3251"/>
                    <a:pt x="677" y="2853"/>
                  </a:cubicBezTo>
                  <a:cubicBezTo>
                    <a:pt x="657" y="2594"/>
                    <a:pt x="538" y="2335"/>
                    <a:pt x="796" y="2137"/>
                  </a:cubicBezTo>
                  <a:cubicBezTo>
                    <a:pt x="896" y="2017"/>
                    <a:pt x="1095" y="1997"/>
                    <a:pt x="975" y="1798"/>
                  </a:cubicBezTo>
                  <a:cubicBezTo>
                    <a:pt x="458" y="1679"/>
                    <a:pt x="279" y="1341"/>
                    <a:pt x="299" y="804"/>
                  </a:cubicBezTo>
                  <a:cubicBezTo>
                    <a:pt x="339" y="565"/>
                    <a:pt x="279" y="306"/>
                    <a:pt x="279" y="68"/>
                  </a:cubicBezTo>
                  <a:cubicBezTo>
                    <a:pt x="264" y="23"/>
                    <a:pt x="227" y="1"/>
                    <a:pt x="192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4"/>
            <p:cNvSpPr/>
            <p:nvPr/>
          </p:nvSpPr>
          <p:spPr>
            <a:xfrm>
              <a:off x="2991650" y="1801175"/>
              <a:ext cx="113425" cy="33025"/>
            </a:xfrm>
            <a:custGeom>
              <a:avLst/>
              <a:gdLst/>
              <a:ahLst/>
              <a:cxnLst/>
              <a:rect l="l" t="t" r="r" b="b"/>
              <a:pathLst>
                <a:path w="4537" h="1321" extrusionOk="0">
                  <a:moveTo>
                    <a:pt x="4516" y="1"/>
                  </a:moveTo>
                  <a:cubicBezTo>
                    <a:pt x="3820" y="100"/>
                    <a:pt x="3124" y="319"/>
                    <a:pt x="2388" y="419"/>
                  </a:cubicBezTo>
                  <a:cubicBezTo>
                    <a:pt x="1592" y="598"/>
                    <a:pt x="776" y="737"/>
                    <a:pt x="1" y="1055"/>
                  </a:cubicBezTo>
                  <a:lnTo>
                    <a:pt x="40" y="1135"/>
                  </a:lnTo>
                  <a:cubicBezTo>
                    <a:pt x="60" y="1194"/>
                    <a:pt x="80" y="1234"/>
                    <a:pt x="140" y="1254"/>
                  </a:cubicBezTo>
                  <a:lnTo>
                    <a:pt x="199" y="1294"/>
                  </a:lnTo>
                  <a:cubicBezTo>
                    <a:pt x="303" y="1312"/>
                    <a:pt x="404" y="1321"/>
                    <a:pt x="503" y="1321"/>
                  </a:cubicBezTo>
                  <a:cubicBezTo>
                    <a:pt x="935" y="1321"/>
                    <a:pt x="1327" y="1165"/>
                    <a:pt x="1731" y="1035"/>
                  </a:cubicBezTo>
                  <a:cubicBezTo>
                    <a:pt x="2587" y="797"/>
                    <a:pt x="3541" y="757"/>
                    <a:pt x="4377" y="399"/>
                  </a:cubicBezTo>
                  <a:cubicBezTo>
                    <a:pt x="4407" y="409"/>
                    <a:pt x="4432" y="414"/>
                    <a:pt x="4457" y="414"/>
                  </a:cubicBezTo>
                  <a:cubicBezTo>
                    <a:pt x="4481" y="414"/>
                    <a:pt x="4506" y="409"/>
                    <a:pt x="4536" y="399"/>
                  </a:cubicBezTo>
                  <a:cubicBezTo>
                    <a:pt x="4536" y="259"/>
                    <a:pt x="4516" y="120"/>
                    <a:pt x="451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4"/>
            <p:cNvSpPr/>
            <p:nvPr/>
          </p:nvSpPr>
          <p:spPr>
            <a:xfrm>
              <a:off x="2486375" y="2070225"/>
              <a:ext cx="112425" cy="47775"/>
            </a:xfrm>
            <a:custGeom>
              <a:avLst/>
              <a:gdLst/>
              <a:ahLst/>
              <a:cxnLst/>
              <a:rect l="l" t="t" r="r" b="b"/>
              <a:pathLst>
                <a:path w="4497" h="1911" extrusionOk="0">
                  <a:moveTo>
                    <a:pt x="4397" y="1"/>
                  </a:moveTo>
                  <a:cubicBezTo>
                    <a:pt x="4138" y="21"/>
                    <a:pt x="3860" y="80"/>
                    <a:pt x="3581" y="160"/>
                  </a:cubicBezTo>
                  <a:cubicBezTo>
                    <a:pt x="2686" y="458"/>
                    <a:pt x="1791" y="896"/>
                    <a:pt x="856" y="1115"/>
                  </a:cubicBezTo>
                  <a:cubicBezTo>
                    <a:pt x="597" y="1214"/>
                    <a:pt x="279" y="1135"/>
                    <a:pt x="80" y="1413"/>
                  </a:cubicBezTo>
                  <a:cubicBezTo>
                    <a:pt x="1" y="1592"/>
                    <a:pt x="80" y="1712"/>
                    <a:pt x="180" y="1831"/>
                  </a:cubicBezTo>
                  <a:cubicBezTo>
                    <a:pt x="219" y="1891"/>
                    <a:pt x="299" y="1911"/>
                    <a:pt x="379" y="1911"/>
                  </a:cubicBezTo>
                  <a:cubicBezTo>
                    <a:pt x="498" y="1891"/>
                    <a:pt x="597" y="1831"/>
                    <a:pt x="697" y="1811"/>
                  </a:cubicBezTo>
                  <a:cubicBezTo>
                    <a:pt x="796" y="1791"/>
                    <a:pt x="876" y="1712"/>
                    <a:pt x="955" y="1632"/>
                  </a:cubicBezTo>
                  <a:cubicBezTo>
                    <a:pt x="1095" y="1572"/>
                    <a:pt x="1274" y="1493"/>
                    <a:pt x="1413" y="1433"/>
                  </a:cubicBezTo>
                  <a:cubicBezTo>
                    <a:pt x="2447" y="1075"/>
                    <a:pt x="3462" y="737"/>
                    <a:pt x="4457" y="299"/>
                  </a:cubicBezTo>
                  <a:cubicBezTo>
                    <a:pt x="4496" y="200"/>
                    <a:pt x="4476" y="100"/>
                    <a:pt x="439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4"/>
            <p:cNvSpPr/>
            <p:nvPr/>
          </p:nvSpPr>
          <p:spPr>
            <a:xfrm>
              <a:off x="2501800" y="1953850"/>
              <a:ext cx="111425" cy="35350"/>
            </a:xfrm>
            <a:custGeom>
              <a:avLst/>
              <a:gdLst/>
              <a:ahLst/>
              <a:cxnLst/>
              <a:rect l="l" t="t" r="r" b="b"/>
              <a:pathLst>
                <a:path w="4457" h="1414" extrusionOk="0">
                  <a:moveTo>
                    <a:pt x="4456" y="1"/>
                  </a:moveTo>
                  <a:lnTo>
                    <a:pt x="4456" y="1"/>
                  </a:lnTo>
                  <a:cubicBezTo>
                    <a:pt x="2865" y="120"/>
                    <a:pt x="1452" y="677"/>
                    <a:pt x="0" y="1214"/>
                  </a:cubicBezTo>
                  <a:cubicBezTo>
                    <a:pt x="120" y="1413"/>
                    <a:pt x="358" y="1294"/>
                    <a:pt x="498" y="1374"/>
                  </a:cubicBezTo>
                  <a:cubicBezTo>
                    <a:pt x="677" y="1334"/>
                    <a:pt x="856" y="1374"/>
                    <a:pt x="995" y="1294"/>
                  </a:cubicBezTo>
                  <a:cubicBezTo>
                    <a:pt x="1970" y="896"/>
                    <a:pt x="2984" y="598"/>
                    <a:pt x="4038" y="379"/>
                  </a:cubicBezTo>
                  <a:cubicBezTo>
                    <a:pt x="4178" y="319"/>
                    <a:pt x="4397" y="379"/>
                    <a:pt x="445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4"/>
            <p:cNvSpPr/>
            <p:nvPr/>
          </p:nvSpPr>
          <p:spPr>
            <a:xfrm>
              <a:off x="2473450" y="1834275"/>
              <a:ext cx="127325" cy="38675"/>
            </a:xfrm>
            <a:custGeom>
              <a:avLst/>
              <a:gdLst/>
              <a:ahLst/>
              <a:cxnLst/>
              <a:rect l="l" t="t" r="r" b="b"/>
              <a:pathLst>
                <a:path w="5093" h="1547" extrusionOk="0">
                  <a:moveTo>
                    <a:pt x="4892" y="0"/>
                  </a:moveTo>
                  <a:cubicBezTo>
                    <a:pt x="4788" y="0"/>
                    <a:pt x="4666" y="78"/>
                    <a:pt x="4556" y="89"/>
                  </a:cubicBezTo>
                  <a:cubicBezTo>
                    <a:pt x="4198" y="129"/>
                    <a:pt x="3800" y="169"/>
                    <a:pt x="3482" y="288"/>
                  </a:cubicBezTo>
                  <a:cubicBezTo>
                    <a:pt x="3004" y="487"/>
                    <a:pt x="2527" y="606"/>
                    <a:pt x="2010" y="626"/>
                  </a:cubicBezTo>
                  <a:lnTo>
                    <a:pt x="80" y="1303"/>
                  </a:lnTo>
                  <a:cubicBezTo>
                    <a:pt x="20" y="1362"/>
                    <a:pt x="0" y="1422"/>
                    <a:pt x="40" y="1502"/>
                  </a:cubicBezTo>
                  <a:cubicBezTo>
                    <a:pt x="80" y="1531"/>
                    <a:pt x="120" y="1546"/>
                    <a:pt x="160" y="1546"/>
                  </a:cubicBezTo>
                  <a:cubicBezTo>
                    <a:pt x="199" y="1546"/>
                    <a:pt x="239" y="1531"/>
                    <a:pt x="279" y="1502"/>
                  </a:cubicBezTo>
                  <a:lnTo>
                    <a:pt x="239" y="1502"/>
                  </a:lnTo>
                  <a:cubicBezTo>
                    <a:pt x="271" y="1459"/>
                    <a:pt x="297" y="1439"/>
                    <a:pt x="327" y="1439"/>
                  </a:cubicBezTo>
                  <a:cubicBezTo>
                    <a:pt x="353" y="1439"/>
                    <a:pt x="381" y="1454"/>
                    <a:pt x="418" y="1482"/>
                  </a:cubicBezTo>
                  <a:lnTo>
                    <a:pt x="756" y="1482"/>
                  </a:lnTo>
                  <a:cubicBezTo>
                    <a:pt x="915" y="1323"/>
                    <a:pt x="1174" y="1482"/>
                    <a:pt x="1293" y="1303"/>
                  </a:cubicBezTo>
                  <a:cubicBezTo>
                    <a:pt x="2527" y="825"/>
                    <a:pt x="3820" y="606"/>
                    <a:pt x="5093" y="228"/>
                  </a:cubicBezTo>
                  <a:cubicBezTo>
                    <a:pt x="5049" y="51"/>
                    <a:pt x="4976" y="0"/>
                    <a:pt x="4892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4"/>
            <p:cNvSpPr/>
            <p:nvPr/>
          </p:nvSpPr>
          <p:spPr>
            <a:xfrm>
              <a:off x="2987675" y="1697750"/>
              <a:ext cx="112925" cy="31350"/>
            </a:xfrm>
            <a:custGeom>
              <a:avLst/>
              <a:gdLst/>
              <a:ahLst/>
              <a:cxnLst/>
              <a:rect l="l" t="t" r="r" b="b"/>
              <a:pathLst>
                <a:path w="4517" h="1254" extrusionOk="0">
                  <a:moveTo>
                    <a:pt x="4178" y="0"/>
                  </a:moveTo>
                  <a:cubicBezTo>
                    <a:pt x="3044" y="279"/>
                    <a:pt x="1930" y="517"/>
                    <a:pt x="816" y="875"/>
                  </a:cubicBezTo>
                  <a:cubicBezTo>
                    <a:pt x="774" y="888"/>
                    <a:pt x="727" y="892"/>
                    <a:pt x="678" y="892"/>
                  </a:cubicBezTo>
                  <a:cubicBezTo>
                    <a:pt x="598" y="892"/>
                    <a:pt x="513" y="882"/>
                    <a:pt x="429" y="882"/>
                  </a:cubicBezTo>
                  <a:cubicBezTo>
                    <a:pt x="244" y="882"/>
                    <a:pt x="69" y="932"/>
                    <a:pt x="0" y="1253"/>
                  </a:cubicBezTo>
                  <a:cubicBezTo>
                    <a:pt x="1413" y="1114"/>
                    <a:pt x="2726" y="816"/>
                    <a:pt x="4019" y="358"/>
                  </a:cubicBezTo>
                  <a:cubicBezTo>
                    <a:pt x="4019" y="318"/>
                    <a:pt x="4039" y="318"/>
                    <a:pt x="4078" y="299"/>
                  </a:cubicBezTo>
                  <a:cubicBezTo>
                    <a:pt x="4098" y="299"/>
                    <a:pt x="4138" y="299"/>
                    <a:pt x="4178" y="358"/>
                  </a:cubicBezTo>
                  <a:cubicBezTo>
                    <a:pt x="4297" y="378"/>
                    <a:pt x="4397" y="378"/>
                    <a:pt x="4516" y="378"/>
                  </a:cubicBezTo>
                  <a:cubicBezTo>
                    <a:pt x="4516" y="299"/>
                    <a:pt x="4496" y="259"/>
                    <a:pt x="4496" y="199"/>
                  </a:cubicBezTo>
                  <a:cubicBezTo>
                    <a:pt x="4437" y="120"/>
                    <a:pt x="4397" y="80"/>
                    <a:pt x="4337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4"/>
            <p:cNvSpPr/>
            <p:nvPr/>
          </p:nvSpPr>
          <p:spPr>
            <a:xfrm>
              <a:off x="2668400" y="2020250"/>
              <a:ext cx="101975" cy="32600"/>
            </a:xfrm>
            <a:custGeom>
              <a:avLst/>
              <a:gdLst/>
              <a:ahLst/>
              <a:cxnLst/>
              <a:rect l="l" t="t" r="r" b="b"/>
              <a:pathLst>
                <a:path w="4079" h="1304" extrusionOk="0">
                  <a:moveTo>
                    <a:pt x="3826" y="1"/>
                  </a:moveTo>
                  <a:cubicBezTo>
                    <a:pt x="3753" y="1"/>
                    <a:pt x="3669" y="17"/>
                    <a:pt x="3581" y="30"/>
                  </a:cubicBezTo>
                  <a:cubicBezTo>
                    <a:pt x="3402" y="90"/>
                    <a:pt x="3203" y="11"/>
                    <a:pt x="3044" y="130"/>
                  </a:cubicBezTo>
                  <a:cubicBezTo>
                    <a:pt x="3011" y="196"/>
                    <a:pt x="2972" y="217"/>
                    <a:pt x="2929" y="217"/>
                  </a:cubicBezTo>
                  <a:cubicBezTo>
                    <a:pt x="2869" y="217"/>
                    <a:pt x="2804" y="173"/>
                    <a:pt x="2746" y="150"/>
                  </a:cubicBezTo>
                  <a:cubicBezTo>
                    <a:pt x="2626" y="229"/>
                    <a:pt x="2467" y="209"/>
                    <a:pt x="2348" y="269"/>
                  </a:cubicBezTo>
                  <a:cubicBezTo>
                    <a:pt x="2248" y="369"/>
                    <a:pt x="2089" y="349"/>
                    <a:pt x="1990" y="448"/>
                  </a:cubicBezTo>
                  <a:cubicBezTo>
                    <a:pt x="1909" y="506"/>
                    <a:pt x="1822" y="550"/>
                    <a:pt x="1731" y="550"/>
                  </a:cubicBezTo>
                  <a:cubicBezTo>
                    <a:pt x="1666" y="550"/>
                    <a:pt x="1599" y="527"/>
                    <a:pt x="1532" y="468"/>
                  </a:cubicBezTo>
                  <a:cubicBezTo>
                    <a:pt x="1353" y="587"/>
                    <a:pt x="1134" y="468"/>
                    <a:pt x="955" y="627"/>
                  </a:cubicBezTo>
                  <a:cubicBezTo>
                    <a:pt x="895" y="647"/>
                    <a:pt x="876" y="707"/>
                    <a:pt x="876" y="747"/>
                  </a:cubicBezTo>
                  <a:cubicBezTo>
                    <a:pt x="905" y="791"/>
                    <a:pt x="902" y="814"/>
                    <a:pt x="873" y="814"/>
                  </a:cubicBezTo>
                  <a:cubicBezTo>
                    <a:pt x="863" y="814"/>
                    <a:pt x="851" y="811"/>
                    <a:pt x="836" y="806"/>
                  </a:cubicBezTo>
                  <a:cubicBezTo>
                    <a:pt x="776" y="766"/>
                    <a:pt x="716" y="727"/>
                    <a:pt x="677" y="727"/>
                  </a:cubicBezTo>
                  <a:cubicBezTo>
                    <a:pt x="637" y="727"/>
                    <a:pt x="595" y="725"/>
                    <a:pt x="554" y="725"/>
                  </a:cubicBezTo>
                  <a:cubicBezTo>
                    <a:pt x="450" y="725"/>
                    <a:pt x="344" y="735"/>
                    <a:pt x="259" y="806"/>
                  </a:cubicBezTo>
                  <a:cubicBezTo>
                    <a:pt x="217" y="820"/>
                    <a:pt x="184" y="834"/>
                    <a:pt x="148" y="834"/>
                  </a:cubicBezTo>
                  <a:cubicBezTo>
                    <a:pt x="133" y="834"/>
                    <a:pt x="117" y="832"/>
                    <a:pt x="100" y="826"/>
                  </a:cubicBezTo>
                  <a:cubicBezTo>
                    <a:pt x="20" y="846"/>
                    <a:pt x="0" y="906"/>
                    <a:pt x="20" y="985"/>
                  </a:cubicBezTo>
                  <a:cubicBezTo>
                    <a:pt x="140" y="1125"/>
                    <a:pt x="338" y="1144"/>
                    <a:pt x="418" y="1304"/>
                  </a:cubicBezTo>
                  <a:cubicBezTo>
                    <a:pt x="1452" y="1125"/>
                    <a:pt x="2387" y="747"/>
                    <a:pt x="3382" y="488"/>
                  </a:cubicBezTo>
                  <a:cubicBezTo>
                    <a:pt x="3460" y="410"/>
                    <a:pt x="3553" y="396"/>
                    <a:pt x="3649" y="396"/>
                  </a:cubicBezTo>
                  <a:cubicBezTo>
                    <a:pt x="3703" y="396"/>
                    <a:pt x="3758" y="401"/>
                    <a:pt x="3811" y="401"/>
                  </a:cubicBezTo>
                  <a:cubicBezTo>
                    <a:pt x="3908" y="401"/>
                    <a:pt x="4001" y="387"/>
                    <a:pt x="4078" y="309"/>
                  </a:cubicBezTo>
                  <a:cubicBezTo>
                    <a:pt x="4065" y="60"/>
                    <a:pt x="3966" y="1"/>
                    <a:pt x="382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4"/>
            <p:cNvSpPr/>
            <p:nvPr/>
          </p:nvSpPr>
          <p:spPr>
            <a:xfrm>
              <a:off x="2999100" y="1922000"/>
              <a:ext cx="78600" cy="29900"/>
            </a:xfrm>
            <a:custGeom>
              <a:avLst/>
              <a:gdLst/>
              <a:ahLst/>
              <a:cxnLst/>
              <a:rect l="l" t="t" r="r" b="b"/>
              <a:pathLst>
                <a:path w="3144" h="1196" extrusionOk="0">
                  <a:moveTo>
                    <a:pt x="2974" y="1"/>
                  </a:moveTo>
                  <a:cubicBezTo>
                    <a:pt x="2869" y="1"/>
                    <a:pt x="2872" y="233"/>
                    <a:pt x="2732" y="233"/>
                  </a:cubicBezTo>
                  <a:cubicBezTo>
                    <a:pt x="2703" y="233"/>
                    <a:pt x="2669" y="223"/>
                    <a:pt x="2627" y="201"/>
                  </a:cubicBezTo>
                  <a:cubicBezTo>
                    <a:pt x="2516" y="145"/>
                    <a:pt x="2363" y="102"/>
                    <a:pt x="2214" y="102"/>
                  </a:cubicBezTo>
                  <a:cubicBezTo>
                    <a:pt x="2095" y="102"/>
                    <a:pt x="1979" y="130"/>
                    <a:pt x="1891" y="201"/>
                  </a:cubicBezTo>
                  <a:cubicBezTo>
                    <a:pt x="1473" y="579"/>
                    <a:pt x="936" y="559"/>
                    <a:pt x="439" y="698"/>
                  </a:cubicBezTo>
                  <a:cubicBezTo>
                    <a:pt x="299" y="758"/>
                    <a:pt x="180" y="797"/>
                    <a:pt x="81" y="937"/>
                  </a:cubicBezTo>
                  <a:cubicBezTo>
                    <a:pt x="1" y="977"/>
                    <a:pt x="1" y="1056"/>
                    <a:pt x="81" y="1096"/>
                  </a:cubicBezTo>
                  <a:cubicBezTo>
                    <a:pt x="140" y="1136"/>
                    <a:pt x="180" y="1195"/>
                    <a:pt x="200" y="1195"/>
                  </a:cubicBezTo>
                  <a:cubicBezTo>
                    <a:pt x="1175" y="977"/>
                    <a:pt x="2129" y="797"/>
                    <a:pt x="3045" y="439"/>
                  </a:cubicBezTo>
                  <a:cubicBezTo>
                    <a:pt x="3144" y="300"/>
                    <a:pt x="3144" y="161"/>
                    <a:pt x="2985" y="2"/>
                  </a:cubicBezTo>
                  <a:cubicBezTo>
                    <a:pt x="2981" y="1"/>
                    <a:pt x="2977" y="1"/>
                    <a:pt x="2974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4"/>
            <p:cNvSpPr/>
            <p:nvPr/>
          </p:nvSpPr>
          <p:spPr>
            <a:xfrm>
              <a:off x="2596275" y="2043125"/>
              <a:ext cx="76125" cy="34100"/>
            </a:xfrm>
            <a:custGeom>
              <a:avLst/>
              <a:gdLst/>
              <a:ahLst/>
              <a:cxnLst/>
              <a:rect l="l" t="t" r="r" b="b"/>
              <a:pathLst>
                <a:path w="3045" h="1364" extrusionOk="0">
                  <a:moveTo>
                    <a:pt x="2683" y="1"/>
                  </a:moveTo>
                  <a:cubicBezTo>
                    <a:pt x="2601" y="1"/>
                    <a:pt x="2524" y="25"/>
                    <a:pt x="2468" y="110"/>
                  </a:cubicBezTo>
                  <a:cubicBezTo>
                    <a:pt x="2169" y="229"/>
                    <a:pt x="1851" y="329"/>
                    <a:pt x="1553" y="488"/>
                  </a:cubicBezTo>
                  <a:cubicBezTo>
                    <a:pt x="1055" y="727"/>
                    <a:pt x="439" y="607"/>
                    <a:pt x="1" y="1065"/>
                  </a:cubicBezTo>
                  <a:cubicBezTo>
                    <a:pt x="41" y="1164"/>
                    <a:pt x="41" y="1264"/>
                    <a:pt x="61" y="1363"/>
                  </a:cubicBezTo>
                  <a:cubicBezTo>
                    <a:pt x="1075" y="1125"/>
                    <a:pt x="2070" y="826"/>
                    <a:pt x="3044" y="428"/>
                  </a:cubicBezTo>
                  <a:cubicBezTo>
                    <a:pt x="2885" y="329"/>
                    <a:pt x="2766" y="210"/>
                    <a:pt x="2786" y="11"/>
                  </a:cubicBezTo>
                  <a:cubicBezTo>
                    <a:pt x="2751" y="5"/>
                    <a:pt x="2717" y="1"/>
                    <a:pt x="2683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4"/>
            <p:cNvSpPr/>
            <p:nvPr/>
          </p:nvSpPr>
          <p:spPr>
            <a:xfrm>
              <a:off x="3008550" y="1875775"/>
              <a:ext cx="84575" cy="30375"/>
            </a:xfrm>
            <a:custGeom>
              <a:avLst/>
              <a:gdLst/>
              <a:ahLst/>
              <a:cxnLst/>
              <a:rect l="l" t="t" r="r" b="b"/>
              <a:pathLst>
                <a:path w="3383" h="1215" extrusionOk="0">
                  <a:moveTo>
                    <a:pt x="3005" y="1"/>
                  </a:moveTo>
                  <a:lnTo>
                    <a:pt x="2488" y="299"/>
                  </a:lnTo>
                  <a:cubicBezTo>
                    <a:pt x="2445" y="367"/>
                    <a:pt x="2399" y="388"/>
                    <a:pt x="2351" y="388"/>
                  </a:cubicBezTo>
                  <a:cubicBezTo>
                    <a:pt x="2286" y="388"/>
                    <a:pt x="2218" y="350"/>
                    <a:pt x="2149" y="339"/>
                  </a:cubicBezTo>
                  <a:cubicBezTo>
                    <a:pt x="1692" y="339"/>
                    <a:pt x="1294" y="458"/>
                    <a:pt x="916" y="697"/>
                  </a:cubicBezTo>
                  <a:cubicBezTo>
                    <a:pt x="916" y="717"/>
                    <a:pt x="896" y="717"/>
                    <a:pt x="896" y="717"/>
                  </a:cubicBezTo>
                  <a:cubicBezTo>
                    <a:pt x="880" y="725"/>
                    <a:pt x="863" y="730"/>
                    <a:pt x="847" y="730"/>
                  </a:cubicBezTo>
                  <a:cubicBezTo>
                    <a:pt x="823" y="730"/>
                    <a:pt x="800" y="720"/>
                    <a:pt x="777" y="697"/>
                  </a:cubicBezTo>
                  <a:cubicBezTo>
                    <a:pt x="558" y="757"/>
                    <a:pt x="299" y="816"/>
                    <a:pt x="80" y="896"/>
                  </a:cubicBezTo>
                  <a:cubicBezTo>
                    <a:pt x="1" y="1055"/>
                    <a:pt x="120" y="1135"/>
                    <a:pt x="260" y="1214"/>
                  </a:cubicBezTo>
                  <a:cubicBezTo>
                    <a:pt x="1314" y="995"/>
                    <a:pt x="2368" y="737"/>
                    <a:pt x="3383" y="339"/>
                  </a:cubicBezTo>
                  <a:cubicBezTo>
                    <a:pt x="3303" y="160"/>
                    <a:pt x="3144" y="100"/>
                    <a:pt x="3005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4"/>
            <p:cNvSpPr/>
            <p:nvPr/>
          </p:nvSpPr>
          <p:spPr>
            <a:xfrm>
              <a:off x="2907100" y="1794225"/>
              <a:ext cx="91550" cy="24875"/>
            </a:xfrm>
            <a:custGeom>
              <a:avLst/>
              <a:gdLst/>
              <a:ahLst/>
              <a:cxnLst/>
              <a:rect l="l" t="t" r="r" b="b"/>
              <a:pathLst>
                <a:path w="3662" h="995" extrusionOk="0">
                  <a:moveTo>
                    <a:pt x="3243" y="0"/>
                  </a:moveTo>
                  <a:cubicBezTo>
                    <a:pt x="2149" y="80"/>
                    <a:pt x="1155" y="478"/>
                    <a:pt x="100" y="697"/>
                  </a:cubicBezTo>
                  <a:cubicBezTo>
                    <a:pt x="1" y="796"/>
                    <a:pt x="1" y="896"/>
                    <a:pt x="100" y="995"/>
                  </a:cubicBezTo>
                  <a:lnTo>
                    <a:pt x="279" y="995"/>
                  </a:lnTo>
                  <a:lnTo>
                    <a:pt x="339" y="915"/>
                  </a:lnTo>
                  <a:lnTo>
                    <a:pt x="399" y="975"/>
                  </a:lnTo>
                  <a:cubicBezTo>
                    <a:pt x="460" y="975"/>
                    <a:pt x="521" y="979"/>
                    <a:pt x="582" y="979"/>
                  </a:cubicBezTo>
                  <a:cubicBezTo>
                    <a:pt x="718" y="979"/>
                    <a:pt x="852" y="960"/>
                    <a:pt x="976" y="836"/>
                  </a:cubicBezTo>
                  <a:cubicBezTo>
                    <a:pt x="945" y="775"/>
                    <a:pt x="880" y="749"/>
                    <a:pt x="806" y="749"/>
                  </a:cubicBezTo>
                  <a:cubicBezTo>
                    <a:pt x="784" y="749"/>
                    <a:pt x="760" y="752"/>
                    <a:pt x="737" y="756"/>
                  </a:cubicBezTo>
                  <a:cubicBezTo>
                    <a:pt x="787" y="736"/>
                    <a:pt x="841" y="736"/>
                    <a:pt x="896" y="736"/>
                  </a:cubicBezTo>
                  <a:cubicBezTo>
                    <a:pt x="951" y="736"/>
                    <a:pt x="1005" y="736"/>
                    <a:pt x="1055" y="716"/>
                  </a:cubicBezTo>
                  <a:cubicBezTo>
                    <a:pt x="1174" y="677"/>
                    <a:pt x="1035" y="697"/>
                    <a:pt x="1135" y="677"/>
                  </a:cubicBezTo>
                  <a:lnTo>
                    <a:pt x="1135" y="677"/>
                  </a:lnTo>
                  <a:cubicBezTo>
                    <a:pt x="1261" y="692"/>
                    <a:pt x="1387" y="699"/>
                    <a:pt x="1512" y="699"/>
                  </a:cubicBezTo>
                  <a:cubicBezTo>
                    <a:pt x="2212" y="699"/>
                    <a:pt x="2887" y="484"/>
                    <a:pt x="3562" y="299"/>
                  </a:cubicBezTo>
                  <a:cubicBezTo>
                    <a:pt x="3661" y="0"/>
                    <a:pt x="3363" y="100"/>
                    <a:pt x="3243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4"/>
            <p:cNvSpPr/>
            <p:nvPr/>
          </p:nvSpPr>
          <p:spPr>
            <a:xfrm>
              <a:off x="2535125" y="2040900"/>
              <a:ext cx="85050" cy="34325"/>
            </a:xfrm>
            <a:custGeom>
              <a:avLst/>
              <a:gdLst/>
              <a:ahLst/>
              <a:cxnLst/>
              <a:rect l="l" t="t" r="r" b="b"/>
              <a:pathLst>
                <a:path w="3402" h="1373" extrusionOk="0">
                  <a:moveTo>
                    <a:pt x="2984" y="0"/>
                  </a:moveTo>
                  <a:cubicBezTo>
                    <a:pt x="2129" y="219"/>
                    <a:pt x="1313" y="478"/>
                    <a:pt x="517" y="875"/>
                  </a:cubicBezTo>
                  <a:cubicBezTo>
                    <a:pt x="418" y="1074"/>
                    <a:pt x="60" y="856"/>
                    <a:pt x="0" y="1154"/>
                  </a:cubicBezTo>
                  <a:cubicBezTo>
                    <a:pt x="20" y="1273"/>
                    <a:pt x="139" y="1293"/>
                    <a:pt x="219" y="1373"/>
                  </a:cubicBezTo>
                  <a:cubicBezTo>
                    <a:pt x="1273" y="995"/>
                    <a:pt x="2328" y="597"/>
                    <a:pt x="3402" y="199"/>
                  </a:cubicBezTo>
                  <a:cubicBezTo>
                    <a:pt x="3302" y="20"/>
                    <a:pt x="3143" y="0"/>
                    <a:pt x="2984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4"/>
            <p:cNvSpPr/>
            <p:nvPr/>
          </p:nvSpPr>
          <p:spPr>
            <a:xfrm>
              <a:off x="2414775" y="2015025"/>
              <a:ext cx="91525" cy="43300"/>
            </a:xfrm>
            <a:custGeom>
              <a:avLst/>
              <a:gdLst/>
              <a:ahLst/>
              <a:cxnLst/>
              <a:rect l="l" t="t" r="r" b="b"/>
              <a:pathLst>
                <a:path w="3661" h="1732" extrusionOk="0">
                  <a:moveTo>
                    <a:pt x="3461" y="1"/>
                  </a:moveTo>
                  <a:cubicBezTo>
                    <a:pt x="2387" y="598"/>
                    <a:pt x="1174" y="737"/>
                    <a:pt x="0" y="995"/>
                  </a:cubicBezTo>
                  <a:cubicBezTo>
                    <a:pt x="100" y="1234"/>
                    <a:pt x="139" y="1513"/>
                    <a:pt x="298" y="1731"/>
                  </a:cubicBezTo>
                  <a:cubicBezTo>
                    <a:pt x="398" y="1334"/>
                    <a:pt x="756" y="1294"/>
                    <a:pt x="1074" y="1135"/>
                  </a:cubicBezTo>
                  <a:cubicBezTo>
                    <a:pt x="1930" y="816"/>
                    <a:pt x="2884" y="757"/>
                    <a:pt x="3660" y="160"/>
                  </a:cubicBezTo>
                  <a:cubicBezTo>
                    <a:pt x="3640" y="60"/>
                    <a:pt x="3541" y="41"/>
                    <a:pt x="346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4"/>
            <p:cNvSpPr/>
            <p:nvPr/>
          </p:nvSpPr>
          <p:spPr>
            <a:xfrm>
              <a:off x="2890700" y="1908250"/>
              <a:ext cx="81200" cy="24750"/>
            </a:xfrm>
            <a:custGeom>
              <a:avLst/>
              <a:gdLst/>
              <a:ahLst/>
              <a:cxnLst/>
              <a:rect l="l" t="t" r="r" b="b"/>
              <a:pathLst>
                <a:path w="3248" h="990" extrusionOk="0">
                  <a:moveTo>
                    <a:pt x="3048" y="1"/>
                  </a:moveTo>
                  <a:cubicBezTo>
                    <a:pt x="2941" y="1"/>
                    <a:pt x="2795" y="68"/>
                    <a:pt x="2666" y="114"/>
                  </a:cubicBezTo>
                  <a:cubicBezTo>
                    <a:pt x="1791" y="154"/>
                    <a:pt x="935" y="432"/>
                    <a:pt x="80" y="651"/>
                  </a:cubicBezTo>
                  <a:cubicBezTo>
                    <a:pt x="0" y="950"/>
                    <a:pt x="358" y="810"/>
                    <a:pt x="418" y="989"/>
                  </a:cubicBezTo>
                  <a:cubicBezTo>
                    <a:pt x="1333" y="790"/>
                    <a:pt x="2248" y="611"/>
                    <a:pt x="3183" y="413"/>
                  </a:cubicBezTo>
                  <a:cubicBezTo>
                    <a:pt x="3247" y="92"/>
                    <a:pt x="3174" y="1"/>
                    <a:pt x="304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4"/>
            <p:cNvSpPr/>
            <p:nvPr/>
          </p:nvSpPr>
          <p:spPr>
            <a:xfrm>
              <a:off x="2995625" y="1733050"/>
              <a:ext cx="74125" cy="29375"/>
            </a:xfrm>
            <a:custGeom>
              <a:avLst/>
              <a:gdLst/>
              <a:ahLst/>
              <a:cxnLst/>
              <a:rect l="l" t="t" r="r" b="b"/>
              <a:pathLst>
                <a:path w="2965" h="1175" extrusionOk="0">
                  <a:moveTo>
                    <a:pt x="2865" y="1"/>
                  </a:moveTo>
                  <a:cubicBezTo>
                    <a:pt x="2209" y="1"/>
                    <a:pt x="1692" y="359"/>
                    <a:pt x="1115" y="538"/>
                  </a:cubicBezTo>
                  <a:cubicBezTo>
                    <a:pt x="975" y="637"/>
                    <a:pt x="876" y="756"/>
                    <a:pt x="737" y="876"/>
                  </a:cubicBezTo>
                  <a:cubicBezTo>
                    <a:pt x="659" y="819"/>
                    <a:pt x="593" y="797"/>
                    <a:pt x="532" y="797"/>
                  </a:cubicBezTo>
                  <a:cubicBezTo>
                    <a:pt x="361" y="797"/>
                    <a:pt x="242" y="976"/>
                    <a:pt x="80" y="1035"/>
                  </a:cubicBezTo>
                  <a:cubicBezTo>
                    <a:pt x="1" y="1075"/>
                    <a:pt x="1" y="1134"/>
                    <a:pt x="40" y="1174"/>
                  </a:cubicBezTo>
                  <a:cubicBezTo>
                    <a:pt x="1015" y="1075"/>
                    <a:pt x="1930" y="697"/>
                    <a:pt x="2865" y="359"/>
                  </a:cubicBezTo>
                  <a:cubicBezTo>
                    <a:pt x="2527" y="259"/>
                    <a:pt x="2965" y="80"/>
                    <a:pt x="2865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4"/>
            <p:cNvSpPr/>
            <p:nvPr/>
          </p:nvSpPr>
          <p:spPr>
            <a:xfrm>
              <a:off x="2448650" y="1953425"/>
              <a:ext cx="76050" cy="27900"/>
            </a:xfrm>
            <a:custGeom>
              <a:avLst/>
              <a:gdLst/>
              <a:ahLst/>
              <a:cxnLst/>
              <a:rect l="l" t="t" r="r" b="b"/>
              <a:pathLst>
                <a:path w="3042" h="1116" extrusionOk="0">
                  <a:moveTo>
                    <a:pt x="2789" y="0"/>
                  </a:moveTo>
                  <a:cubicBezTo>
                    <a:pt x="2421" y="0"/>
                    <a:pt x="2091" y="224"/>
                    <a:pt x="1719" y="224"/>
                  </a:cubicBezTo>
                  <a:cubicBezTo>
                    <a:pt x="1683" y="224"/>
                    <a:pt x="1646" y="221"/>
                    <a:pt x="1609" y="217"/>
                  </a:cubicBezTo>
                  <a:cubicBezTo>
                    <a:pt x="1529" y="237"/>
                    <a:pt x="1490" y="296"/>
                    <a:pt x="1410" y="336"/>
                  </a:cubicBezTo>
                  <a:cubicBezTo>
                    <a:pt x="1390" y="356"/>
                    <a:pt x="1331" y="396"/>
                    <a:pt x="1291" y="396"/>
                  </a:cubicBezTo>
                  <a:cubicBezTo>
                    <a:pt x="913" y="635"/>
                    <a:pt x="415" y="654"/>
                    <a:pt x="18" y="853"/>
                  </a:cubicBezTo>
                  <a:cubicBezTo>
                    <a:pt x="0" y="1046"/>
                    <a:pt x="29" y="1116"/>
                    <a:pt x="159" y="1116"/>
                  </a:cubicBezTo>
                  <a:cubicBezTo>
                    <a:pt x="176" y="1116"/>
                    <a:pt x="195" y="1114"/>
                    <a:pt x="217" y="1112"/>
                  </a:cubicBezTo>
                  <a:cubicBezTo>
                    <a:pt x="1191" y="953"/>
                    <a:pt x="2086" y="595"/>
                    <a:pt x="2982" y="237"/>
                  </a:cubicBezTo>
                  <a:cubicBezTo>
                    <a:pt x="3041" y="177"/>
                    <a:pt x="3041" y="97"/>
                    <a:pt x="2962" y="18"/>
                  </a:cubicBezTo>
                  <a:cubicBezTo>
                    <a:pt x="2903" y="6"/>
                    <a:pt x="2845" y="0"/>
                    <a:pt x="278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4"/>
            <p:cNvSpPr/>
            <p:nvPr/>
          </p:nvSpPr>
          <p:spPr>
            <a:xfrm>
              <a:off x="2384925" y="1895625"/>
              <a:ext cx="78200" cy="45325"/>
            </a:xfrm>
            <a:custGeom>
              <a:avLst/>
              <a:gdLst/>
              <a:ahLst/>
              <a:cxnLst/>
              <a:rect l="l" t="t" r="r" b="b"/>
              <a:pathLst>
                <a:path w="3128" h="1813" extrusionOk="0">
                  <a:moveTo>
                    <a:pt x="2974" y="0"/>
                  </a:moveTo>
                  <a:cubicBezTo>
                    <a:pt x="2908" y="0"/>
                    <a:pt x="2827" y="30"/>
                    <a:pt x="2746" y="62"/>
                  </a:cubicBezTo>
                  <a:cubicBezTo>
                    <a:pt x="2169" y="261"/>
                    <a:pt x="1552" y="440"/>
                    <a:pt x="975" y="659"/>
                  </a:cubicBezTo>
                  <a:cubicBezTo>
                    <a:pt x="871" y="701"/>
                    <a:pt x="791" y="719"/>
                    <a:pt x="730" y="719"/>
                  </a:cubicBezTo>
                  <a:cubicBezTo>
                    <a:pt x="499" y="719"/>
                    <a:pt x="529" y="461"/>
                    <a:pt x="498" y="241"/>
                  </a:cubicBezTo>
                  <a:cubicBezTo>
                    <a:pt x="0" y="719"/>
                    <a:pt x="279" y="1276"/>
                    <a:pt x="319" y="1813"/>
                  </a:cubicBezTo>
                  <a:lnTo>
                    <a:pt x="478" y="1813"/>
                  </a:lnTo>
                  <a:cubicBezTo>
                    <a:pt x="557" y="1554"/>
                    <a:pt x="378" y="1156"/>
                    <a:pt x="856" y="1116"/>
                  </a:cubicBezTo>
                  <a:cubicBezTo>
                    <a:pt x="1552" y="679"/>
                    <a:pt x="2388" y="639"/>
                    <a:pt x="3104" y="261"/>
                  </a:cubicBezTo>
                  <a:cubicBezTo>
                    <a:pt x="3127" y="61"/>
                    <a:pt x="3067" y="0"/>
                    <a:pt x="2974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4"/>
            <p:cNvSpPr/>
            <p:nvPr/>
          </p:nvSpPr>
          <p:spPr>
            <a:xfrm>
              <a:off x="2419725" y="1754425"/>
              <a:ext cx="84075" cy="25400"/>
            </a:xfrm>
            <a:custGeom>
              <a:avLst/>
              <a:gdLst/>
              <a:ahLst/>
              <a:cxnLst/>
              <a:rect l="l" t="t" r="r" b="b"/>
              <a:pathLst>
                <a:path w="3363" h="1016" extrusionOk="0">
                  <a:moveTo>
                    <a:pt x="3263" y="1"/>
                  </a:moveTo>
                  <a:cubicBezTo>
                    <a:pt x="2647" y="180"/>
                    <a:pt x="1990" y="240"/>
                    <a:pt x="1374" y="439"/>
                  </a:cubicBezTo>
                  <a:cubicBezTo>
                    <a:pt x="1228" y="487"/>
                    <a:pt x="1063" y="536"/>
                    <a:pt x="901" y="536"/>
                  </a:cubicBezTo>
                  <a:cubicBezTo>
                    <a:pt x="730" y="536"/>
                    <a:pt x="561" y="482"/>
                    <a:pt x="419" y="319"/>
                  </a:cubicBezTo>
                  <a:cubicBezTo>
                    <a:pt x="140" y="478"/>
                    <a:pt x="1" y="697"/>
                    <a:pt x="140" y="1015"/>
                  </a:cubicBezTo>
                  <a:cubicBezTo>
                    <a:pt x="419" y="1015"/>
                    <a:pt x="697" y="916"/>
                    <a:pt x="976" y="836"/>
                  </a:cubicBezTo>
                  <a:cubicBezTo>
                    <a:pt x="1712" y="657"/>
                    <a:pt x="2488" y="498"/>
                    <a:pt x="3243" y="319"/>
                  </a:cubicBezTo>
                  <a:cubicBezTo>
                    <a:pt x="3323" y="299"/>
                    <a:pt x="3343" y="240"/>
                    <a:pt x="3363" y="160"/>
                  </a:cubicBezTo>
                  <a:cubicBezTo>
                    <a:pt x="3343" y="100"/>
                    <a:pt x="3323" y="41"/>
                    <a:pt x="3263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4"/>
            <p:cNvSpPr/>
            <p:nvPr/>
          </p:nvSpPr>
          <p:spPr>
            <a:xfrm>
              <a:off x="2507750" y="2025975"/>
              <a:ext cx="63200" cy="24875"/>
            </a:xfrm>
            <a:custGeom>
              <a:avLst/>
              <a:gdLst/>
              <a:ahLst/>
              <a:cxnLst/>
              <a:rect l="l" t="t" r="r" b="b"/>
              <a:pathLst>
                <a:path w="2528" h="995" extrusionOk="0">
                  <a:moveTo>
                    <a:pt x="2365" y="1"/>
                  </a:moveTo>
                  <a:cubicBezTo>
                    <a:pt x="2293" y="1"/>
                    <a:pt x="2207" y="34"/>
                    <a:pt x="2129" y="60"/>
                  </a:cubicBezTo>
                  <a:cubicBezTo>
                    <a:pt x="1433" y="120"/>
                    <a:pt x="757" y="378"/>
                    <a:pt x="100" y="597"/>
                  </a:cubicBezTo>
                  <a:cubicBezTo>
                    <a:pt x="1" y="756"/>
                    <a:pt x="1" y="876"/>
                    <a:pt x="120" y="995"/>
                  </a:cubicBezTo>
                  <a:cubicBezTo>
                    <a:pt x="936" y="816"/>
                    <a:pt x="1732" y="557"/>
                    <a:pt x="2527" y="259"/>
                  </a:cubicBezTo>
                  <a:cubicBezTo>
                    <a:pt x="2527" y="57"/>
                    <a:pt x="2458" y="1"/>
                    <a:pt x="2365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4"/>
            <p:cNvSpPr/>
            <p:nvPr/>
          </p:nvSpPr>
          <p:spPr>
            <a:xfrm>
              <a:off x="2839475" y="1811625"/>
              <a:ext cx="70150" cy="22400"/>
            </a:xfrm>
            <a:custGeom>
              <a:avLst/>
              <a:gdLst/>
              <a:ahLst/>
              <a:cxnLst/>
              <a:rect l="l" t="t" r="r" b="b"/>
              <a:pathLst>
                <a:path w="2806" h="896" extrusionOk="0">
                  <a:moveTo>
                    <a:pt x="2805" y="1"/>
                  </a:moveTo>
                  <a:cubicBezTo>
                    <a:pt x="1870" y="140"/>
                    <a:pt x="896" y="200"/>
                    <a:pt x="0" y="657"/>
                  </a:cubicBezTo>
                  <a:cubicBezTo>
                    <a:pt x="80" y="757"/>
                    <a:pt x="160" y="816"/>
                    <a:pt x="279" y="836"/>
                  </a:cubicBezTo>
                  <a:cubicBezTo>
                    <a:pt x="299" y="836"/>
                    <a:pt x="358" y="856"/>
                    <a:pt x="378" y="856"/>
                  </a:cubicBezTo>
                  <a:cubicBezTo>
                    <a:pt x="557" y="816"/>
                    <a:pt x="796" y="896"/>
                    <a:pt x="896" y="677"/>
                  </a:cubicBezTo>
                  <a:cubicBezTo>
                    <a:pt x="1512" y="498"/>
                    <a:pt x="2208" y="637"/>
                    <a:pt x="2805" y="299"/>
                  </a:cubicBezTo>
                  <a:lnTo>
                    <a:pt x="2805" y="1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4"/>
            <p:cNvSpPr/>
            <p:nvPr/>
          </p:nvSpPr>
          <p:spPr>
            <a:xfrm>
              <a:off x="2388400" y="1868000"/>
              <a:ext cx="81100" cy="25700"/>
            </a:xfrm>
            <a:custGeom>
              <a:avLst/>
              <a:gdLst/>
              <a:ahLst/>
              <a:cxnLst/>
              <a:rect l="l" t="t" r="r" b="b"/>
              <a:pathLst>
                <a:path w="3244" h="1028" extrusionOk="0">
                  <a:moveTo>
                    <a:pt x="3047" y="0"/>
                  </a:moveTo>
                  <a:cubicBezTo>
                    <a:pt x="2880" y="0"/>
                    <a:pt x="2755" y="119"/>
                    <a:pt x="2587" y="153"/>
                  </a:cubicBezTo>
                  <a:cubicBezTo>
                    <a:pt x="2050" y="332"/>
                    <a:pt x="1552" y="471"/>
                    <a:pt x="1035" y="630"/>
                  </a:cubicBezTo>
                  <a:cubicBezTo>
                    <a:pt x="963" y="654"/>
                    <a:pt x="886" y="671"/>
                    <a:pt x="815" y="671"/>
                  </a:cubicBezTo>
                  <a:cubicBezTo>
                    <a:pt x="653" y="671"/>
                    <a:pt x="518" y="583"/>
                    <a:pt x="518" y="292"/>
                  </a:cubicBezTo>
                  <a:lnTo>
                    <a:pt x="518" y="292"/>
                  </a:lnTo>
                  <a:cubicBezTo>
                    <a:pt x="1" y="710"/>
                    <a:pt x="399" y="849"/>
                    <a:pt x="717" y="1028"/>
                  </a:cubicBezTo>
                  <a:cubicBezTo>
                    <a:pt x="1552" y="889"/>
                    <a:pt x="2348" y="630"/>
                    <a:pt x="3144" y="292"/>
                  </a:cubicBezTo>
                  <a:cubicBezTo>
                    <a:pt x="3223" y="212"/>
                    <a:pt x="3243" y="93"/>
                    <a:pt x="3144" y="13"/>
                  </a:cubicBezTo>
                  <a:cubicBezTo>
                    <a:pt x="3110" y="4"/>
                    <a:pt x="3078" y="0"/>
                    <a:pt x="3047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4"/>
            <p:cNvSpPr/>
            <p:nvPr/>
          </p:nvSpPr>
          <p:spPr>
            <a:xfrm>
              <a:off x="2427200" y="1993625"/>
              <a:ext cx="61700" cy="23925"/>
            </a:xfrm>
            <a:custGeom>
              <a:avLst/>
              <a:gdLst/>
              <a:ahLst/>
              <a:cxnLst/>
              <a:rect l="l" t="t" r="r" b="b"/>
              <a:pathLst>
                <a:path w="2468" h="957" extrusionOk="0">
                  <a:moveTo>
                    <a:pt x="2229" y="1"/>
                  </a:moveTo>
                  <a:cubicBezTo>
                    <a:pt x="1361" y="1"/>
                    <a:pt x="662" y="431"/>
                    <a:pt x="0" y="956"/>
                  </a:cubicBezTo>
                  <a:cubicBezTo>
                    <a:pt x="856" y="737"/>
                    <a:pt x="1691" y="578"/>
                    <a:pt x="2467" y="160"/>
                  </a:cubicBezTo>
                  <a:cubicBezTo>
                    <a:pt x="2447" y="61"/>
                    <a:pt x="2368" y="21"/>
                    <a:pt x="2288" y="1"/>
                  </a:cubicBezTo>
                  <a:cubicBezTo>
                    <a:pt x="2268" y="1"/>
                    <a:pt x="2249" y="1"/>
                    <a:pt x="222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4"/>
            <p:cNvSpPr/>
            <p:nvPr/>
          </p:nvSpPr>
          <p:spPr>
            <a:xfrm>
              <a:off x="2796375" y="1933475"/>
              <a:ext cx="56050" cy="22375"/>
            </a:xfrm>
            <a:custGeom>
              <a:avLst/>
              <a:gdLst/>
              <a:ahLst/>
              <a:cxnLst/>
              <a:rect l="l" t="t" r="r" b="b"/>
              <a:pathLst>
                <a:path w="2242" h="895" extrusionOk="0">
                  <a:moveTo>
                    <a:pt x="2122" y="0"/>
                  </a:moveTo>
                  <a:cubicBezTo>
                    <a:pt x="2023" y="40"/>
                    <a:pt x="1923" y="159"/>
                    <a:pt x="1844" y="159"/>
                  </a:cubicBezTo>
                  <a:cubicBezTo>
                    <a:pt x="1783" y="154"/>
                    <a:pt x="1722" y="151"/>
                    <a:pt x="1662" y="151"/>
                  </a:cubicBezTo>
                  <a:cubicBezTo>
                    <a:pt x="1080" y="151"/>
                    <a:pt x="555" y="400"/>
                    <a:pt x="14" y="617"/>
                  </a:cubicBezTo>
                  <a:cubicBezTo>
                    <a:pt x="1" y="821"/>
                    <a:pt x="62" y="894"/>
                    <a:pt x="175" y="894"/>
                  </a:cubicBezTo>
                  <a:cubicBezTo>
                    <a:pt x="239" y="894"/>
                    <a:pt x="319" y="871"/>
                    <a:pt x="411" y="836"/>
                  </a:cubicBezTo>
                  <a:cubicBezTo>
                    <a:pt x="1008" y="836"/>
                    <a:pt x="1545" y="577"/>
                    <a:pt x="2122" y="438"/>
                  </a:cubicBezTo>
                  <a:cubicBezTo>
                    <a:pt x="2242" y="299"/>
                    <a:pt x="2242" y="140"/>
                    <a:pt x="2122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4"/>
            <p:cNvSpPr/>
            <p:nvPr/>
          </p:nvSpPr>
          <p:spPr>
            <a:xfrm>
              <a:off x="2848925" y="1924500"/>
              <a:ext cx="51750" cy="20000"/>
            </a:xfrm>
            <a:custGeom>
              <a:avLst/>
              <a:gdLst/>
              <a:ahLst/>
              <a:cxnLst/>
              <a:rect l="l" t="t" r="r" b="b"/>
              <a:pathLst>
                <a:path w="2070" h="800" extrusionOk="0">
                  <a:moveTo>
                    <a:pt x="1685" y="0"/>
                  </a:moveTo>
                  <a:cubicBezTo>
                    <a:pt x="1107" y="0"/>
                    <a:pt x="582" y="359"/>
                    <a:pt x="0" y="359"/>
                  </a:cubicBezTo>
                  <a:lnTo>
                    <a:pt x="0" y="797"/>
                  </a:lnTo>
                  <a:cubicBezTo>
                    <a:pt x="32" y="799"/>
                    <a:pt x="64" y="800"/>
                    <a:pt x="96" y="800"/>
                  </a:cubicBezTo>
                  <a:cubicBezTo>
                    <a:pt x="792" y="800"/>
                    <a:pt x="1403" y="397"/>
                    <a:pt x="2069" y="339"/>
                  </a:cubicBezTo>
                  <a:lnTo>
                    <a:pt x="1731" y="1"/>
                  </a:lnTo>
                  <a:cubicBezTo>
                    <a:pt x="1716" y="1"/>
                    <a:pt x="1700" y="0"/>
                    <a:pt x="168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4"/>
            <p:cNvSpPr/>
            <p:nvPr/>
          </p:nvSpPr>
          <p:spPr>
            <a:xfrm>
              <a:off x="2892200" y="1872275"/>
              <a:ext cx="53225" cy="19950"/>
            </a:xfrm>
            <a:custGeom>
              <a:avLst/>
              <a:gdLst/>
              <a:ahLst/>
              <a:cxnLst/>
              <a:rect l="l" t="t" r="r" b="b"/>
              <a:pathLst>
                <a:path w="2129" h="798" extrusionOk="0">
                  <a:moveTo>
                    <a:pt x="1868" y="0"/>
                  </a:moveTo>
                  <a:cubicBezTo>
                    <a:pt x="1205" y="0"/>
                    <a:pt x="612" y="230"/>
                    <a:pt x="0" y="479"/>
                  </a:cubicBezTo>
                  <a:cubicBezTo>
                    <a:pt x="0" y="618"/>
                    <a:pt x="80" y="718"/>
                    <a:pt x="179" y="797"/>
                  </a:cubicBezTo>
                  <a:cubicBezTo>
                    <a:pt x="855" y="698"/>
                    <a:pt x="1472" y="539"/>
                    <a:pt x="2129" y="340"/>
                  </a:cubicBezTo>
                  <a:cubicBezTo>
                    <a:pt x="2129" y="181"/>
                    <a:pt x="2049" y="81"/>
                    <a:pt x="1950" y="2"/>
                  </a:cubicBezTo>
                  <a:cubicBezTo>
                    <a:pt x="1922" y="1"/>
                    <a:pt x="1895" y="0"/>
                    <a:pt x="186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4"/>
            <p:cNvSpPr/>
            <p:nvPr/>
          </p:nvSpPr>
          <p:spPr>
            <a:xfrm>
              <a:off x="2891200" y="1766375"/>
              <a:ext cx="67150" cy="18425"/>
            </a:xfrm>
            <a:custGeom>
              <a:avLst/>
              <a:gdLst/>
              <a:ahLst/>
              <a:cxnLst/>
              <a:rect l="l" t="t" r="r" b="b"/>
              <a:pathLst>
                <a:path w="2686" h="737" extrusionOk="0">
                  <a:moveTo>
                    <a:pt x="2467" y="0"/>
                  </a:moveTo>
                  <a:cubicBezTo>
                    <a:pt x="2390" y="3"/>
                    <a:pt x="2312" y="4"/>
                    <a:pt x="2234" y="4"/>
                  </a:cubicBezTo>
                  <a:cubicBezTo>
                    <a:pt x="2170" y="4"/>
                    <a:pt x="2107" y="3"/>
                    <a:pt x="2043" y="3"/>
                  </a:cubicBezTo>
                  <a:cubicBezTo>
                    <a:pt x="1580" y="3"/>
                    <a:pt x="1117" y="23"/>
                    <a:pt x="736" y="358"/>
                  </a:cubicBezTo>
                  <a:cubicBezTo>
                    <a:pt x="716" y="378"/>
                    <a:pt x="687" y="388"/>
                    <a:pt x="659" y="388"/>
                  </a:cubicBezTo>
                  <a:cubicBezTo>
                    <a:pt x="632" y="388"/>
                    <a:pt x="607" y="378"/>
                    <a:pt x="597" y="358"/>
                  </a:cubicBezTo>
                  <a:cubicBezTo>
                    <a:pt x="398" y="398"/>
                    <a:pt x="219" y="398"/>
                    <a:pt x="60" y="537"/>
                  </a:cubicBezTo>
                  <a:cubicBezTo>
                    <a:pt x="0" y="617"/>
                    <a:pt x="0" y="657"/>
                    <a:pt x="60" y="736"/>
                  </a:cubicBezTo>
                  <a:cubicBezTo>
                    <a:pt x="120" y="716"/>
                    <a:pt x="199" y="716"/>
                    <a:pt x="239" y="716"/>
                  </a:cubicBezTo>
                  <a:cubicBezTo>
                    <a:pt x="260" y="674"/>
                    <a:pt x="287" y="654"/>
                    <a:pt x="317" y="654"/>
                  </a:cubicBezTo>
                  <a:cubicBezTo>
                    <a:pt x="343" y="654"/>
                    <a:pt x="370" y="669"/>
                    <a:pt x="398" y="697"/>
                  </a:cubicBezTo>
                  <a:cubicBezTo>
                    <a:pt x="1154" y="597"/>
                    <a:pt x="1930" y="438"/>
                    <a:pt x="2686" y="219"/>
                  </a:cubicBezTo>
                  <a:cubicBezTo>
                    <a:pt x="2666" y="100"/>
                    <a:pt x="2586" y="20"/>
                    <a:pt x="2467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4"/>
            <p:cNvSpPr/>
            <p:nvPr/>
          </p:nvSpPr>
          <p:spPr>
            <a:xfrm>
              <a:off x="2783775" y="1828375"/>
              <a:ext cx="65675" cy="16600"/>
            </a:xfrm>
            <a:custGeom>
              <a:avLst/>
              <a:gdLst/>
              <a:ahLst/>
              <a:cxnLst/>
              <a:rect l="l" t="t" r="r" b="b"/>
              <a:pathLst>
                <a:path w="2627" h="664" extrusionOk="0">
                  <a:moveTo>
                    <a:pt x="1862" y="0"/>
                  </a:moveTo>
                  <a:cubicBezTo>
                    <a:pt x="1197" y="0"/>
                    <a:pt x="567" y="146"/>
                    <a:pt x="0" y="464"/>
                  </a:cubicBezTo>
                  <a:cubicBezTo>
                    <a:pt x="20" y="524"/>
                    <a:pt x="20" y="544"/>
                    <a:pt x="40" y="564"/>
                  </a:cubicBezTo>
                  <a:cubicBezTo>
                    <a:pt x="140" y="604"/>
                    <a:pt x="259" y="604"/>
                    <a:pt x="339" y="663"/>
                  </a:cubicBezTo>
                  <a:cubicBezTo>
                    <a:pt x="1114" y="524"/>
                    <a:pt x="1850" y="345"/>
                    <a:pt x="2626" y="206"/>
                  </a:cubicBezTo>
                  <a:lnTo>
                    <a:pt x="2586" y="126"/>
                  </a:lnTo>
                  <a:cubicBezTo>
                    <a:pt x="2427" y="27"/>
                    <a:pt x="2248" y="126"/>
                    <a:pt x="2109" y="7"/>
                  </a:cubicBezTo>
                  <a:cubicBezTo>
                    <a:pt x="2026" y="3"/>
                    <a:pt x="1944" y="0"/>
                    <a:pt x="1862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4"/>
            <p:cNvSpPr/>
            <p:nvPr/>
          </p:nvSpPr>
          <p:spPr>
            <a:xfrm>
              <a:off x="2404325" y="1821575"/>
              <a:ext cx="62675" cy="20950"/>
            </a:xfrm>
            <a:custGeom>
              <a:avLst/>
              <a:gdLst/>
              <a:ahLst/>
              <a:cxnLst/>
              <a:rect l="l" t="t" r="r" b="b"/>
              <a:pathLst>
                <a:path w="2507" h="838" extrusionOk="0">
                  <a:moveTo>
                    <a:pt x="199" y="0"/>
                  </a:moveTo>
                  <a:cubicBezTo>
                    <a:pt x="120" y="0"/>
                    <a:pt x="80" y="20"/>
                    <a:pt x="20" y="80"/>
                  </a:cubicBezTo>
                  <a:cubicBezTo>
                    <a:pt x="0" y="199"/>
                    <a:pt x="0" y="299"/>
                    <a:pt x="20" y="398"/>
                  </a:cubicBezTo>
                  <a:cubicBezTo>
                    <a:pt x="100" y="518"/>
                    <a:pt x="219" y="577"/>
                    <a:pt x="358" y="637"/>
                  </a:cubicBezTo>
                  <a:cubicBezTo>
                    <a:pt x="398" y="697"/>
                    <a:pt x="458" y="717"/>
                    <a:pt x="518" y="736"/>
                  </a:cubicBezTo>
                  <a:cubicBezTo>
                    <a:pt x="622" y="781"/>
                    <a:pt x="715" y="837"/>
                    <a:pt x="814" y="837"/>
                  </a:cubicBezTo>
                  <a:cubicBezTo>
                    <a:pt x="847" y="837"/>
                    <a:pt x="881" y="831"/>
                    <a:pt x="915" y="816"/>
                  </a:cubicBezTo>
                  <a:cubicBezTo>
                    <a:pt x="1154" y="717"/>
                    <a:pt x="1373" y="637"/>
                    <a:pt x="1612" y="577"/>
                  </a:cubicBezTo>
                  <a:cubicBezTo>
                    <a:pt x="1711" y="535"/>
                    <a:pt x="1801" y="451"/>
                    <a:pt x="1910" y="451"/>
                  </a:cubicBezTo>
                  <a:cubicBezTo>
                    <a:pt x="1953" y="451"/>
                    <a:pt x="1999" y="464"/>
                    <a:pt x="2049" y="498"/>
                  </a:cubicBezTo>
                  <a:cubicBezTo>
                    <a:pt x="2248" y="398"/>
                    <a:pt x="2507" y="418"/>
                    <a:pt x="2507" y="100"/>
                  </a:cubicBezTo>
                  <a:lnTo>
                    <a:pt x="279" y="100"/>
                  </a:lnTo>
                  <a:cubicBezTo>
                    <a:pt x="259" y="80"/>
                    <a:pt x="219" y="40"/>
                    <a:pt x="19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4"/>
            <p:cNvSpPr/>
            <p:nvPr/>
          </p:nvSpPr>
          <p:spPr>
            <a:xfrm>
              <a:off x="2406300" y="1796950"/>
              <a:ext cx="55225" cy="27625"/>
            </a:xfrm>
            <a:custGeom>
              <a:avLst/>
              <a:gdLst/>
              <a:ahLst/>
              <a:cxnLst/>
              <a:rect l="l" t="t" r="r" b="b"/>
              <a:pathLst>
                <a:path w="2209" h="1105" extrusionOk="0">
                  <a:moveTo>
                    <a:pt x="1148" y="0"/>
                  </a:moveTo>
                  <a:cubicBezTo>
                    <a:pt x="823" y="0"/>
                    <a:pt x="522" y="140"/>
                    <a:pt x="220" y="269"/>
                  </a:cubicBezTo>
                  <a:cubicBezTo>
                    <a:pt x="1" y="508"/>
                    <a:pt x="21" y="787"/>
                    <a:pt x="120" y="1065"/>
                  </a:cubicBezTo>
                  <a:lnTo>
                    <a:pt x="160" y="1105"/>
                  </a:lnTo>
                  <a:lnTo>
                    <a:pt x="836" y="727"/>
                  </a:lnTo>
                  <a:lnTo>
                    <a:pt x="916" y="707"/>
                  </a:lnTo>
                  <a:lnTo>
                    <a:pt x="936" y="627"/>
                  </a:lnTo>
                  <a:lnTo>
                    <a:pt x="956" y="707"/>
                  </a:lnTo>
                  <a:lnTo>
                    <a:pt x="1035" y="727"/>
                  </a:lnTo>
                  <a:lnTo>
                    <a:pt x="1214" y="727"/>
                  </a:lnTo>
                  <a:cubicBezTo>
                    <a:pt x="1330" y="640"/>
                    <a:pt x="1403" y="491"/>
                    <a:pt x="1526" y="491"/>
                  </a:cubicBezTo>
                  <a:cubicBezTo>
                    <a:pt x="1572" y="491"/>
                    <a:pt x="1626" y="513"/>
                    <a:pt x="1692" y="568"/>
                  </a:cubicBezTo>
                  <a:cubicBezTo>
                    <a:pt x="1811" y="428"/>
                    <a:pt x="2209" y="329"/>
                    <a:pt x="1712" y="190"/>
                  </a:cubicBezTo>
                  <a:cubicBezTo>
                    <a:pt x="1652" y="190"/>
                    <a:pt x="1592" y="110"/>
                    <a:pt x="1533" y="70"/>
                  </a:cubicBezTo>
                  <a:cubicBezTo>
                    <a:pt x="1400" y="21"/>
                    <a:pt x="1272" y="0"/>
                    <a:pt x="114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4"/>
            <p:cNvSpPr/>
            <p:nvPr/>
          </p:nvSpPr>
          <p:spPr>
            <a:xfrm>
              <a:off x="2565950" y="1921850"/>
              <a:ext cx="62675" cy="22575"/>
            </a:xfrm>
            <a:custGeom>
              <a:avLst/>
              <a:gdLst/>
              <a:ahLst/>
              <a:cxnLst/>
              <a:rect l="l" t="t" r="r" b="b"/>
              <a:pathLst>
                <a:path w="2507" h="903" extrusionOk="0">
                  <a:moveTo>
                    <a:pt x="2260" y="0"/>
                  </a:moveTo>
                  <a:cubicBezTo>
                    <a:pt x="2210" y="0"/>
                    <a:pt x="2154" y="23"/>
                    <a:pt x="2109" y="67"/>
                  </a:cubicBezTo>
                  <a:cubicBezTo>
                    <a:pt x="1413" y="286"/>
                    <a:pt x="677" y="386"/>
                    <a:pt x="0" y="744"/>
                  </a:cubicBezTo>
                  <a:cubicBezTo>
                    <a:pt x="80" y="903"/>
                    <a:pt x="259" y="803"/>
                    <a:pt x="398" y="903"/>
                  </a:cubicBezTo>
                  <a:cubicBezTo>
                    <a:pt x="1114" y="784"/>
                    <a:pt x="1850" y="585"/>
                    <a:pt x="2507" y="266"/>
                  </a:cubicBezTo>
                  <a:cubicBezTo>
                    <a:pt x="2487" y="147"/>
                    <a:pt x="2407" y="67"/>
                    <a:pt x="2308" y="8"/>
                  </a:cubicBezTo>
                  <a:cubicBezTo>
                    <a:pt x="2293" y="3"/>
                    <a:pt x="2277" y="0"/>
                    <a:pt x="226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4"/>
            <p:cNvSpPr/>
            <p:nvPr/>
          </p:nvSpPr>
          <p:spPr>
            <a:xfrm>
              <a:off x="2694750" y="2002600"/>
              <a:ext cx="61700" cy="22525"/>
            </a:xfrm>
            <a:custGeom>
              <a:avLst/>
              <a:gdLst/>
              <a:ahLst/>
              <a:cxnLst/>
              <a:rect l="l" t="t" r="r" b="b"/>
              <a:pathLst>
                <a:path w="2468" h="901" extrusionOk="0">
                  <a:moveTo>
                    <a:pt x="2368" y="0"/>
                  </a:moveTo>
                  <a:cubicBezTo>
                    <a:pt x="1612" y="219"/>
                    <a:pt x="816" y="160"/>
                    <a:pt x="100" y="518"/>
                  </a:cubicBezTo>
                  <a:cubicBezTo>
                    <a:pt x="1" y="617"/>
                    <a:pt x="1" y="736"/>
                    <a:pt x="40" y="856"/>
                  </a:cubicBezTo>
                  <a:cubicBezTo>
                    <a:pt x="80" y="886"/>
                    <a:pt x="120" y="901"/>
                    <a:pt x="160" y="901"/>
                  </a:cubicBezTo>
                  <a:cubicBezTo>
                    <a:pt x="200" y="901"/>
                    <a:pt x="239" y="886"/>
                    <a:pt x="279" y="856"/>
                  </a:cubicBezTo>
                  <a:cubicBezTo>
                    <a:pt x="398" y="836"/>
                    <a:pt x="498" y="836"/>
                    <a:pt x="617" y="836"/>
                  </a:cubicBezTo>
                  <a:cubicBezTo>
                    <a:pt x="677" y="796"/>
                    <a:pt x="717" y="736"/>
                    <a:pt x="796" y="717"/>
                  </a:cubicBezTo>
                  <a:cubicBezTo>
                    <a:pt x="916" y="677"/>
                    <a:pt x="1015" y="677"/>
                    <a:pt x="1135" y="677"/>
                  </a:cubicBezTo>
                  <a:cubicBezTo>
                    <a:pt x="1194" y="617"/>
                    <a:pt x="1274" y="557"/>
                    <a:pt x="1314" y="518"/>
                  </a:cubicBezTo>
                  <a:lnTo>
                    <a:pt x="1672" y="518"/>
                  </a:lnTo>
                  <a:cubicBezTo>
                    <a:pt x="1711" y="438"/>
                    <a:pt x="1791" y="378"/>
                    <a:pt x="1831" y="339"/>
                  </a:cubicBezTo>
                  <a:lnTo>
                    <a:pt x="2368" y="339"/>
                  </a:lnTo>
                  <a:cubicBezTo>
                    <a:pt x="2467" y="219"/>
                    <a:pt x="2467" y="120"/>
                    <a:pt x="236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4"/>
            <p:cNvSpPr/>
            <p:nvPr/>
          </p:nvSpPr>
          <p:spPr>
            <a:xfrm>
              <a:off x="3003100" y="1845950"/>
              <a:ext cx="55225" cy="21400"/>
            </a:xfrm>
            <a:custGeom>
              <a:avLst/>
              <a:gdLst/>
              <a:ahLst/>
              <a:cxnLst/>
              <a:rect l="l" t="t" r="r" b="b"/>
              <a:pathLst>
                <a:path w="2209" h="856" extrusionOk="0">
                  <a:moveTo>
                    <a:pt x="1810" y="0"/>
                  </a:moveTo>
                  <a:cubicBezTo>
                    <a:pt x="1313" y="40"/>
                    <a:pt x="816" y="100"/>
                    <a:pt x="418" y="498"/>
                  </a:cubicBezTo>
                  <a:cubicBezTo>
                    <a:pt x="279" y="517"/>
                    <a:pt x="139" y="597"/>
                    <a:pt x="20" y="657"/>
                  </a:cubicBezTo>
                  <a:cubicBezTo>
                    <a:pt x="0" y="736"/>
                    <a:pt x="20" y="816"/>
                    <a:pt x="80" y="856"/>
                  </a:cubicBezTo>
                  <a:cubicBezTo>
                    <a:pt x="796" y="756"/>
                    <a:pt x="1512" y="637"/>
                    <a:pt x="2208" y="358"/>
                  </a:cubicBezTo>
                  <a:cubicBezTo>
                    <a:pt x="2109" y="358"/>
                    <a:pt x="1989" y="358"/>
                    <a:pt x="1890" y="338"/>
                  </a:cubicBezTo>
                  <a:cubicBezTo>
                    <a:pt x="1880" y="336"/>
                    <a:pt x="1868" y="335"/>
                    <a:pt x="1855" y="335"/>
                  </a:cubicBezTo>
                  <a:cubicBezTo>
                    <a:pt x="1822" y="335"/>
                    <a:pt x="1781" y="341"/>
                    <a:pt x="1744" y="341"/>
                  </a:cubicBezTo>
                  <a:cubicBezTo>
                    <a:pt x="1683" y="341"/>
                    <a:pt x="1631" y="325"/>
                    <a:pt x="1631" y="239"/>
                  </a:cubicBezTo>
                  <a:cubicBezTo>
                    <a:pt x="1631" y="159"/>
                    <a:pt x="1731" y="60"/>
                    <a:pt x="181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4"/>
            <p:cNvSpPr/>
            <p:nvPr/>
          </p:nvSpPr>
          <p:spPr>
            <a:xfrm>
              <a:off x="2449075" y="2090600"/>
              <a:ext cx="58700" cy="27075"/>
            </a:xfrm>
            <a:custGeom>
              <a:avLst/>
              <a:gdLst/>
              <a:ahLst/>
              <a:cxnLst/>
              <a:rect l="l" t="t" r="r" b="b"/>
              <a:pathLst>
                <a:path w="2348" h="1083" extrusionOk="0">
                  <a:moveTo>
                    <a:pt x="1710" y="1"/>
                  </a:moveTo>
                  <a:cubicBezTo>
                    <a:pt x="1629" y="1"/>
                    <a:pt x="1557" y="23"/>
                    <a:pt x="1493" y="61"/>
                  </a:cubicBezTo>
                  <a:cubicBezTo>
                    <a:pt x="995" y="200"/>
                    <a:pt x="458" y="300"/>
                    <a:pt x="1" y="598"/>
                  </a:cubicBezTo>
                  <a:lnTo>
                    <a:pt x="359" y="956"/>
                  </a:lnTo>
                  <a:cubicBezTo>
                    <a:pt x="437" y="1050"/>
                    <a:pt x="527" y="1082"/>
                    <a:pt x="620" y="1082"/>
                  </a:cubicBezTo>
                  <a:cubicBezTo>
                    <a:pt x="645" y="1082"/>
                    <a:pt x="671" y="1080"/>
                    <a:pt x="697" y="1076"/>
                  </a:cubicBezTo>
                  <a:cubicBezTo>
                    <a:pt x="1055" y="996"/>
                    <a:pt x="1373" y="916"/>
                    <a:pt x="1592" y="618"/>
                  </a:cubicBezTo>
                  <a:cubicBezTo>
                    <a:pt x="1851" y="519"/>
                    <a:pt x="2109" y="499"/>
                    <a:pt x="2348" y="300"/>
                  </a:cubicBezTo>
                  <a:cubicBezTo>
                    <a:pt x="2189" y="280"/>
                    <a:pt x="2010" y="260"/>
                    <a:pt x="1910" y="121"/>
                  </a:cubicBezTo>
                  <a:cubicBezTo>
                    <a:pt x="1890" y="81"/>
                    <a:pt x="1871" y="61"/>
                    <a:pt x="1851" y="21"/>
                  </a:cubicBezTo>
                  <a:cubicBezTo>
                    <a:pt x="1801" y="7"/>
                    <a:pt x="1754" y="1"/>
                    <a:pt x="171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4"/>
            <p:cNvSpPr/>
            <p:nvPr/>
          </p:nvSpPr>
          <p:spPr>
            <a:xfrm>
              <a:off x="2916050" y="1832525"/>
              <a:ext cx="57225" cy="18925"/>
            </a:xfrm>
            <a:custGeom>
              <a:avLst/>
              <a:gdLst/>
              <a:ahLst/>
              <a:cxnLst/>
              <a:rect l="l" t="t" r="r" b="b"/>
              <a:pathLst>
                <a:path w="2289" h="757" extrusionOk="0">
                  <a:moveTo>
                    <a:pt x="2209" y="0"/>
                  </a:moveTo>
                  <a:cubicBezTo>
                    <a:pt x="1569" y="146"/>
                    <a:pt x="946" y="343"/>
                    <a:pt x="293" y="343"/>
                  </a:cubicBezTo>
                  <a:cubicBezTo>
                    <a:pt x="236" y="343"/>
                    <a:pt x="178" y="341"/>
                    <a:pt x="120" y="338"/>
                  </a:cubicBezTo>
                  <a:cubicBezTo>
                    <a:pt x="1" y="458"/>
                    <a:pt x="1" y="557"/>
                    <a:pt x="100" y="676"/>
                  </a:cubicBezTo>
                  <a:cubicBezTo>
                    <a:pt x="816" y="637"/>
                    <a:pt x="1533" y="756"/>
                    <a:pt x="2209" y="378"/>
                  </a:cubicBezTo>
                  <a:cubicBezTo>
                    <a:pt x="2189" y="298"/>
                    <a:pt x="2129" y="219"/>
                    <a:pt x="2269" y="159"/>
                  </a:cubicBezTo>
                  <a:cubicBezTo>
                    <a:pt x="2289" y="100"/>
                    <a:pt x="2269" y="60"/>
                    <a:pt x="220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4"/>
            <p:cNvSpPr/>
            <p:nvPr/>
          </p:nvSpPr>
          <p:spPr>
            <a:xfrm>
              <a:off x="2635575" y="2016025"/>
              <a:ext cx="59200" cy="22700"/>
            </a:xfrm>
            <a:custGeom>
              <a:avLst/>
              <a:gdLst/>
              <a:ahLst/>
              <a:cxnLst/>
              <a:rect l="l" t="t" r="r" b="b"/>
              <a:pathLst>
                <a:path w="2368" h="908" extrusionOk="0">
                  <a:moveTo>
                    <a:pt x="2109" y="1"/>
                  </a:moveTo>
                  <a:cubicBezTo>
                    <a:pt x="1373" y="80"/>
                    <a:pt x="717" y="418"/>
                    <a:pt x="0" y="617"/>
                  </a:cubicBezTo>
                  <a:cubicBezTo>
                    <a:pt x="60" y="717"/>
                    <a:pt x="120" y="776"/>
                    <a:pt x="219" y="816"/>
                  </a:cubicBezTo>
                  <a:cubicBezTo>
                    <a:pt x="299" y="856"/>
                    <a:pt x="339" y="876"/>
                    <a:pt x="418" y="896"/>
                  </a:cubicBezTo>
                  <a:cubicBezTo>
                    <a:pt x="455" y="903"/>
                    <a:pt x="491" y="908"/>
                    <a:pt x="527" y="908"/>
                  </a:cubicBezTo>
                  <a:cubicBezTo>
                    <a:pt x="590" y="908"/>
                    <a:pt x="653" y="894"/>
                    <a:pt x="717" y="856"/>
                  </a:cubicBezTo>
                  <a:lnTo>
                    <a:pt x="736" y="856"/>
                  </a:lnTo>
                  <a:cubicBezTo>
                    <a:pt x="814" y="770"/>
                    <a:pt x="913" y="758"/>
                    <a:pt x="1017" y="758"/>
                  </a:cubicBezTo>
                  <a:cubicBezTo>
                    <a:pt x="1057" y="758"/>
                    <a:pt x="1096" y="760"/>
                    <a:pt x="1136" y="760"/>
                  </a:cubicBezTo>
                  <a:cubicBezTo>
                    <a:pt x="1235" y="760"/>
                    <a:pt x="1332" y="750"/>
                    <a:pt x="1413" y="677"/>
                  </a:cubicBezTo>
                  <a:cubicBezTo>
                    <a:pt x="1532" y="498"/>
                    <a:pt x="1791" y="657"/>
                    <a:pt x="1910" y="478"/>
                  </a:cubicBezTo>
                  <a:cubicBezTo>
                    <a:pt x="2029" y="378"/>
                    <a:pt x="2189" y="418"/>
                    <a:pt x="2308" y="319"/>
                  </a:cubicBezTo>
                  <a:cubicBezTo>
                    <a:pt x="2368" y="160"/>
                    <a:pt x="2228" y="80"/>
                    <a:pt x="210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4"/>
            <p:cNvSpPr/>
            <p:nvPr/>
          </p:nvSpPr>
          <p:spPr>
            <a:xfrm>
              <a:off x="2618175" y="1813175"/>
              <a:ext cx="74125" cy="20350"/>
            </a:xfrm>
            <a:custGeom>
              <a:avLst/>
              <a:gdLst/>
              <a:ahLst/>
              <a:cxnLst/>
              <a:rect l="l" t="t" r="r" b="b"/>
              <a:pathLst>
                <a:path w="2965" h="814" extrusionOk="0">
                  <a:moveTo>
                    <a:pt x="2780" y="1"/>
                  </a:moveTo>
                  <a:cubicBezTo>
                    <a:pt x="2677" y="1"/>
                    <a:pt x="2549" y="58"/>
                    <a:pt x="2447" y="58"/>
                  </a:cubicBezTo>
                  <a:cubicBezTo>
                    <a:pt x="1651" y="237"/>
                    <a:pt x="816" y="416"/>
                    <a:pt x="0" y="575"/>
                  </a:cubicBezTo>
                  <a:cubicBezTo>
                    <a:pt x="20" y="635"/>
                    <a:pt x="60" y="675"/>
                    <a:pt x="100" y="734"/>
                  </a:cubicBezTo>
                  <a:cubicBezTo>
                    <a:pt x="159" y="754"/>
                    <a:pt x="199" y="774"/>
                    <a:pt x="279" y="774"/>
                  </a:cubicBezTo>
                  <a:cubicBezTo>
                    <a:pt x="299" y="814"/>
                    <a:pt x="358" y="814"/>
                    <a:pt x="378" y="814"/>
                  </a:cubicBezTo>
                  <a:cubicBezTo>
                    <a:pt x="1253" y="635"/>
                    <a:pt x="2089" y="436"/>
                    <a:pt x="2964" y="257"/>
                  </a:cubicBezTo>
                  <a:cubicBezTo>
                    <a:pt x="2954" y="53"/>
                    <a:pt x="2878" y="1"/>
                    <a:pt x="278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4"/>
            <p:cNvSpPr/>
            <p:nvPr/>
          </p:nvSpPr>
          <p:spPr>
            <a:xfrm>
              <a:off x="2959325" y="1857925"/>
              <a:ext cx="47275" cy="16875"/>
            </a:xfrm>
            <a:custGeom>
              <a:avLst/>
              <a:gdLst/>
              <a:ahLst/>
              <a:cxnLst/>
              <a:rect l="l" t="t" r="r" b="b"/>
              <a:pathLst>
                <a:path w="1891" h="675" extrusionOk="0">
                  <a:moveTo>
                    <a:pt x="1569" y="1"/>
                  </a:moveTo>
                  <a:cubicBezTo>
                    <a:pt x="1057" y="1"/>
                    <a:pt x="571" y="172"/>
                    <a:pt x="100" y="357"/>
                  </a:cubicBezTo>
                  <a:cubicBezTo>
                    <a:pt x="1" y="456"/>
                    <a:pt x="1" y="576"/>
                    <a:pt x="100" y="675"/>
                  </a:cubicBezTo>
                  <a:cubicBezTo>
                    <a:pt x="697" y="675"/>
                    <a:pt x="1254" y="357"/>
                    <a:pt x="1851" y="337"/>
                  </a:cubicBezTo>
                  <a:lnTo>
                    <a:pt x="1851" y="178"/>
                  </a:lnTo>
                  <a:cubicBezTo>
                    <a:pt x="1890" y="138"/>
                    <a:pt x="1890" y="58"/>
                    <a:pt x="1851" y="19"/>
                  </a:cubicBezTo>
                  <a:cubicBezTo>
                    <a:pt x="1756" y="6"/>
                    <a:pt x="1662" y="1"/>
                    <a:pt x="156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4"/>
            <p:cNvSpPr/>
            <p:nvPr/>
          </p:nvSpPr>
          <p:spPr>
            <a:xfrm>
              <a:off x="2876775" y="1966475"/>
              <a:ext cx="50250" cy="12800"/>
            </a:xfrm>
            <a:custGeom>
              <a:avLst/>
              <a:gdLst/>
              <a:ahLst/>
              <a:cxnLst/>
              <a:rect l="l" t="t" r="r" b="b"/>
              <a:pathLst>
                <a:path w="2010" h="512" extrusionOk="0">
                  <a:moveTo>
                    <a:pt x="1262" y="1"/>
                  </a:moveTo>
                  <a:cubicBezTo>
                    <a:pt x="782" y="1"/>
                    <a:pt x="361" y="167"/>
                    <a:pt x="0" y="510"/>
                  </a:cubicBezTo>
                  <a:cubicBezTo>
                    <a:pt x="127" y="510"/>
                    <a:pt x="254" y="512"/>
                    <a:pt x="380" y="512"/>
                  </a:cubicBezTo>
                  <a:cubicBezTo>
                    <a:pt x="947" y="512"/>
                    <a:pt x="1505" y="485"/>
                    <a:pt x="2010" y="192"/>
                  </a:cubicBezTo>
                  <a:cubicBezTo>
                    <a:pt x="1950" y="93"/>
                    <a:pt x="1860" y="88"/>
                    <a:pt x="1766" y="88"/>
                  </a:cubicBezTo>
                  <a:cubicBezTo>
                    <a:pt x="1755" y="88"/>
                    <a:pt x="1745" y="88"/>
                    <a:pt x="1734" y="88"/>
                  </a:cubicBezTo>
                  <a:cubicBezTo>
                    <a:pt x="1649" y="88"/>
                    <a:pt x="1563" y="84"/>
                    <a:pt x="1492" y="13"/>
                  </a:cubicBezTo>
                  <a:cubicBezTo>
                    <a:pt x="1414" y="5"/>
                    <a:pt x="1337" y="1"/>
                    <a:pt x="1262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4"/>
            <p:cNvSpPr/>
            <p:nvPr/>
          </p:nvSpPr>
          <p:spPr>
            <a:xfrm>
              <a:off x="2858875" y="1705725"/>
              <a:ext cx="50750" cy="12475"/>
            </a:xfrm>
            <a:custGeom>
              <a:avLst/>
              <a:gdLst/>
              <a:ahLst/>
              <a:cxnLst/>
              <a:rect l="l" t="t" r="r" b="b"/>
              <a:pathLst>
                <a:path w="2030" h="499" extrusionOk="0">
                  <a:moveTo>
                    <a:pt x="1212" y="1"/>
                  </a:moveTo>
                  <a:cubicBezTo>
                    <a:pt x="792" y="1"/>
                    <a:pt x="386" y="105"/>
                    <a:pt x="0" y="477"/>
                  </a:cubicBezTo>
                  <a:cubicBezTo>
                    <a:pt x="174" y="491"/>
                    <a:pt x="344" y="498"/>
                    <a:pt x="512" y="498"/>
                  </a:cubicBezTo>
                  <a:cubicBezTo>
                    <a:pt x="1052" y="498"/>
                    <a:pt x="1558" y="421"/>
                    <a:pt x="2029" y="238"/>
                  </a:cubicBezTo>
                  <a:cubicBezTo>
                    <a:pt x="2009" y="198"/>
                    <a:pt x="2009" y="178"/>
                    <a:pt x="1989" y="139"/>
                  </a:cubicBezTo>
                  <a:cubicBezTo>
                    <a:pt x="1910" y="79"/>
                    <a:pt x="1791" y="99"/>
                    <a:pt x="1711" y="39"/>
                  </a:cubicBezTo>
                  <a:cubicBezTo>
                    <a:pt x="1543" y="17"/>
                    <a:pt x="1376" y="1"/>
                    <a:pt x="1212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4"/>
            <p:cNvSpPr/>
            <p:nvPr/>
          </p:nvSpPr>
          <p:spPr>
            <a:xfrm>
              <a:off x="2618175" y="1907125"/>
              <a:ext cx="59700" cy="20400"/>
            </a:xfrm>
            <a:custGeom>
              <a:avLst/>
              <a:gdLst/>
              <a:ahLst/>
              <a:cxnLst/>
              <a:rect l="l" t="t" r="r" b="b"/>
              <a:pathLst>
                <a:path w="2388" h="816" extrusionOk="0">
                  <a:moveTo>
                    <a:pt x="2268" y="0"/>
                  </a:moveTo>
                  <a:cubicBezTo>
                    <a:pt x="1970" y="159"/>
                    <a:pt x="1671" y="278"/>
                    <a:pt x="1313" y="318"/>
                  </a:cubicBezTo>
                  <a:cubicBezTo>
                    <a:pt x="875" y="398"/>
                    <a:pt x="398" y="378"/>
                    <a:pt x="0" y="656"/>
                  </a:cubicBezTo>
                  <a:cubicBezTo>
                    <a:pt x="80" y="656"/>
                    <a:pt x="120" y="676"/>
                    <a:pt x="199" y="676"/>
                  </a:cubicBezTo>
                  <a:cubicBezTo>
                    <a:pt x="299" y="756"/>
                    <a:pt x="478" y="716"/>
                    <a:pt x="517" y="816"/>
                  </a:cubicBezTo>
                  <a:cubicBezTo>
                    <a:pt x="1154" y="776"/>
                    <a:pt x="1711" y="577"/>
                    <a:pt x="2288" y="358"/>
                  </a:cubicBezTo>
                  <a:cubicBezTo>
                    <a:pt x="2387" y="219"/>
                    <a:pt x="2367" y="99"/>
                    <a:pt x="226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4"/>
            <p:cNvSpPr/>
            <p:nvPr/>
          </p:nvSpPr>
          <p:spPr>
            <a:xfrm>
              <a:off x="2448575" y="1906625"/>
              <a:ext cx="63700" cy="21400"/>
            </a:xfrm>
            <a:custGeom>
              <a:avLst/>
              <a:gdLst/>
              <a:ahLst/>
              <a:cxnLst/>
              <a:rect l="l" t="t" r="r" b="b"/>
              <a:pathLst>
                <a:path w="2548" h="856" extrusionOk="0">
                  <a:moveTo>
                    <a:pt x="2467" y="0"/>
                  </a:moveTo>
                  <a:cubicBezTo>
                    <a:pt x="1612" y="119"/>
                    <a:pt x="796" y="358"/>
                    <a:pt x="1" y="676"/>
                  </a:cubicBezTo>
                  <a:cubicBezTo>
                    <a:pt x="100" y="816"/>
                    <a:pt x="259" y="716"/>
                    <a:pt x="379" y="855"/>
                  </a:cubicBezTo>
                  <a:cubicBezTo>
                    <a:pt x="1055" y="696"/>
                    <a:pt x="1712" y="358"/>
                    <a:pt x="2467" y="358"/>
                  </a:cubicBezTo>
                  <a:cubicBezTo>
                    <a:pt x="2547" y="219"/>
                    <a:pt x="2547" y="119"/>
                    <a:pt x="2467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4"/>
            <p:cNvSpPr/>
            <p:nvPr/>
          </p:nvSpPr>
          <p:spPr>
            <a:xfrm>
              <a:off x="2719125" y="1710400"/>
              <a:ext cx="49750" cy="18850"/>
            </a:xfrm>
            <a:custGeom>
              <a:avLst/>
              <a:gdLst/>
              <a:ahLst/>
              <a:cxnLst/>
              <a:rect l="l" t="t" r="r" b="b"/>
              <a:pathLst>
                <a:path w="1990" h="754" extrusionOk="0">
                  <a:moveTo>
                    <a:pt x="1608" y="0"/>
                  </a:moveTo>
                  <a:cubicBezTo>
                    <a:pt x="1471" y="0"/>
                    <a:pt x="1336" y="20"/>
                    <a:pt x="1234" y="111"/>
                  </a:cubicBezTo>
                  <a:cubicBezTo>
                    <a:pt x="935" y="389"/>
                    <a:pt x="617" y="509"/>
                    <a:pt x="239" y="509"/>
                  </a:cubicBezTo>
                  <a:cubicBezTo>
                    <a:pt x="160" y="509"/>
                    <a:pt x="60" y="648"/>
                    <a:pt x="0" y="708"/>
                  </a:cubicBezTo>
                  <a:cubicBezTo>
                    <a:pt x="149" y="739"/>
                    <a:pt x="298" y="753"/>
                    <a:pt x="445" y="753"/>
                  </a:cubicBezTo>
                  <a:cubicBezTo>
                    <a:pt x="945" y="753"/>
                    <a:pt x="1433" y="589"/>
                    <a:pt x="1910" y="389"/>
                  </a:cubicBezTo>
                  <a:cubicBezTo>
                    <a:pt x="1850" y="290"/>
                    <a:pt x="1910" y="250"/>
                    <a:pt x="1950" y="171"/>
                  </a:cubicBezTo>
                  <a:cubicBezTo>
                    <a:pt x="1990" y="91"/>
                    <a:pt x="1990" y="51"/>
                    <a:pt x="1910" y="11"/>
                  </a:cubicBezTo>
                  <a:cubicBezTo>
                    <a:pt x="1816" y="11"/>
                    <a:pt x="1712" y="0"/>
                    <a:pt x="160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4"/>
            <p:cNvSpPr/>
            <p:nvPr/>
          </p:nvSpPr>
          <p:spPr>
            <a:xfrm>
              <a:off x="2391875" y="1838975"/>
              <a:ext cx="14450" cy="59275"/>
            </a:xfrm>
            <a:custGeom>
              <a:avLst/>
              <a:gdLst/>
              <a:ahLst/>
              <a:cxnLst/>
              <a:rect l="l" t="t" r="r" b="b"/>
              <a:pathLst>
                <a:path w="578" h="2371" extrusionOk="0">
                  <a:moveTo>
                    <a:pt x="220" y="1"/>
                  </a:moveTo>
                  <a:cubicBezTo>
                    <a:pt x="100" y="100"/>
                    <a:pt x="41" y="220"/>
                    <a:pt x="41" y="379"/>
                  </a:cubicBezTo>
                  <a:lnTo>
                    <a:pt x="41" y="2308"/>
                  </a:lnTo>
                  <a:cubicBezTo>
                    <a:pt x="73" y="2351"/>
                    <a:pt x="110" y="2371"/>
                    <a:pt x="151" y="2371"/>
                  </a:cubicBezTo>
                  <a:cubicBezTo>
                    <a:pt x="186" y="2371"/>
                    <a:pt x="223" y="2356"/>
                    <a:pt x="260" y="2328"/>
                  </a:cubicBezTo>
                  <a:cubicBezTo>
                    <a:pt x="279" y="2268"/>
                    <a:pt x="359" y="2209"/>
                    <a:pt x="459" y="2189"/>
                  </a:cubicBezTo>
                  <a:cubicBezTo>
                    <a:pt x="498" y="2189"/>
                    <a:pt x="518" y="2189"/>
                    <a:pt x="578" y="2169"/>
                  </a:cubicBezTo>
                  <a:cubicBezTo>
                    <a:pt x="459" y="1950"/>
                    <a:pt x="1" y="1831"/>
                    <a:pt x="379" y="1453"/>
                  </a:cubicBezTo>
                  <a:cubicBezTo>
                    <a:pt x="399" y="1433"/>
                    <a:pt x="419" y="1413"/>
                    <a:pt x="478" y="1294"/>
                  </a:cubicBezTo>
                  <a:cubicBezTo>
                    <a:pt x="518" y="1214"/>
                    <a:pt x="538" y="1135"/>
                    <a:pt x="578" y="1075"/>
                  </a:cubicBezTo>
                  <a:cubicBezTo>
                    <a:pt x="538" y="876"/>
                    <a:pt x="498" y="637"/>
                    <a:pt x="578" y="438"/>
                  </a:cubicBezTo>
                  <a:cubicBezTo>
                    <a:pt x="578" y="379"/>
                    <a:pt x="538" y="279"/>
                    <a:pt x="518" y="200"/>
                  </a:cubicBezTo>
                  <a:cubicBezTo>
                    <a:pt x="478" y="140"/>
                    <a:pt x="419" y="80"/>
                    <a:pt x="339" y="21"/>
                  </a:cubicBezTo>
                  <a:cubicBezTo>
                    <a:pt x="299" y="21"/>
                    <a:pt x="279" y="21"/>
                    <a:pt x="22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4"/>
            <p:cNvSpPr/>
            <p:nvPr/>
          </p:nvSpPr>
          <p:spPr>
            <a:xfrm>
              <a:off x="2892200" y="1637075"/>
              <a:ext cx="61175" cy="12200"/>
            </a:xfrm>
            <a:custGeom>
              <a:avLst/>
              <a:gdLst/>
              <a:ahLst/>
              <a:cxnLst/>
              <a:rect l="l" t="t" r="r" b="b"/>
              <a:pathLst>
                <a:path w="2447" h="488" extrusionOk="0">
                  <a:moveTo>
                    <a:pt x="2089" y="0"/>
                  </a:moveTo>
                  <a:cubicBezTo>
                    <a:pt x="1373" y="20"/>
                    <a:pt x="736" y="338"/>
                    <a:pt x="0" y="438"/>
                  </a:cubicBezTo>
                  <a:cubicBezTo>
                    <a:pt x="243" y="472"/>
                    <a:pt x="481" y="488"/>
                    <a:pt x="715" y="488"/>
                  </a:cubicBezTo>
                  <a:cubicBezTo>
                    <a:pt x="1307" y="488"/>
                    <a:pt x="1877" y="384"/>
                    <a:pt x="2447" y="199"/>
                  </a:cubicBezTo>
                  <a:lnTo>
                    <a:pt x="2427" y="120"/>
                  </a:lnTo>
                  <a:cubicBezTo>
                    <a:pt x="2308" y="60"/>
                    <a:pt x="2168" y="100"/>
                    <a:pt x="208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4"/>
            <p:cNvSpPr/>
            <p:nvPr/>
          </p:nvSpPr>
          <p:spPr>
            <a:xfrm>
              <a:off x="2898650" y="1729075"/>
              <a:ext cx="45775" cy="15925"/>
            </a:xfrm>
            <a:custGeom>
              <a:avLst/>
              <a:gdLst/>
              <a:ahLst/>
              <a:cxnLst/>
              <a:rect l="l" t="t" r="r" b="b"/>
              <a:pathLst>
                <a:path w="1831" h="637" extrusionOk="0">
                  <a:moveTo>
                    <a:pt x="1623" y="37"/>
                  </a:moveTo>
                  <a:cubicBezTo>
                    <a:pt x="1613" y="37"/>
                    <a:pt x="1603" y="38"/>
                    <a:pt x="1592" y="40"/>
                  </a:cubicBezTo>
                  <a:cubicBezTo>
                    <a:pt x="1115" y="219"/>
                    <a:pt x="538" y="0"/>
                    <a:pt x="100" y="319"/>
                  </a:cubicBezTo>
                  <a:cubicBezTo>
                    <a:pt x="1" y="418"/>
                    <a:pt x="1" y="538"/>
                    <a:pt x="100" y="637"/>
                  </a:cubicBezTo>
                  <a:cubicBezTo>
                    <a:pt x="268" y="576"/>
                    <a:pt x="424" y="491"/>
                    <a:pt x="605" y="491"/>
                  </a:cubicBezTo>
                  <a:cubicBezTo>
                    <a:pt x="659" y="491"/>
                    <a:pt x="716" y="499"/>
                    <a:pt x="776" y="518"/>
                  </a:cubicBezTo>
                  <a:lnTo>
                    <a:pt x="836" y="498"/>
                  </a:lnTo>
                  <a:lnTo>
                    <a:pt x="896" y="418"/>
                  </a:lnTo>
                  <a:lnTo>
                    <a:pt x="916" y="498"/>
                  </a:lnTo>
                  <a:lnTo>
                    <a:pt x="995" y="518"/>
                  </a:lnTo>
                  <a:cubicBezTo>
                    <a:pt x="1214" y="498"/>
                    <a:pt x="1433" y="498"/>
                    <a:pt x="1672" y="438"/>
                  </a:cubicBezTo>
                  <a:cubicBezTo>
                    <a:pt x="1791" y="418"/>
                    <a:pt x="1831" y="299"/>
                    <a:pt x="1791" y="160"/>
                  </a:cubicBezTo>
                  <a:cubicBezTo>
                    <a:pt x="1773" y="106"/>
                    <a:pt x="1708" y="37"/>
                    <a:pt x="1623" y="37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4"/>
            <p:cNvSpPr/>
            <p:nvPr/>
          </p:nvSpPr>
          <p:spPr>
            <a:xfrm>
              <a:off x="2410300" y="1974725"/>
              <a:ext cx="44275" cy="17625"/>
            </a:xfrm>
            <a:custGeom>
              <a:avLst/>
              <a:gdLst/>
              <a:ahLst/>
              <a:cxnLst/>
              <a:rect l="l" t="t" r="r" b="b"/>
              <a:pathLst>
                <a:path w="1771" h="705" extrusionOk="0">
                  <a:moveTo>
                    <a:pt x="1502" y="0"/>
                  </a:moveTo>
                  <a:cubicBezTo>
                    <a:pt x="1009" y="0"/>
                    <a:pt x="622" y="283"/>
                    <a:pt x="179" y="379"/>
                  </a:cubicBezTo>
                  <a:cubicBezTo>
                    <a:pt x="99" y="479"/>
                    <a:pt x="60" y="598"/>
                    <a:pt x="0" y="698"/>
                  </a:cubicBezTo>
                  <a:cubicBezTo>
                    <a:pt x="50" y="702"/>
                    <a:pt x="99" y="704"/>
                    <a:pt x="147" y="704"/>
                  </a:cubicBezTo>
                  <a:cubicBezTo>
                    <a:pt x="735" y="704"/>
                    <a:pt x="1219" y="387"/>
                    <a:pt x="1770" y="240"/>
                  </a:cubicBezTo>
                  <a:lnTo>
                    <a:pt x="1552" y="1"/>
                  </a:lnTo>
                  <a:cubicBezTo>
                    <a:pt x="1535" y="1"/>
                    <a:pt x="1519" y="0"/>
                    <a:pt x="1502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4"/>
            <p:cNvSpPr/>
            <p:nvPr/>
          </p:nvSpPr>
          <p:spPr>
            <a:xfrm>
              <a:off x="3053325" y="1723975"/>
              <a:ext cx="41800" cy="18050"/>
            </a:xfrm>
            <a:custGeom>
              <a:avLst/>
              <a:gdLst/>
              <a:ahLst/>
              <a:cxnLst/>
              <a:rect l="l" t="t" r="r" b="b"/>
              <a:pathLst>
                <a:path w="1672" h="722" extrusionOk="0">
                  <a:moveTo>
                    <a:pt x="1287" y="1"/>
                  </a:moveTo>
                  <a:cubicBezTo>
                    <a:pt x="1007" y="1"/>
                    <a:pt x="762" y="240"/>
                    <a:pt x="498" y="324"/>
                  </a:cubicBezTo>
                  <a:cubicBezTo>
                    <a:pt x="557" y="443"/>
                    <a:pt x="0" y="642"/>
                    <a:pt x="557" y="722"/>
                  </a:cubicBezTo>
                  <a:cubicBezTo>
                    <a:pt x="915" y="662"/>
                    <a:pt x="1254" y="543"/>
                    <a:pt x="1572" y="364"/>
                  </a:cubicBezTo>
                  <a:cubicBezTo>
                    <a:pt x="1492" y="244"/>
                    <a:pt x="1612" y="224"/>
                    <a:pt x="1671" y="165"/>
                  </a:cubicBezTo>
                  <a:cubicBezTo>
                    <a:pt x="1534" y="45"/>
                    <a:pt x="1407" y="1"/>
                    <a:pt x="128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4"/>
            <p:cNvSpPr/>
            <p:nvPr/>
          </p:nvSpPr>
          <p:spPr>
            <a:xfrm>
              <a:off x="2965300" y="1941800"/>
              <a:ext cx="35825" cy="15725"/>
            </a:xfrm>
            <a:custGeom>
              <a:avLst/>
              <a:gdLst/>
              <a:ahLst/>
              <a:cxnLst/>
              <a:rect l="l" t="t" r="r" b="b"/>
              <a:pathLst>
                <a:path w="1433" h="629" extrusionOk="0">
                  <a:moveTo>
                    <a:pt x="978" y="0"/>
                  </a:moveTo>
                  <a:cubicBezTo>
                    <a:pt x="653" y="0"/>
                    <a:pt x="356" y="200"/>
                    <a:pt x="40" y="324"/>
                  </a:cubicBezTo>
                  <a:cubicBezTo>
                    <a:pt x="0" y="383"/>
                    <a:pt x="0" y="443"/>
                    <a:pt x="40" y="483"/>
                  </a:cubicBezTo>
                  <a:cubicBezTo>
                    <a:pt x="178" y="589"/>
                    <a:pt x="308" y="629"/>
                    <a:pt x="433" y="629"/>
                  </a:cubicBezTo>
                  <a:cubicBezTo>
                    <a:pt x="776" y="629"/>
                    <a:pt x="1083" y="333"/>
                    <a:pt x="1433" y="304"/>
                  </a:cubicBezTo>
                  <a:lnTo>
                    <a:pt x="1433" y="145"/>
                  </a:lnTo>
                  <a:cubicBezTo>
                    <a:pt x="1273" y="40"/>
                    <a:pt x="1122" y="0"/>
                    <a:pt x="97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4"/>
            <p:cNvSpPr/>
            <p:nvPr/>
          </p:nvSpPr>
          <p:spPr>
            <a:xfrm>
              <a:off x="2523175" y="1941425"/>
              <a:ext cx="48275" cy="17925"/>
            </a:xfrm>
            <a:custGeom>
              <a:avLst/>
              <a:gdLst/>
              <a:ahLst/>
              <a:cxnLst/>
              <a:rect l="l" t="t" r="r" b="b"/>
              <a:pathLst>
                <a:path w="1931" h="717" extrusionOk="0">
                  <a:moveTo>
                    <a:pt x="1552" y="1"/>
                  </a:moveTo>
                  <a:cubicBezTo>
                    <a:pt x="995" y="1"/>
                    <a:pt x="498" y="299"/>
                    <a:pt x="1" y="498"/>
                  </a:cubicBezTo>
                  <a:cubicBezTo>
                    <a:pt x="21" y="577"/>
                    <a:pt x="21" y="637"/>
                    <a:pt x="21" y="717"/>
                  </a:cubicBezTo>
                  <a:cubicBezTo>
                    <a:pt x="677" y="577"/>
                    <a:pt x="1333" y="478"/>
                    <a:pt x="1930" y="180"/>
                  </a:cubicBezTo>
                  <a:cubicBezTo>
                    <a:pt x="1831" y="60"/>
                    <a:pt x="1652" y="120"/>
                    <a:pt x="1552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4"/>
            <p:cNvSpPr/>
            <p:nvPr/>
          </p:nvSpPr>
          <p:spPr>
            <a:xfrm>
              <a:off x="2531625" y="1800200"/>
              <a:ext cx="58225" cy="14425"/>
            </a:xfrm>
            <a:custGeom>
              <a:avLst/>
              <a:gdLst/>
              <a:ahLst/>
              <a:cxnLst/>
              <a:rect l="l" t="t" r="r" b="b"/>
              <a:pathLst>
                <a:path w="2329" h="577" extrusionOk="0">
                  <a:moveTo>
                    <a:pt x="2328" y="0"/>
                  </a:moveTo>
                  <a:cubicBezTo>
                    <a:pt x="1552" y="139"/>
                    <a:pt x="757" y="100"/>
                    <a:pt x="1" y="398"/>
                  </a:cubicBezTo>
                  <a:cubicBezTo>
                    <a:pt x="61" y="557"/>
                    <a:pt x="240" y="458"/>
                    <a:pt x="339" y="577"/>
                  </a:cubicBezTo>
                  <a:cubicBezTo>
                    <a:pt x="995" y="458"/>
                    <a:pt x="1692" y="358"/>
                    <a:pt x="232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4"/>
            <p:cNvSpPr/>
            <p:nvPr/>
          </p:nvSpPr>
          <p:spPr>
            <a:xfrm>
              <a:off x="2478425" y="1811125"/>
              <a:ext cx="54225" cy="15950"/>
            </a:xfrm>
            <a:custGeom>
              <a:avLst/>
              <a:gdLst/>
              <a:ahLst/>
              <a:cxnLst/>
              <a:rect l="l" t="t" r="r" b="b"/>
              <a:pathLst>
                <a:path w="2169" h="638" extrusionOk="0">
                  <a:moveTo>
                    <a:pt x="1990" y="1"/>
                  </a:moveTo>
                  <a:cubicBezTo>
                    <a:pt x="1373" y="100"/>
                    <a:pt x="716" y="220"/>
                    <a:pt x="100" y="319"/>
                  </a:cubicBezTo>
                  <a:cubicBezTo>
                    <a:pt x="20" y="359"/>
                    <a:pt x="0" y="418"/>
                    <a:pt x="20" y="498"/>
                  </a:cubicBezTo>
                  <a:cubicBezTo>
                    <a:pt x="120" y="617"/>
                    <a:pt x="299" y="538"/>
                    <a:pt x="398" y="637"/>
                  </a:cubicBezTo>
                  <a:cubicBezTo>
                    <a:pt x="975" y="498"/>
                    <a:pt x="1572" y="319"/>
                    <a:pt x="2169" y="160"/>
                  </a:cubicBezTo>
                  <a:cubicBezTo>
                    <a:pt x="2169" y="60"/>
                    <a:pt x="2049" y="60"/>
                    <a:pt x="199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4"/>
            <p:cNvSpPr/>
            <p:nvPr/>
          </p:nvSpPr>
          <p:spPr>
            <a:xfrm>
              <a:off x="2445600" y="2088625"/>
              <a:ext cx="43300" cy="17450"/>
            </a:xfrm>
            <a:custGeom>
              <a:avLst/>
              <a:gdLst/>
              <a:ahLst/>
              <a:cxnLst/>
              <a:rect l="l" t="t" r="r" b="b"/>
              <a:pathLst>
                <a:path w="1732" h="698" extrusionOk="0">
                  <a:moveTo>
                    <a:pt x="1514" y="0"/>
                  </a:moveTo>
                  <a:cubicBezTo>
                    <a:pt x="1035" y="0"/>
                    <a:pt x="665" y="359"/>
                    <a:pt x="219" y="379"/>
                  </a:cubicBezTo>
                  <a:cubicBezTo>
                    <a:pt x="0" y="399"/>
                    <a:pt x="120" y="578"/>
                    <a:pt x="160" y="697"/>
                  </a:cubicBezTo>
                  <a:cubicBezTo>
                    <a:pt x="717" y="637"/>
                    <a:pt x="1254" y="498"/>
                    <a:pt x="1731" y="180"/>
                  </a:cubicBezTo>
                  <a:cubicBezTo>
                    <a:pt x="1711" y="80"/>
                    <a:pt x="1612" y="61"/>
                    <a:pt x="1552" y="1"/>
                  </a:cubicBezTo>
                  <a:cubicBezTo>
                    <a:pt x="1539" y="0"/>
                    <a:pt x="1527" y="0"/>
                    <a:pt x="1514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4"/>
            <p:cNvSpPr/>
            <p:nvPr/>
          </p:nvSpPr>
          <p:spPr>
            <a:xfrm>
              <a:off x="2410300" y="1740425"/>
              <a:ext cx="28850" cy="54825"/>
            </a:xfrm>
            <a:custGeom>
              <a:avLst/>
              <a:gdLst/>
              <a:ahLst/>
              <a:cxnLst/>
              <a:rect l="l" t="t" r="r" b="b"/>
              <a:pathLst>
                <a:path w="1154" h="2193" extrusionOk="0">
                  <a:moveTo>
                    <a:pt x="937" y="0"/>
                  </a:moveTo>
                  <a:cubicBezTo>
                    <a:pt x="918" y="0"/>
                    <a:pt x="897" y="1"/>
                    <a:pt x="875" y="4"/>
                  </a:cubicBezTo>
                  <a:cubicBezTo>
                    <a:pt x="796" y="143"/>
                    <a:pt x="756" y="243"/>
                    <a:pt x="676" y="362"/>
                  </a:cubicBezTo>
                  <a:cubicBezTo>
                    <a:pt x="458" y="939"/>
                    <a:pt x="239" y="1536"/>
                    <a:pt x="0" y="2093"/>
                  </a:cubicBezTo>
                  <a:cubicBezTo>
                    <a:pt x="40" y="2172"/>
                    <a:pt x="80" y="2192"/>
                    <a:pt x="159" y="2192"/>
                  </a:cubicBezTo>
                  <a:cubicBezTo>
                    <a:pt x="239" y="2192"/>
                    <a:pt x="279" y="2172"/>
                    <a:pt x="298" y="2093"/>
                  </a:cubicBezTo>
                  <a:cubicBezTo>
                    <a:pt x="378" y="1934"/>
                    <a:pt x="438" y="1774"/>
                    <a:pt x="517" y="1595"/>
                  </a:cubicBezTo>
                  <a:cubicBezTo>
                    <a:pt x="537" y="1337"/>
                    <a:pt x="656" y="1078"/>
                    <a:pt x="796" y="879"/>
                  </a:cubicBezTo>
                  <a:cubicBezTo>
                    <a:pt x="875" y="780"/>
                    <a:pt x="955" y="660"/>
                    <a:pt x="1034" y="541"/>
                  </a:cubicBezTo>
                  <a:cubicBezTo>
                    <a:pt x="1134" y="481"/>
                    <a:pt x="1154" y="402"/>
                    <a:pt x="1074" y="302"/>
                  </a:cubicBezTo>
                  <a:lnTo>
                    <a:pt x="1074" y="203"/>
                  </a:lnTo>
                  <a:cubicBezTo>
                    <a:pt x="1127" y="63"/>
                    <a:pt x="1072" y="0"/>
                    <a:pt x="937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4"/>
            <p:cNvSpPr/>
            <p:nvPr/>
          </p:nvSpPr>
          <p:spPr>
            <a:xfrm>
              <a:off x="2436150" y="2058300"/>
              <a:ext cx="37325" cy="17425"/>
            </a:xfrm>
            <a:custGeom>
              <a:avLst/>
              <a:gdLst/>
              <a:ahLst/>
              <a:cxnLst/>
              <a:rect l="l" t="t" r="r" b="b"/>
              <a:pathLst>
                <a:path w="1493" h="697" extrusionOk="0">
                  <a:moveTo>
                    <a:pt x="1234" y="0"/>
                  </a:moveTo>
                  <a:cubicBezTo>
                    <a:pt x="796" y="80"/>
                    <a:pt x="378" y="199"/>
                    <a:pt x="0" y="498"/>
                  </a:cubicBezTo>
                  <a:cubicBezTo>
                    <a:pt x="140" y="557"/>
                    <a:pt x="299" y="557"/>
                    <a:pt x="378" y="697"/>
                  </a:cubicBezTo>
                  <a:cubicBezTo>
                    <a:pt x="756" y="697"/>
                    <a:pt x="1075" y="498"/>
                    <a:pt x="1413" y="319"/>
                  </a:cubicBezTo>
                  <a:cubicBezTo>
                    <a:pt x="1492" y="160"/>
                    <a:pt x="1373" y="80"/>
                    <a:pt x="1234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4"/>
            <p:cNvSpPr/>
            <p:nvPr/>
          </p:nvSpPr>
          <p:spPr>
            <a:xfrm>
              <a:off x="2563950" y="1988175"/>
              <a:ext cx="45775" cy="18425"/>
            </a:xfrm>
            <a:custGeom>
              <a:avLst/>
              <a:gdLst/>
              <a:ahLst/>
              <a:cxnLst/>
              <a:rect l="l" t="t" r="r" b="b"/>
              <a:pathLst>
                <a:path w="1831" h="737" extrusionOk="0">
                  <a:moveTo>
                    <a:pt x="1831" y="1"/>
                  </a:moveTo>
                  <a:lnTo>
                    <a:pt x="100" y="378"/>
                  </a:lnTo>
                  <a:cubicBezTo>
                    <a:pt x="1" y="438"/>
                    <a:pt x="1" y="577"/>
                    <a:pt x="61" y="677"/>
                  </a:cubicBezTo>
                  <a:lnTo>
                    <a:pt x="140" y="737"/>
                  </a:lnTo>
                  <a:cubicBezTo>
                    <a:pt x="299" y="697"/>
                    <a:pt x="458" y="577"/>
                    <a:pt x="598" y="577"/>
                  </a:cubicBezTo>
                  <a:cubicBezTo>
                    <a:pt x="616" y="578"/>
                    <a:pt x="633" y="578"/>
                    <a:pt x="651" y="578"/>
                  </a:cubicBezTo>
                  <a:cubicBezTo>
                    <a:pt x="1122" y="578"/>
                    <a:pt x="1486" y="326"/>
                    <a:pt x="183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4"/>
            <p:cNvSpPr/>
            <p:nvPr/>
          </p:nvSpPr>
          <p:spPr>
            <a:xfrm>
              <a:off x="2406800" y="1923525"/>
              <a:ext cx="43800" cy="21900"/>
            </a:xfrm>
            <a:custGeom>
              <a:avLst/>
              <a:gdLst/>
              <a:ahLst/>
              <a:cxnLst/>
              <a:rect l="l" t="t" r="r" b="b"/>
              <a:pathLst>
                <a:path w="1752" h="876" extrusionOk="0">
                  <a:moveTo>
                    <a:pt x="1552" y="0"/>
                  </a:moveTo>
                  <a:cubicBezTo>
                    <a:pt x="1254" y="100"/>
                    <a:pt x="916" y="120"/>
                    <a:pt x="657" y="339"/>
                  </a:cubicBezTo>
                  <a:cubicBezTo>
                    <a:pt x="498" y="617"/>
                    <a:pt x="60" y="498"/>
                    <a:pt x="1" y="876"/>
                  </a:cubicBezTo>
                  <a:cubicBezTo>
                    <a:pt x="578" y="677"/>
                    <a:pt x="1214" y="617"/>
                    <a:pt x="1751" y="199"/>
                  </a:cubicBezTo>
                  <a:cubicBezTo>
                    <a:pt x="1712" y="80"/>
                    <a:pt x="1592" y="80"/>
                    <a:pt x="1552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4"/>
            <p:cNvSpPr/>
            <p:nvPr/>
          </p:nvSpPr>
          <p:spPr>
            <a:xfrm>
              <a:off x="2740500" y="1837575"/>
              <a:ext cx="43300" cy="16550"/>
            </a:xfrm>
            <a:custGeom>
              <a:avLst/>
              <a:gdLst/>
              <a:ahLst/>
              <a:cxnLst/>
              <a:rect l="l" t="t" r="r" b="b"/>
              <a:pathLst>
                <a:path w="1732" h="662" extrusionOk="0">
                  <a:moveTo>
                    <a:pt x="1299" y="1"/>
                  </a:moveTo>
                  <a:cubicBezTo>
                    <a:pt x="842" y="1"/>
                    <a:pt x="471" y="386"/>
                    <a:pt x="1" y="574"/>
                  </a:cubicBezTo>
                  <a:cubicBezTo>
                    <a:pt x="141" y="637"/>
                    <a:pt x="263" y="662"/>
                    <a:pt x="373" y="662"/>
                  </a:cubicBezTo>
                  <a:cubicBezTo>
                    <a:pt x="716" y="662"/>
                    <a:pt x="938" y="416"/>
                    <a:pt x="1194" y="295"/>
                  </a:cubicBezTo>
                  <a:lnTo>
                    <a:pt x="1254" y="256"/>
                  </a:lnTo>
                  <a:cubicBezTo>
                    <a:pt x="1266" y="250"/>
                    <a:pt x="1277" y="247"/>
                    <a:pt x="1289" y="247"/>
                  </a:cubicBezTo>
                  <a:cubicBezTo>
                    <a:pt x="1317" y="247"/>
                    <a:pt x="1345" y="261"/>
                    <a:pt x="1373" y="276"/>
                  </a:cubicBezTo>
                  <a:cubicBezTo>
                    <a:pt x="1473" y="276"/>
                    <a:pt x="1592" y="256"/>
                    <a:pt x="1731" y="256"/>
                  </a:cubicBezTo>
                  <a:lnTo>
                    <a:pt x="1731" y="176"/>
                  </a:lnTo>
                  <a:lnTo>
                    <a:pt x="1692" y="96"/>
                  </a:lnTo>
                  <a:cubicBezTo>
                    <a:pt x="1552" y="29"/>
                    <a:pt x="1422" y="1"/>
                    <a:pt x="129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4"/>
            <p:cNvSpPr/>
            <p:nvPr/>
          </p:nvSpPr>
          <p:spPr>
            <a:xfrm>
              <a:off x="3074700" y="1915575"/>
              <a:ext cx="31350" cy="17425"/>
            </a:xfrm>
            <a:custGeom>
              <a:avLst/>
              <a:gdLst/>
              <a:ahLst/>
              <a:cxnLst/>
              <a:rect l="l" t="t" r="r" b="b"/>
              <a:pathLst>
                <a:path w="1254" h="697" extrusionOk="0">
                  <a:moveTo>
                    <a:pt x="1214" y="0"/>
                  </a:moveTo>
                  <a:lnTo>
                    <a:pt x="1214" y="0"/>
                  </a:lnTo>
                  <a:cubicBezTo>
                    <a:pt x="816" y="120"/>
                    <a:pt x="359" y="40"/>
                    <a:pt x="1" y="318"/>
                  </a:cubicBezTo>
                  <a:cubicBezTo>
                    <a:pt x="21" y="438"/>
                    <a:pt x="21" y="557"/>
                    <a:pt x="21" y="696"/>
                  </a:cubicBezTo>
                  <a:cubicBezTo>
                    <a:pt x="311" y="662"/>
                    <a:pt x="557" y="481"/>
                    <a:pt x="861" y="481"/>
                  </a:cubicBezTo>
                  <a:cubicBezTo>
                    <a:pt x="910" y="481"/>
                    <a:pt x="962" y="486"/>
                    <a:pt x="1015" y="497"/>
                  </a:cubicBezTo>
                  <a:cubicBezTo>
                    <a:pt x="1115" y="338"/>
                    <a:pt x="1254" y="219"/>
                    <a:pt x="1214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4"/>
            <p:cNvSpPr/>
            <p:nvPr/>
          </p:nvSpPr>
          <p:spPr>
            <a:xfrm>
              <a:off x="2891200" y="1841300"/>
              <a:ext cx="27875" cy="19750"/>
            </a:xfrm>
            <a:custGeom>
              <a:avLst/>
              <a:gdLst/>
              <a:ahLst/>
              <a:cxnLst/>
              <a:rect l="l" t="t" r="r" b="b"/>
              <a:pathLst>
                <a:path w="1115" h="790" extrusionOk="0">
                  <a:moveTo>
                    <a:pt x="1039" y="0"/>
                  </a:moveTo>
                  <a:cubicBezTo>
                    <a:pt x="747" y="0"/>
                    <a:pt x="569" y="306"/>
                    <a:pt x="239" y="306"/>
                  </a:cubicBezTo>
                  <a:cubicBezTo>
                    <a:pt x="60" y="306"/>
                    <a:pt x="0" y="544"/>
                    <a:pt x="100" y="723"/>
                  </a:cubicBezTo>
                  <a:cubicBezTo>
                    <a:pt x="132" y="772"/>
                    <a:pt x="165" y="790"/>
                    <a:pt x="197" y="790"/>
                  </a:cubicBezTo>
                  <a:cubicBezTo>
                    <a:pt x="283" y="790"/>
                    <a:pt x="366" y="664"/>
                    <a:pt x="438" y="664"/>
                  </a:cubicBezTo>
                  <a:cubicBezTo>
                    <a:pt x="466" y="667"/>
                    <a:pt x="494" y="669"/>
                    <a:pt x="520" y="669"/>
                  </a:cubicBezTo>
                  <a:cubicBezTo>
                    <a:pt x="770" y="669"/>
                    <a:pt x="932" y="507"/>
                    <a:pt x="1094" y="345"/>
                  </a:cubicBezTo>
                  <a:cubicBezTo>
                    <a:pt x="1094" y="226"/>
                    <a:pt x="1114" y="127"/>
                    <a:pt x="1114" y="7"/>
                  </a:cubicBezTo>
                  <a:cubicBezTo>
                    <a:pt x="1088" y="3"/>
                    <a:pt x="1063" y="0"/>
                    <a:pt x="103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4"/>
            <p:cNvSpPr/>
            <p:nvPr/>
          </p:nvSpPr>
          <p:spPr>
            <a:xfrm>
              <a:off x="3003100" y="1779300"/>
              <a:ext cx="42275" cy="17925"/>
            </a:xfrm>
            <a:custGeom>
              <a:avLst/>
              <a:gdLst/>
              <a:ahLst/>
              <a:cxnLst/>
              <a:rect l="l" t="t" r="r" b="b"/>
              <a:pathLst>
                <a:path w="1691" h="717" extrusionOk="0">
                  <a:moveTo>
                    <a:pt x="1233" y="1"/>
                  </a:moveTo>
                  <a:cubicBezTo>
                    <a:pt x="995" y="40"/>
                    <a:pt x="716" y="120"/>
                    <a:pt x="438" y="199"/>
                  </a:cubicBezTo>
                  <a:cubicBezTo>
                    <a:pt x="338" y="319"/>
                    <a:pt x="199" y="259"/>
                    <a:pt x="80" y="339"/>
                  </a:cubicBezTo>
                  <a:cubicBezTo>
                    <a:pt x="20" y="418"/>
                    <a:pt x="0" y="478"/>
                    <a:pt x="20" y="538"/>
                  </a:cubicBezTo>
                  <a:cubicBezTo>
                    <a:pt x="80" y="637"/>
                    <a:pt x="199" y="677"/>
                    <a:pt x="279" y="717"/>
                  </a:cubicBezTo>
                  <a:lnTo>
                    <a:pt x="1313" y="418"/>
                  </a:lnTo>
                  <a:cubicBezTo>
                    <a:pt x="1432" y="279"/>
                    <a:pt x="1691" y="80"/>
                    <a:pt x="1233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4"/>
            <p:cNvSpPr/>
            <p:nvPr/>
          </p:nvSpPr>
          <p:spPr>
            <a:xfrm>
              <a:off x="2971250" y="1687100"/>
              <a:ext cx="29375" cy="15150"/>
            </a:xfrm>
            <a:custGeom>
              <a:avLst/>
              <a:gdLst/>
              <a:ahLst/>
              <a:cxnLst/>
              <a:rect l="l" t="t" r="r" b="b"/>
              <a:pathLst>
                <a:path w="1175" h="606" extrusionOk="0">
                  <a:moveTo>
                    <a:pt x="631" y="0"/>
                  </a:moveTo>
                  <a:cubicBezTo>
                    <a:pt x="294" y="0"/>
                    <a:pt x="230" y="133"/>
                    <a:pt x="1" y="605"/>
                  </a:cubicBezTo>
                  <a:cubicBezTo>
                    <a:pt x="419" y="406"/>
                    <a:pt x="856" y="526"/>
                    <a:pt x="1175" y="247"/>
                  </a:cubicBezTo>
                  <a:lnTo>
                    <a:pt x="1175" y="48"/>
                  </a:lnTo>
                  <a:cubicBezTo>
                    <a:pt x="935" y="20"/>
                    <a:pt x="762" y="0"/>
                    <a:pt x="63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4"/>
            <p:cNvSpPr/>
            <p:nvPr/>
          </p:nvSpPr>
          <p:spPr>
            <a:xfrm>
              <a:off x="2957825" y="1902150"/>
              <a:ext cx="35350" cy="16875"/>
            </a:xfrm>
            <a:custGeom>
              <a:avLst/>
              <a:gdLst/>
              <a:ahLst/>
              <a:cxnLst/>
              <a:rect l="l" t="t" r="r" b="b"/>
              <a:pathLst>
                <a:path w="1414" h="675" extrusionOk="0">
                  <a:moveTo>
                    <a:pt x="1214" y="0"/>
                  </a:moveTo>
                  <a:cubicBezTo>
                    <a:pt x="816" y="139"/>
                    <a:pt x="359" y="60"/>
                    <a:pt x="1" y="338"/>
                  </a:cubicBezTo>
                  <a:cubicBezTo>
                    <a:pt x="200" y="378"/>
                    <a:pt x="518" y="259"/>
                    <a:pt x="498" y="657"/>
                  </a:cubicBezTo>
                  <a:cubicBezTo>
                    <a:pt x="587" y="667"/>
                    <a:pt x="676" y="675"/>
                    <a:pt x="764" y="675"/>
                  </a:cubicBezTo>
                  <a:cubicBezTo>
                    <a:pt x="1014" y="675"/>
                    <a:pt x="1252" y="613"/>
                    <a:pt x="1413" y="378"/>
                  </a:cubicBezTo>
                  <a:cubicBezTo>
                    <a:pt x="1354" y="219"/>
                    <a:pt x="1254" y="139"/>
                    <a:pt x="1214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4"/>
            <p:cNvSpPr/>
            <p:nvPr/>
          </p:nvSpPr>
          <p:spPr>
            <a:xfrm>
              <a:off x="2466975" y="2045875"/>
              <a:ext cx="34850" cy="20400"/>
            </a:xfrm>
            <a:custGeom>
              <a:avLst/>
              <a:gdLst/>
              <a:ahLst/>
              <a:cxnLst/>
              <a:rect l="l" t="t" r="r" b="b"/>
              <a:pathLst>
                <a:path w="1394" h="816" extrusionOk="0">
                  <a:moveTo>
                    <a:pt x="1234" y="0"/>
                  </a:moveTo>
                  <a:cubicBezTo>
                    <a:pt x="836" y="179"/>
                    <a:pt x="399" y="318"/>
                    <a:pt x="1" y="497"/>
                  </a:cubicBezTo>
                  <a:cubicBezTo>
                    <a:pt x="60" y="617"/>
                    <a:pt x="140" y="716"/>
                    <a:pt x="180" y="816"/>
                  </a:cubicBezTo>
                  <a:cubicBezTo>
                    <a:pt x="239" y="816"/>
                    <a:pt x="279" y="816"/>
                    <a:pt x="359" y="776"/>
                  </a:cubicBezTo>
                  <a:cubicBezTo>
                    <a:pt x="399" y="716"/>
                    <a:pt x="478" y="696"/>
                    <a:pt x="558" y="637"/>
                  </a:cubicBezTo>
                  <a:cubicBezTo>
                    <a:pt x="777" y="398"/>
                    <a:pt x="1174" y="557"/>
                    <a:pt x="1393" y="298"/>
                  </a:cubicBezTo>
                  <a:cubicBezTo>
                    <a:pt x="1393" y="179"/>
                    <a:pt x="1353" y="80"/>
                    <a:pt x="1234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4"/>
            <p:cNvSpPr/>
            <p:nvPr/>
          </p:nvSpPr>
          <p:spPr>
            <a:xfrm>
              <a:off x="2469975" y="2110025"/>
              <a:ext cx="42775" cy="19825"/>
            </a:xfrm>
            <a:custGeom>
              <a:avLst/>
              <a:gdLst/>
              <a:ahLst/>
              <a:cxnLst/>
              <a:rect l="l" t="t" r="r" b="b"/>
              <a:pathLst>
                <a:path w="1711" h="793" extrusionOk="0">
                  <a:moveTo>
                    <a:pt x="1631" y="0"/>
                  </a:moveTo>
                  <a:cubicBezTo>
                    <a:pt x="1512" y="0"/>
                    <a:pt x="1393" y="20"/>
                    <a:pt x="1313" y="20"/>
                  </a:cubicBezTo>
                  <a:cubicBezTo>
                    <a:pt x="1214" y="40"/>
                    <a:pt x="1154" y="120"/>
                    <a:pt x="1074" y="139"/>
                  </a:cubicBezTo>
                  <a:cubicBezTo>
                    <a:pt x="1054" y="159"/>
                    <a:pt x="1030" y="169"/>
                    <a:pt x="1005" y="169"/>
                  </a:cubicBezTo>
                  <a:cubicBezTo>
                    <a:pt x="980" y="169"/>
                    <a:pt x="955" y="159"/>
                    <a:pt x="935" y="139"/>
                  </a:cubicBezTo>
                  <a:cubicBezTo>
                    <a:pt x="866" y="127"/>
                    <a:pt x="799" y="120"/>
                    <a:pt x="733" y="120"/>
                  </a:cubicBezTo>
                  <a:cubicBezTo>
                    <a:pt x="592" y="120"/>
                    <a:pt x="461" y="151"/>
                    <a:pt x="338" y="219"/>
                  </a:cubicBezTo>
                  <a:cubicBezTo>
                    <a:pt x="179" y="259"/>
                    <a:pt x="0" y="319"/>
                    <a:pt x="40" y="537"/>
                  </a:cubicBezTo>
                  <a:cubicBezTo>
                    <a:pt x="179" y="557"/>
                    <a:pt x="358" y="597"/>
                    <a:pt x="438" y="756"/>
                  </a:cubicBezTo>
                  <a:cubicBezTo>
                    <a:pt x="502" y="781"/>
                    <a:pt x="563" y="792"/>
                    <a:pt x="621" y="792"/>
                  </a:cubicBezTo>
                  <a:cubicBezTo>
                    <a:pt x="795" y="792"/>
                    <a:pt x="940" y="692"/>
                    <a:pt x="1074" y="557"/>
                  </a:cubicBezTo>
                  <a:cubicBezTo>
                    <a:pt x="1194" y="517"/>
                    <a:pt x="1353" y="438"/>
                    <a:pt x="1472" y="398"/>
                  </a:cubicBezTo>
                  <a:cubicBezTo>
                    <a:pt x="1472" y="398"/>
                    <a:pt x="1512" y="418"/>
                    <a:pt x="1552" y="418"/>
                  </a:cubicBezTo>
                  <a:cubicBezTo>
                    <a:pt x="1611" y="418"/>
                    <a:pt x="1631" y="418"/>
                    <a:pt x="1671" y="358"/>
                  </a:cubicBezTo>
                  <a:cubicBezTo>
                    <a:pt x="1711" y="299"/>
                    <a:pt x="1711" y="219"/>
                    <a:pt x="1631" y="159"/>
                  </a:cubicBezTo>
                  <a:lnTo>
                    <a:pt x="1631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4"/>
            <p:cNvSpPr/>
            <p:nvPr/>
          </p:nvSpPr>
          <p:spPr>
            <a:xfrm>
              <a:off x="3083150" y="1870600"/>
              <a:ext cx="30375" cy="14150"/>
            </a:xfrm>
            <a:custGeom>
              <a:avLst/>
              <a:gdLst/>
              <a:ahLst/>
              <a:cxnLst/>
              <a:rect l="l" t="t" r="r" b="b"/>
              <a:pathLst>
                <a:path w="1215" h="566" extrusionOk="0">
                  <a:moveTo>
                    <a:pt x="699" y="0"/>
                  </a:moveTo>
                  <a:cubicBezTo>
                    <a:pt x="446" y="0"/>
                    <a:pt x="238" y="92"/>
                    <a:pt x="1" y="228"/>
                  </a:cubicBezTo>
                  <a:cubicBezTo>
                    <a:pt x="21" y="466"/>
                    <a:pt x="160" y="546"/>
                    <a:pt x="379" y="566"/>
                  </a:cubicBezTo>
                  <a:cubicBezTo>
                    <a:pt x="717" y="566"/>
                    <a:pt x="995" y="466"/>
                    <a:pt x="1214" y="208"/>
                  </a:cubicBezTo>
                  <a:cubicBezTo>
                    <a:pt x="1135" y="49"/>
                    <a:pt x="995" y="29"/>
                    <a:pt x="836" y="9"/>
                  </a:cubicBezTo>
                  <a:cubicBezTo>
                    <a:pt x="789" y="3"/>
                    <a:pt x="743" y="0"/>
                    <a:pt x="69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4"/>
            <p:cNvSpPr/>
            <p:nvPr/>
          </p:nvSpPr>
          <p:spPr>
            <a:xfrm>
              <a:off x="2560975" y="2019000"/>
              <a:ext cx="46775" cy="13700"/>
            </a:xfrm>
            <a:custGeom>
              <a:avLst/>
              <a:gdLst/>
              <a:ahLst/>
              <a:cxnLst/>
              <a:rect l="l" t="t" r="r" b="b"/>
              <a:pathLst>
                <a:path w="1871" h="548" extrusionOk="0">
                  <a:moveTo>
                    <a:pt x="1791" y="1"/>
                  </a:moveTo>
                  <a:cubicBezTo>
                    <a:pt x="1194" y="160"/>
                    <a:pt x="577" y="100"/>
                    <a:pt x="0" y="339"/>
                  </a:cubicBezTo>
                  <a:cubicBezTo>
                    <a:pt x="160" y="359"/>
                    <a:pt x="319" y="359"/>
                    <a:pt x="398" y="538"/>
                  </a:cubicBezTo>
                  <a:cubicBezTo>
                    <a:pt x="445" y="545"/>
                    <a:pt x="491" y="548"/>
                    <a:pt x="536" y="548"/>
                  </a:cubicBezTo>
                  <a:cubicBezTo>
                    <a:pt x="901" y="548"/>
                    <a:pt x="1240" y="359"/>
                    <a:pt x="1612" y="359"/>
                  </a:cubicBezTo>
                  <a:cubicBezTo>
                    <a:pt x="1691" y="299"/>
                    <a:pt x="1731" y="259"/>
                    <a:pt x="1811" y="200"/>
                  </a:cubicBezTo>
                  <a:cubicBezTo>
                    <a:pt x="1870" y="140"/>
                    <a:pt x="1870" y="61"/>
                    <a:pt x="179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4"/>
            <p:cNvSpPr/>
            <p:nvPr/>
          </p:nvSpPr>
          <p:spPr>
            <a:xfrm>
              <a:off x="2678850" y="1807650"/>
              <a:ext cx="44775" cy="11450"/>
            </a:xfrm>
            <a:custGeom>
              <a:avLst/>
              <a:gdLst/>
              <a:ahLst/>
              <a:cxnLst/>
              <a:rect l="l" t="t" r="r" b="b"/>
              <a:pathLst>
                <a:path w="1791" h="458" extrusionOk="0">
                  <a:moveTo>
                    <a:pt x="1790" y="0"/>
                  </a:moveTo>
                  <a:lnTo>
                    <a:pt x="1790" y="0"/>
                  </a:lnTo>
                  <a:cubicBezTo>
                    <a:pt x="1174" y="60"/>
                    <a:pt x="577" y="40"/>
                    <a:pt x="0" y="259"/>
                  </a:cubicBezTo>
                  <a:cubicBezTo>
                    <a:pt x="179" y="299"/>
                    <a:pt x="418" y="199"/>
                    <a:pt x="537" y="458"/>
                  </a:cubicBezTo>
                  <a:cubicBezTo>
                    <a:pt x="995" y="458"/>
                    <a:pt x="1412" y="279"/>
                    <a:pt x="179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4"/>
            <p:cNvSpPr/>
            <p:nvPr/>
          </p:nvSpPr>
          <p:spPr>
            <a:xfrm>
              <a:off x="2856875" y="1742425"/>
              <a:ext cx="35350" cy="11975"/>
            </a:xfrm>
            <a:custGeom>
              <a:avLst/>
              <a:gdLst/>
              <a:ahLst/>
              <a:cxnLst/>
              <a:rect l="l" t="t" r="r" b="b"/>
              <a:pathLst>
                <a:path w="1414" h="479" extrusionOk="0">
                  <a:moveTo>
                    <a:pt x="627" y="1"/>
                  </a:moveTo>
                  <a:cubicBezTo>
                    <a:pt x="392" y="1"/>
                    <a:pt x="173" y="97"/>
                    <a:pt x="1" y="461"/>
                  </a:cubicBezTo>
                  <a:cubicBezTo>
                    <a:pt x="127" y="471"/>
                    <a:pt x="252" y="478"/>
                    <a:pt x="373" y="478"/>
                  </a:cubicBezTo>
                  <a:cubicBezTo>
                    <a:pt x="748" y="478"/>
                    <a:pt x="1098" y="408"/>
                    <a:pt x="1413" y="123"/>
                  </a:cubicBezTo>
                  <a:cubicBezTo>
                    <a:pt x="1155" y="113"/>
                    <a:pt x="881" y="1"/>
                    <a:pt x="62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4"/>
            <p:cNvSpPr/>
            <p:nvPr/>
          </p:nvSpPr>
          <p:spPr>
            <a:xfrm>
              <a:off x="2419650" y="1943425"/>
              <a:ext cx="41400" cy="18700"/>
            </a:xfrm>
            <a:custGeom>
              <a:avLst/>
              <a:gdLst/>
              <a:ahLst/>
              <a:cxnLst/>
              <a:rect l="l" t="t" r="r" b="b"/>
              <a:pathLst>
                <a:path w="1656" h="748" extrusionOk="0">
                  <a:moveTo>
                    <a:pt x="1357" y="0"/>
                  </a:moveTo>
                  <a:cubicBezTo>
                    <a:pt x="979" y="199"/>
                    <a:pt x="601" y="358"/>
                    <a:pt x="163" y="398"/>
                  </a:cubicBezTo>
                  <a:cubicBezTo>
                    <a:pt x="60" y="588"/>
                    <a:pt x="1" y="748"/>
                    <a:pt x="221" y="748"/>
                  </a:cubicBezTo>
                  <a:cubicBezTo>
                    <a:pt x="255" y="748"/>
                    <a:pt x="295" y="744"/>
                    <a:pt x="342" y="736"/>
                  </a:cubicBezTo>
                  <a:cubicBezTo>
                    <a:pt x="737" y="699"/>
                    <a:pt x="1043" y="395"/>
                    <a:pt x="1461" y="395"/>
                  </a:cubicBezTo>
                  <a:cubicBezTo>
                    <a:pt x="1485" y="395"/>
                    <a:pt x="1510" y="396"/>
                    <a:pt x="1536" y="398"/>
                  </a:cubicBezTo>
                  <a:cubicBezTo>
                    <a:pt x="1655" y="199"/>
                    <a:pt x="1655" y="40"/>
                    <a:pt x="1357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4"/>
            <p:cNvSpPr/>
            <p:nvPr/>
          </p:nvSpPr>
          <p:spPr>
            <a:xfrm>
              <a:off x="2479425" y="1878275"/>
              <a:ext cx="51250" cy="14925"/>
            </a:xfrm>
            <a:custGeom>
              <a:avLst/>
              <a:gdLst/>
              <a:ahLst/>
              <a:cxnLst/>
              <a:rect l="l" t="t" r="r" b="b"/>
              <a:pathLst>
                <a:path w="2050" h="597" extrusionOk="0">
                  <a:moveTo>
                    <a:pt x="2049" y="0"/>
                  </a:moveTo>
                  <a:cubicBezTo>
                    <a:pt x="1293" y="319"/>
                    <a:pt x="597" y="120"/>
                    <a:pt x="0" y="418"/>
                  </a:cubicBezTo>
                  <a:cubicBezTo>
                    <a:pt x="91" y="502"/>
                    <a:pt x="193" y="522"/>
                    <a:pt x="297" y="522"/>
                  </a:cubicBezTo>
                  <a:cubicBezTo>
                    <a:pt x="389" y="522"/>
                    <a:pt x="484" y="506"/>
                    <a:pt x="576" y="506"/>
                  </a:cubicBezTo>
                  <a:cubicBezTo>
                    <a:pt x="674" y="506"/>
                    <a:pt x="769" y="524"/>
                    <a:pt x="855" y="597"/>
                  </a:cubicBezTo>
                  <a:cubicBezTo>
                    <a:pt x="1552" y="438"/>
                    <a:pt x="1552" y="438"/>
                    <a:pt x="204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4"/>
            <p:cNvSpPr/>
            <p:nvPr/>
          </p:nvSpPr>
          <p:spPr>
            <a:xfrm>
              <a:off x="2418250" y="1847400"/>
              <a:ext cx="45775" cy="20950"/>
            </a:xfrm>
            <a:custGeom>
              <a:avLst/>
              <a:gdLst/>
              <a:ahLst/>
              <a:cxnLst/>
              <a:rect l="l" t="t" r="r" b="b"/>
              <a:pathLst>
                <a:path w="1831" h="838" extrusionOk="0">
                  <a:moveTo>
                    <a:pt x="1620" y="1"/>
                  </a:moveTo>
                  <a:cubicBezTo>
                    <a:pt x="1551" y="1"/>
                    <a:pt x="1489" y="25"/>
                    <a:pt x="1433" y="81"/>
                  </a:cubicBezTo>
                  <a:cubicBezTo>
                    <a:pt x="1347" y="167"/>
                    <a:pt x="1242" y="179"/>
                    <a:pt x="1135" y="179"/>
                  </a:cubicBezTo>
                  <a:cubicBezTo>
                    <a:pt x="1095" y="179"/>
                    <a:pt x="1055" y="177"/>
                    <a:pt x="1015" y="177"/>
                  </a:cubicBezTo>
                  <a:cubicBezTo>
                    <a:pt x="914" y="177"/>
                    <a:pt x="817" y="188"/>
                    <a:pt x="736" y="260"/>
                  </a:cubicBezTo>
                  <a:cubicBezTo>
                    <a:pt x="716" y="280"/>
                    <a:pt x="657" y="280"/>
                    <a:pt x="617" y="280"/>
                  </a:cubicBezTo>
                  <a:cubicBezTo>
                    <a:pt x="398" y="380"/>
                    <a:pt x="159" y="440"/>
                    <a:pt x="0" y="599"/>
                  </a:cubicBezTo>
                  <a:cubicBezTo>
                    <a:pt x="0" y="698"/>
                    <a:pt x="20" y="778"/>
                    <a:pt x="60" y="837"/>
                  </a:cubicBezTo>
                  <a:cubicBezTo>
                    <a:pt x="637" y="658"/>
                    <a:pt x="1234" y="579"/>
                    <a:pt x="1791" y="280"/>
                  </a:cubicBezTo>
                  <a:cubicBezTo>
                    <a:pt x="1830" y="201"/>
                    <a:pt x="1830" y="121"/>
                    <a:pt x="1791" y="42"/>
                  </a:cubicBezTo>
                  <a:cubicBezTo>
                    <a:pt x="1730" y="16"/>
                    <a:pt x="1673" y="1"/>
                    <a:pt x="162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4"/>
            <p:cNvSpPr/>
            <p:nvPr/>
          </p:nvSpPr>
          <p:spPr>
            <a:xfrm>
              <a:off x="3033925" y="1776175"/>
              <a:ext cx="38325" cy="13600"/>
            </a:xfrm>
            <a:custGeom>
              <a:avLst/>
              <a:gdLst/>
              <a:ahLst/>
              <a:cxnLst/>
              <a:rect l="l" t="t" r="r" b="b"/>
              <a:pathLst>
                <a:path w="1533" h="544" extrusionOk="0">
                  <a:moveTo>
                    <a:pt x="438" y="0"/>
                  </a:moveTo>
                  <a:cubicBezTo>
                    <a:pt x="293" y="0"/>
                    <a:pt x="144" y="26"/>
                    <a:pt x="0" y="126"/>
                  </a:cubicBezTo>
                  <a:cubicBezTo>
                    <a:pt x="259" y="225"/>
                    <a:pt x="80" y="404"/>
                    <a:pt x="80" y="543"/>
                  </a:cubicBezTo>
                  <a:cubicBezTo>
                    <a:pt x="577" y="504"/>
                    <a:pt x="1075" y="364"/>
                    <a:pt x="1532" y="165"/>
                  </a:cubicBezTo>
                  <a:cubicBezTo>
                    <a:pt x="1488" y="159"/>
                    <a:pt x="1444" y="156"/>
                    <a:pt x="1399" y="156"/>
                  </a:cubicBezTo>
                  <a:cubicBezTo>
                    <a:pt x="1320" y="156"/>
                    <a:pt x="1241" y="163"/>
                    <a:pt x="1163" y="163"/>
                  </a:cubicBezTo>
                  <a:cubicBezTo>
                    <a:pt x="1025" y="163"/>
                    <a:pt x="892" y="142"/>
                    <a:pt x="776" y="26"/>
                  </a:cubicBezTo>
                  <a:cubicBezTo>
                    <a:pt x="670" y="17"/>
                    <a:pt x="555" y="0"/>
                    <a:pt x="43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4"/>
            <p:cNvSpPr/>
            <p:nvPr/>
          </p:nvSpPr>
          <p:spPr>
            <a:xfrm>
              <a:off x="2453050" y="1888700"/>
              <a:ext cx="47775" cy="13475"/>
            </a:xfrm>
            <a:custGeom>
              <a:avLst/>
              <a:gdLst/>
              <a:ahLst/>
              <a:cxnLst/>
              <a:rect l="l" t="t" r="r" b="b"/>
              <a:pathLst>
                <a:path w="1911" h="539" extrusionOk="0">
                  <a:moveTo>
                    <a:pt x="1055" y="1"/>
                  </a:moveTo>
                  <a:cubicBezTo>
                    <a:pt x="757" y="240"/>
                    <a:pt x="319" y="100"/>
                    <a:pt x="1" y="339"/>
                  </a:cubicBezTo>
                  <a:cubicBezTo>
                    <a:pt x="140" y="379"/>
                    <a:pt x="299" y="399"/>
                    <a:pt x="359" y="538"/>
                  </a:cubicBezTo>
                  <a:cubicBezTo>
                    <a:pt x="846" y="463"/>
                    <a:pt x="1298" y="177"/>
                    <a:pt x="1814" y="177"/>
                  </a:cubicBezTo>
                  <a:cubicBezTo>
                    <a:pt x="1846" y="177"/>
                    <a:pt x="1878" y="178"/>
                    <a:pt x="1910" y="180"/>
                  </a:cubicBezTo>
                  <a:cubicBezTo>
                    <a:pt x="1801" y="41"/>
                    <a:pt x="1657" y="16"/>
                    <a:pt x="1505" y="16"/>
                  </a:cubicBezTo>
                  <a:cubicBezTo>
                    <a:pt x="1421" y="16"/>
                    <a:pt x="1334" y="24"/>
                    <a:pt x="1250" y="24"/>
                  </a:cubicBezTo>
                  <a:cubicBezTo>
                    <a:pt x="1183" y="24"/>
                    <a:pt x="1117" y="19"/>
                    <a:pt x="1055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4"/>
            <p:cNvSpPr/>
            <p:nvPr/>
          </p:nvSpPr>
          <p:spPr>
            <a:xfrm>
              <a:off x="2755425" y="2014100"/>
              <a:ext cx="44675" cy="13875"/>
            </a:xfrm>
            <a:custGeom>
              <a:avLst/>
              <a:gdLst/>
              <a:ahLst/>
              <a:cxnLst/>
              <a:rect l="l" t="t" r="r" b="b"/>
              <a:pathLst>
                <a:path w="1787" h="555" extrusionOk="0">
                  <a:moveTo>
                    <a:pt x="1671" y="0"/>
                  </a:moveTo>
                  <a:cubicBezTo>
                    <a:pt x="1644" y="0"/>
                    <a:pt x="1612" y="6"/>
                    <a:pt x="1572" y="18"/>
                  </a:cubicBezTo>
                  <a:cubicBezTo>
                    <a:pt x="1473" y="18"/>
                    <a:pt x="1353" y="58"/>
                    <a:pt x="1254" y="78"/>
                  </a:cubicBezTo>
                  <a:cubicBezTo>
                    <a:pt x="1173" y="118"/>
                    <a:pt x="1092" y="129"/>
                    <a:pt x="1012" y="129"/>
                  </a:cubicBezTo>
                  <a:cubicBezTo>
                    <a:pt x="917" y="129"/>
                    <a:pt x="823" y="114"/>
                    <a:pt x="729" y="114"/>
                  </a:cubicBezTo>
                  <a:cubicBezTo>
                    <a:pt x="705" y="114"/>
                    <a:pt x="681" y="115"/>
                    <a:pt x="657" y="117"/>
                  </a:cubicBezTo>
                  <a:cubicBezTo>
                    <a:pt x="607" y="127"/>
                    <a:pt x="558" y="130"/>
                    <a:pt x="508" y="130"/>
                  </a:cubicBezTo>
                  <a:cubicBezTo>
                    <a:pt x="458" y="130"/>
                    <a:pt x="408" y="127"/>
                    <a:pt x="359" y="127"/>
                  </a:cubicBezTo>
                  <a:cubicBezTo>
                    <a:pt x="259" y="127"/>
                    <a:pt x="160" y="137"/>
                    <a:pt x="60" y="197"/>
                  </a:cubicBezTo>
                  <a:cubicBezTo>
                    <a:pt x="1" y="257"/>
                    <a:pt x="1" y="296"/>
                    <a:pt x="40" y="356"/>
                  </a:cubicBezTo>
                  <a:cubicBezTo>
                    <a:pt x="239" y="376"/>
                    <a:pt x="478" y="356"/>
                    <a:pt x="597" y="555"/>
                  </a:cubicBezTo>
                  <a:cubicBezTo>
                    <a:pt x="916" y="535"/>
                    <a:pt x="1234" y="555"/>
                    <a:pt x="1453" y="396"/>
                  </a:cubicBezTo>
                  <a:cubicBezTo>
                    <a:pt x="1492" y="356"/>
                    <a:pt x="1572" y="276"/>
                    <a:pt x="1652" y="257"/>
                  </a:cubicBezTo>
                  <a:cubicBezTo>
                    <a:pt x="1691" y="257"/>
                    <a:pt x="1731" y="257"/>
                    <a:pt x="1771" y="217"/>
                  </a:cubicBezTo>
                  <a:cubicBezTo>
                    <a:pt x="1787" y="89"/>
                    <a:pt x="1777" y="0"/>
                    <a:pt x="167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4"/>
            <p:cNvSpPr/>
            <p:nvPr/>
          </p:nvSpPr>
          <p:spPr>
            <a:xfrm>
              <a:off x="2501800" y="2005200"/>
              <a:ext cx="44075" cy="14875"/>
            </a:xfrm>
            <a:custGeom>
              <a:avLst/>
              <a:gdLst/>
              <a:ahLst/>
              <a:cxnLst/>
              <a:rect l="l" t="t" r="r" b="b"/>
              <a:pathLst>
                <a:path w="1763" h="595" extrusionOk="0">
                  <a:moveTo>
                    <a:pt x="1301" y="1"/>
                  </a:moveTo>
                  <a:cubicBezTo>
                    <a:pt x="1268" y="1"/>
                    <a:pt x="1234" y="6"/>
                    <a:pt x="1194" y="16"/>
                  </a:cubicBezTo>
                  <a:cubicBezTo>
                    <a:pt x="840" y="104"/>
                    <a:pt x="548" y="429"/>
                    <a:pt x="152" y="429"/>
                  </a:cubicBezTo>
                  <a:cubicBezTo>
                    <a:pt x="103" y="429"/>
                    <a:pt x="53" y="425"/>
                    <a:pt x="0" y="414"/>
                  </a:cubicBezTo>
                  <a:lnTo>
                    <a:pt x="0" y="414"/>
                  </a:lnTo>
                  <a:cubicBezTo>
                    <a:pt x="80" y="453"/>
                    <a:pt x="120" y="533"/>
                    <a:pt x="199" y="593"/>
                  </a:cubicBezTo>
                  <a:cubicBezTo>
                    <a:pt x="229" y="594"/>
                    <a:pt x="258" y="595"/>
                    <a:pt x="288" y="595"/>
                  </a:cubicBezTo>
                  <a:cubicBezTo>
                    <a:pt x="654" y="595"/>
                    <a:pt x="1005" y="486"/>
                    <a:pt x="1373" y="394"/>
                  </a:cubicBezTo>
                  <a:cubicBezTo>
                    <a:pt x="1472" y="294"/>
                    <a:pt x="1651" y="334"/>
                    <a:pt x="1731" y="215"/>
                  </a:cubicBezTo>
                  <a:cubicBezTo>
                    <a:pt x="1763" y="87"/>
                    <a:pt x="1744" y="24"/>
                    <a:pt x="1643" y="24"/>
                  </a:cubicBezTo>
                  <a:cubicBezTo>
                    <a:pt x="1618" y="24"/>
                    <a:pt x="1588" y="28"/>
                    <a:pt x="1552" y="36"/>
                  </a:cubicBezTo>
                  <a:cubicBezTo>
                    <a:pt x="1492" y="16"/>
                    <a:pt x="1452" y="16"/>
                    <a:pt x="1393" y="16"/>
                  </a:cubicBezTo>
                  <a:cubicBezTo>
                    <a:pt x="1363" y="6"/>
                    <a:pt x="1333" y="1"/>
                    <a:pt x="130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4"/>
            <p:cNvSpPr/>
            <p:nvPr/>
          </p:nvSpPr>
          <p:spPr>
            <a:xfrm>
              <a:off x="2616175" y="2011425"/>
              <a:ext cx="29875" cy="12075"/>
            </a:xfrm>
            <a:custGeom>
              <a:avLst/>
              <a:gdLst/>
              <a:ahLst/>
              <a:cxnLst/>
              <a:rect l="l" t="t" r="r" b="b"/>
              <a:pathLst>
                <a:path w="1195" h="483" extrusionOk="0">
                  <a:moveTo>
                    <a:pt x="1107" y="1"/>
                  </a:moveTo>
                  <a:cubicBezTo>
                    <a:pt x="805" y="1"/>
                    <a:pt x="526" y="154"/>
                    <a:pt x="226" y="154"/>
                  </a:cubicBezTo>
                  <a:cubicBezTo>
                    <a:pt x="184" y="154"/>
                    <a:pt x="142" y="151"/>
                    <a:pt x="100" y="145"/>
                  </a:cubicBezTo>
                  <a:cubicBezTo>
                    <a:pt x="1" y="264"/>
                    <a:pt x="1" y="364"/>
                    <a:pt x="80" y="483"/>
                  </a:cubicBezTo>
                  <a:cubicBezTo>
                    <a:pt x="916" y="463"/>
                    <a:pt x="916" y="463"/>
                    <a:pt x="1194" y="5"/>
                  </a:cubicBezTo>
                  <a:cubicBezTo>
                    <a:pt x="1165" y="2"/>
                    <a:pt x="1136" y="1"/>
                    <a:pt x="110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4"/>
            <p:cNvSpPr/>
            <p:nvPr/>
          </p:nvSpPr>
          <p:spPr>
            <a:xfrm>
              <a:off x="2411275" y="1790725"/>
              <a:ext cx="42300" cy="15950"/>
            </a:xfrm>
            <a:custGeom>
              <a:avLst/>
              <a:gdLst/>
              <a:ahLst/>
              <a:cxnLst/>
              <a:rect l="l" t="t" r="r" b="b"/>
              <a:pathLst>
                <a:path w="1692" h="638" extrusionOk="0">
                  <a:moveTo>
                    <a:pt x="1421" y="1"/>
                  </a:moveTo>
                  <a:cubicBezTo>
                    <a:pt x="1291" y="1"/>
                    <a:pt x="1139" y="70"/>
                    <a:pt x="1015" y="81"/>
                  </a:cubicBezTo>
                  <a:cubicBezTo>
                    <a:pt x="1004" y="80"/>
                    <a:pt x="992" y="79"/>
                    <a:pt x="981" y="79"/>
                  </a:cubicBezTo>
                  <a:cubicBezTo>
                    <a:pt x="818" y="79"/>
                    <a:pt x="670" y="165"/>
                    <a:pt x="522" y="165"/>
                  </a:cubicBezTo>
                  <a:cubicBezTo>
                    <a:pt x="449" y="165"/>
                    <a:pt x="375" y="144"/>
                    <a:pt x="299" y="81"/>
                  </a:cubicBezTo>
                  <a:cubicBezTo>
                    <a:pt x="240" y="81"/>
                    <a:pt x="200" y="120"/>
                    <a:pt x="140" y="120"/>
                  </a:cubicBezTo>
                  <a:cubicBezTo>
                    <a:pt x="21" y="260"/>
                    <a:pt x="1" y="439"/>
                    <a:pt x="120" y="638"/>
                  </a:cubicBezTo>
                  <a:cubicBezTo>
                    <a:pt x="538" y="538"/>
                    <a:pt x="936" y="419"/>
                    <a:pt x="1353" y="319"/>
                  </a:cubicBezTo>
                  <a:cubicBezTo>
                    <a:pt x="1473" y="319"/>
                    <a:pt x="1592" y="280"/>
                    <a:pt x="1692" y="280"/>
                  </a:cubicBezTo>
                  <a:cubicBezTo>
                    <a:pt x="1644" y="60"/>
                    <a:pt x="1541" y="1"/>
                    <a:pt x="142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4"/>
            <p:cNvSpPr/>
            <p:nvPr/>
          </p:nvSpPr>
          <p:spPr>
            <a:xfrm>
              <a:off x="2436650" y="1784275"/>
              <a:ext cx="39300" cy="12950"/>
            </a:xfrm>
            <a:custGeom>
              <a:avLst/>
              <a:gdLst/>
              <a:ahLst/>
              <a:cxnLst/>
              <a:rect l="l" t="t" r="r" b="b"/>
              <a:pathLst>
                <a:path w="1572" h="518" extrusionOk="0">
                  <a:moveTo>
                    <a:pt x="1572" y="0"/>
                  </a:moveTo>
                  <a:lnTo>
                    <a:pt x="1572" y="0"/>
                  </a:lnTo>
                  <a:cubicBezTo>
                    <a:pt x="975" y="180"/>
                    <a:pt x="458" y="80"/>
                    <a:pt x="0" y="319"/>
                  </a:cubicBezTo>
                  <a:cubicBezTo>
                    <a:pt x="219" y="398"/>
                    <a:pt x="498" y="279"/>
                    <a:pt x="677" y="518"/>
                  </a:cubicBezTo>
                  <a:cubicBezTo>
                    <a:pt x="955" y="438"/>
                    <a:pt x="1313" y="498"/>
                    <a:pt x="1572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4"/>
            <p:cNvSpPr/>
            <p:nvPr/>
          </p:nvSpPr>
          <p:spPr>
            <a:xfrm>
              <a:off x="2610200" y="2032650"/>
              <a:ext cx="36825" cy="13250"/>
            </a:xfrm>
            <a:custGeom>
              <a:avLst/>
              <a:gdLst/>
              <a:ahLst/>
              <a:cxnLst/>
              <a:rect l="l" t="t" r="r" b="b"/>
              <a:pathLst>
                <a:path w="1473" h="530" extrusionOk="0">
                  <a:moveTo>
                    <a:pt x="756" y="0"/>
                  </a:moveTo>
                  <a:cubicBezTo>
                    <a:pt x="464" y="0"/>
                    <a:pt x="225" y="155"/>
                    <a:pt x="1" y="310"/>
                  </a:cubicBezTo>
                  <a:cubicBezTo>
                    <a:pt x="61" y="489"/>
                    <a:pt x="240" y="509"/>
                    <a:pt x="399" y="529"/>
                  </a:cubicBezTo>
                  <a:cubicBezTo>
                    <a:pt x="678" y="436"/>
                    <a:pt x="974" y="308"/>
                    <a:pt x="1320" y="308"/>
                  </a:cubicBezTo>
                  <a:cubicBezTo>
                    <a:pt x="1344" y="308"/>
                    <a:pt x="1369" y="309"/>
                    <a:pt x="1393" y="310"/>
                  </a:cubicBezTo>
                  <a:cubicBezTo>
                    <a:pt x="1433" y="310"/>
                    <a:pt x="1473" y="251"/>
                    <a:pt x="1433" y="191"/>
                  </a:cubicBezTo>
                  <a:cubicBezTo>
                    <a:pt x="1393" y="151"/>
                    <a:pt x="1334" y="151"/>
                    <a:pt x="1314" y="131"/>
                  </a:cubicBezTo>
                  <a:cubicBezTo>
                    <a:pt x="1194" y="32"/>
                    <a:pt x="1015" y="111"/>
                    <a:pt x="896" y="12"/>
                  </a:cubicBezTo>
                  <a:cubicBezTo>
                    <a:pt x="848" y="4"/>
                    <a:pt x="802" y="0"/>
                    <a:pt x="756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4"/>
            <p:cNvSpPr/>
            <p:nvPr/>
          </p:nvSpPr>
          <p:spPr>
            <a:xfrm>
              <a:off x="2845950" y="1781300"/>
              <a:ext cx="31350" cy="13475"/>
            </a:xfrm>
            <a:custGeom>
              <a:avLst/>
              <a:gdLst/>
              <a:ahLst/>
              <a:cxnLst/>
              <a:rect l="l" t="t" r="r" b="b"/>
              <a:pathLst>
                <a:path w="1254" h="539" extrusionOk="0">
                  <a:moveTo>
                    <a:pt x="1154" y="0"/>
                  </a:moveTo>
                  <a:cubicBezTo>
                    <a:pt x="1034" y="0"/>
                    <a:pt x="895" y="0"/>
                    <a:pt x="816" y="139"/>
                  </a:cubicBezTo>
                  <a:cubicBezTo>
                    <a:pt x="717" y="139"/>
                    <a:pt x="621" y="128"/>
                    <a:pt x="529" y="128"/>
                  </a:cubicBezTo>
                  <a:cubicBezTo>
                    <a:pt x="378" y="128"/>
                    <a:pt x="235" y="158"/>
                    <a:pt x="99" y="318"/>
                  </a:cubicBezTo>
                  <a:cubicBezTo>
                    <a:pt x="0" y="398"/>
                    <a:pt x="0" y="438"/>
                    <a:pt x="99" y="517"/>
                  </a:cubicBezTo>
                  <a:cubicBezTo>
                    <a:pt x="210" y="530"/>
                    <a:pt x="323" y="538"/>
                    <a:pt x="435" y="538"/>
                  </a:cubicBezTo>
                  <a:cubicBezTo>
                    <a:pt x="685" y="538"/>
                    <a:pt x="934" y="496"/>
                    <a:pt x="1154" y="358"/>
                  </a:cubicBezTo>
                  <a:cubicBezTo>
                    <a:pt x="1253" y="239"/>
                    <a:pt x="1253" y="119"/>
                    <a:pt x="1154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4"/>
            <p:cNvSpPr/>
            <p:nvPr/>
          </p:nvSpPr>
          <p:spPr>
            <a:xfrm>
              <a:off x="2523175" y="2110525"/>
              <a:ext cx="34850" cy="13925"/>
            </a:xfrm>
            <a:custGeom>
              <a:avLst/>
              <a:gdLst/>
              <a:ahLst/>
              <a:cxnLst/>
              <a:rect l="l" t="t" r="r" b="b"/>
              <a:pathLst>
                <a:path w="1394" h="557" extrusionOk="0">
                  <a:moveTo>
                    <a:pt x="1035" y="0"/>
                  </a:moveTo>
                  <a:cubicBezTo>
                    <a:pt x="836" y="0"/>
                    <a:pt x="637" y="0"/>
                    <a:pt x="498" y="139"/>
                  </a:cubicBezTo>
                  <a:cubicBezTo>
                    <a:pt x="438" y="259"/>
                    <a:pt x="344" y="269"/>
                    <a:pt x="249" y="269"/>
                  </a:cubicBezTo>
                  <a:cubicBezTo>
                    <a:pt x="230" y="269"/>
                    <a:pt x="212" y="268"/>
                    <a:pt x="193" y="268"/>
                  </a:cubicBezTo>
                  <a:cubicBezTo>
                    <a:pt x="118" y="268"/>
                    <a:pt x="48" y="275"/>
                    <a:pt x="1" y="338"/>
                  </a:cubicBezTo>
                  <a:cubicBezTo>
                    <a:pt x="83" y="502"/>
                    <a:pt x="206" y="556"/>
                    <a:pt x="335" y="556"/>
                  </a:cubicBezTo>
                  <a:cubicBezTo>
                    <a:pt x="424" y="556"/>
                    <a:pt x="516" y="530"/>
                    <a:pt x="597" y="497"/>
                  </a:cubicBezTo>
                  <a:cubicBezTo>
                    <a:pt x="811" y="408"/>
                    <a:pt x="1057" y="335"/>
                    <a:pt x="1306" y="335"/>
                  </a:cubicBezTo>
                  <a:cubicBezTo>
                    <a:pt x="1335" y="335"/>
                    <a:pt x="1364" y="336"/>
                    <a:pt x="1393" y="338"/>
                  </a:cubicBezTo>
                  <a:cubicBezTo>
                    <a:pt x="1393" y="119"/>
                    <a:pt x="1254" y="0"/>
                    <a:pt x="103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4"/>
            <p:cNvSpPr/>
            <p:nvPr/>
          </p:nvSpPr>
          <p:spPr>
            <a:xfrm>
              <a:off x="2796200" y="1697750"/>
              <a:ext cx="33350" cy="12950"/>
            </a:xfrm>
            <a:custGeom>
              <a:avLst/>
              <a:gdLst/>
              <a:ahLst/>
              <a:cxnLst/>
              <a:rect l="l" t="t" r="r" b="b"/>
              <a:pathLst>
                <a:path w="1334" h="518" extrusionOk="0">
                  <a:moveTo>
                    <a:pt x="1234" y="0"/>
                  </a:moveTo>
                  <a:cubicBezTo>
                    <a:pt x="796" y="20"/>
                    <a:pt x="319" y="100"/>
                    <a:pt x="1" y="517"/>
                  </a:cubicBezTo>
                  <a:cubicBezTo>
                    <a:pt x="418" y="418"/>
                    <a:pt x="856" y="418"/>
                    <a:pt x="1234" y="179"/>
                  </a:cubicBezTo>
                  <a:cubicBezTo>
                    <a:pt x="1334" y="120"/>
                    <a:pt x="1334" y="80"/>
                    <a:pt x="1234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4"/>
            <p:cNvSpPr/>
            <p:nvPr/>
          </p:nvSpPr>
          <p:spPr>
            <a:xfrm>
              <a:off x="2510250" y="1902325"/>
              <a:ext cx="33350" cy="12275"/>
            </a:xfrm>
            <a:custGeom>
              <a:avLst/>
              <a:gdLst/>
              <a:ahLst/>
              <a:cxnLst/>
              <a:rect l="l" t="t" r="r" b="b"/>
              <a:pathLst>
                <a:path w="1334" h="491" extrusionOk="0">
                  <a:moveTo>
                    <a:pt x="1084" y="0"/>
                  </a:moveTo>
                  <a:cubicBezTo>
                    <a:pt x="743" y="0"/>
                    <a:pt x="450" y="170"/>
                    <a:pt x="156" y="170"/>
                  </a:cubicBezTo>
                  <a:cubicBezTo>
                    <a:pt x="105" y="170"/>
                    <a:pt x="53" y="165"/>
                    <a:pt x="0" y="152"/>
                  </a:cubicBezTo>
                  <a:lnTo>
                    <a:pt x="0" y="490"/>
                  </a:lnTo>
                  <a:cubicBezTo>
                    <a:pt x="398" y="331"/>
                    <a:pt x="916" y="451"/>
                    <a:pt x="1333" y="33"/>
                  </a:cubicBezTo>
                  <a:cubicBezTo>
                    <a:pt x="1247" y="10"/>
                    <a:pt x="1164" y="0"/>
                    <a:pt x="1084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4"/>
            <p:cNvSpPr/>
            <p:nvPr/>
          </p:nvSpPr>
          <p:spPr>
            <a:xfrm>
              <a:off x="2587325" y="1827550"/>
              <a:ext cx="40325" cy="12450"/>
            </a:xfrm>
            <a:custGeom>
              <a:avLst/>
              <a:gdLst/>
              <a:ahLst/>
              <a:cxnLst/>
              <a:rect l="l" t="t" r="r" b="b"/>
              <a:pathLst>
                <a:path w="1613" h="498" extrusionOk="0">
                  <a:moveTo>
                    <a:pt x="1214" y="0"/>
                  </a:moveTo>
                  <a:cubicBezTo>
                    <a:pt x="797" y="60"/>
                    <a:pt x="399" y="199"/>
                    <a:pt x="1" y="358"/>
                  </a:cubicBezTo>
                  <a:cubicBezTo>
                    <a:pt x="200" y="378"/>
                    <a:pt x="399" y="338"/>
                    <a:pt x="538" y="497"/>
                  </a:cubicBezTo>
                  <a:cubicBezTo>
                    <a:pt x="896" y="358"/>
                    <a:pt x="1314" y="497"/>
                    <a:pt x="1612" y="219"/>
                  </a:cubicBezTo>
                  <a:lnTo>
                    <a:pt x="1533" y="159"/>
                  </a:lnTo>
                  <a:cubicBezTo>
                    <a:pt x="1453" y="120"/>
                    <a:pt x="1354" y="120"/>
                    <a:pt x="1294" y="60"/>
                  </a:cubicBezTo>
                  <a:cubicBezTo>
                    <a:pt x="1254" y="20"/>
                    <a:pt x="1234" y="20"/>
                    <a:pt x="1214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4"/>
            <p:cNvSpPr/>
            <p:nvPr/>
          </p:nvSpPr>
          <p:spPr>
            <a:xfrm>
              <a:off x="2453550" y="1939450"/>
              <a:ext cx="30375" cy="14300"/>
            </a:xfrm>
            <a:custGeom>
              <a:avLst/>
              <a:gdLst/>
              <a:ahLst/>
              <a:cxnLst/>
              <a:rect l="l" t="t" r="r" b="b"/>
              <a:pathLst>
                <a:path w="1215" h="572" extrusionOk="0">
                  <a:moveTo>
                    <a:pt x="1115" y="0"/>
                  </a:moveTo>
                  <a:cubicBezTo>
                    <a:pt x="1032" y="24"/>
                    <a:pt x="944" y="31"/>
                    <a:pt x="852" y="31"/>
                  </a:cubicBezTo>
                  <a:cubicBezTo>
                    <a:pt x="747" y="31"/>
                    <a:pt x="637" y="22"/>
                    <a:pt x="529" y="22"/>
                  </a:cubicBezTo>
                  <a:cubicBezTo>
                    <a:pt x="344" y="22"/>
                    <a:pt x="161" y="47"/>
                    <a:pt x="1" y="179"/>
                  </a:cubicBezTo>
                  <a:cubicBezTo>
                    <a:pt x="140" y="259"/>
                    <a:pt x="200" y="398"/>
                    <a:pt x="180" y="557"/>
                  </a:cubicBezTo>
                  <a:cubicBezTo>
                    <a:pt x="200" y="567"/>
                    <a:pt x="229" y="572"/>
                    <a:pt x="259" y="572"/>
                  </a:cubicBezTo>
                  <a:cubicBezTo>
                    <a:pt x="289" y="572"/>
                    <a:pt x="319" y="567"/>
                    <a:pt x="339" y="557"/>
                  </a:cubicBezTo>
                  <a:cubicBezTo>
                    <a:pt x="498" y="398"/>
                    <a:pt x="717" y="557"/>
                    <a:pt x="876" y="378"/>
                  </a:cubicBezTo>
                  <a:cubicBezTo>
                    <a:pt x="975" y="279"/>
                    <a:pt x="1115" y="338"/>
                    <a:pt x="1214" y="199"/>
                  </a:cubicBezTo>
                  <a:cubicBezTo>
                    <a:pt x="1194" y="139"/>
                    <a:pt x="1135" y="0"/>
                    <a:pt x="111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4"/>
            <p:cNvSpPr/>
            <p:nvPr/>
          </p:nvSpPr>
          <p:spPr>
            <a:xfrm>
              <a:off x="2452050" y="1821625"/>
              <a:ext cx="35350" cy="17000"/>
            </a:xfrm>
            <a:custGeom>
              <a:avLst/>
              <a:gdLst/>
              <a:ahLst/>
              <a:cxnLst/>
              <a:rect l="l" t="t" r="r" b="b"/>
              <a:pathLst>
                <a:path w="1414" h="680" extrusionOk="0">
                  <a:moveTo>
                    <a:pt x="832" y="1"/>
                  </a:moveTo>
                  <a:cubicBezTo>
                    <a:pt x="750" y="1"/>
                    <a:pt x="664" y="32"/>
                    <a:pt x="578" y="118"/>
                  </a:cubicBezTo>
                  <a:cubicBezTo>
                    <a:pt x="399" y="237"/>
                    <a:pt x="220" y="337"/>
                    <a:pt x="61" y="436"/>
                  </a:cubicBezTo>
                  <a:cubicBezTo>
                    <a:pt x="1" y="496"/>
                    <a:pt x="1" y="575"/>
                    <a:pt x="21" y="635"/>
                  </a:cubicBezTo>
                  <a:cubicBezTo>
                    <a:pt x="61" y="665"/>
                    <a:pt x="95" y="680"/>
                    <a:pt x="128" y="680"/>
                  </a:cubicBezTo>
                  <a:cubicBezTo>
                    <a:pt x="160" y="680"/>
                    <a:pt x="190" y="665"/>
                    <a:pt x="220" y="635"/>
                  </a:cubicBezTo>
                  <a:cubicBezTo>
                    <a:pt x="319" y="615"/>
                    <a:pt x="419" y="615"/>
                    <a:pt x="518" y="595"/>
                  </a:cubicBezTo>
                  <a:cubicBezTo>
                    <a:pt x="657" y="536"/>
                    <a:pt x="777" y="516"/>
                    <a:pt x="916" y="516"/>
                  </a:cubicBezTo>
                  <a:cubicBezTo>
                    <a:pt x="996" y="496"/>
                    <a:pt x="1055" y="476"/>
                    <a:pt x="1075" y="396"/>
                  </a:cubicBezTo>
                  <a:cubicBezTo>
                    <a:pt x="1195" y="337"/>
                    <a:pt x="1294" y="297"/>
                    <a:pt x="1413" y="237"/>
                  </a:cubicBezTo>
                  <a:cubicBezTo>
                    <a:pt x="1354" y="98"/>
                    <a:pt x="1234" y="98"/>
                    <a:pt x="1075" y="78"/>
                  </a:cubicBezTo>
                  <a:cubicBezTo>
                    <a:pt x="1003" y="37"/>
                    <a:pt x="920" y="1"/>
                    <a:pt x="832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4"/>
            <p:cNvSpPr/>
            <p:nvPr/>
          </p:nvSpPr>
          <p:spPr>
            <a:xfrm>
              <a:off x="2939425" y="1949725"/>
              <a:ext cx="26900" cy="16600"/>
            </a:xfrm>
            <a:custGeom>
              <a:avLst/>
              <a:gdLst/>
              <a:ahLst/>
              <a:cxnLst/>
              <a:rect l="l" t="t" r="r" b="b"/>
              <a:pathLst>
                <a:path w="1076" h="664" extrusionOk="0">
                  <a:moveTo>
                    <a:pt x="975" y="0"/>
                  </a:moveTo>
                  <a:cubicBezTo>
                    <a:pt x="563" y="0"/>
                    <a:pt x="333" y="337"/>
                    <a:pt x="1" y="484"/>
                  </a:cubicBezTo>
                  <a:cubicBezTo>
                    <a:pt x="41" y="623"/>
                    <a:pt x="140" y="623"/>
                    <a:pt x="200" y="663"/>
                  </a:cubicBezTo>
                  <a:cubicBezTo>
                    <a:pt x="498" y="504"/>
                    <a:pt x="936" y="584"/>
                    <a:pt x="1075" y="166"/>
                  </a:cubicBezTo>
                  <a:lnTo>
                    <a:pt x="1075" y="7"/>
                  </a:lnTo>
                  <a:cubicBezTo>
                    <a:pt x="1041" y="2"/>
                    <a:pt x="1007" y="0"/>
                    <a:pt x="97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4"/>
            <p:cNvSpPr/>
            <p:nvPr/>
          </p:nvSpPr>
          <p:spPr>
            <a:xfrm>
              <a:off x="2952850" y="1757425"/>
              <a:ext cx="28375" cy="14450"/>
            </a:xfrm>
            <a:custGeom>
              <a:avLst/>
              <a:gdLst/>
              <a:ahLst/>
              <a:cxnLst/>
              <a:rect l="l" t="t" r="r" b="b"/>
              <a:pathLst>
                <a:path w="1135" h="578" extrusionOk="0">
                  <a:moveTo>
                    <a:pt x="888" y="0"/>
                  </a:moveTo>
                  <a:cubicBezTo>
                    <a:pt x="554" y="0"/>
                    <a:pt x="292" y="238"/>
                    <a:pt x="1" y="358"/>
                  </a:cubicBezTo>
                  <a:lnTo>
                    <a:pt x="220" y="577"/>
                  </a:lnTo>
                  <a:cubicBezTo>
                    <a:pt x="518" y="517"/>
                    <a:pt x="856" y="517"/>
                    <a:pt x="1055" y="199"/>
                  </a:cubicBezTo>
                  <a:cubicBezTo>
                    <a:pt x="1135" y="120"/>
                    <a:pt x="1135" y="80"/>
                    <a:pt x="1055" y="20"/>
                  </a:cubicBezTo>
                  <a:cubicBezTo>
                    <a:pt x="997" y="6"/>
                    <a:pt x="942" y="0"/>
                    <a:pt x="88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4"/>
            <p:cNvSpPr/>
            <p:nvPr/>
          </p:nvSpPr>
          <p:spPr>
            <a:xfrm>
              <a:off x="2577375" y="1728075"/>
              <a:ext cx="35350" cy="12450"/>
            </a:xfrm>
            <a:custGeom>
              <a:avLst/>
              <a:gdLst/>
              <a:ahLst/>
              <a:cxnLst/>
              <a:rect l="l" t="t" r="r" b="b"/>
              <a:pathLst>
                <a:path w="1414" h="498" extrusionOk="0">
                  <a:moveTo>
                    <a:pt x="1294" y="1"/>
                  </a:moveTo>
                  <a:cubicBezTo>
                    <a:pt x="896" y="180"/>
                    <a:pt x="419" y="60"/>
                    <a:pt x="61" y="339"/>
                  </a:cubicBezTo>
                  <a:cubicBezTo>
                    <a:pt x="1" y="379"/>
                    <a:pt x="1" y="458"/>
                    <a:pt x="61" y="498"/>
                  </a:cubicBezTo>
                  <a:cubicBezTo>
                    <a:pt x="498" y="458"/>
                    <a:pt x="876" y="379"/>
                    <a:pt x="1294" y="339"/>
                  </a:cubicBezTo>
                  <a:cubicBezTo>
                    <a:pt x="1413" y="239"/>
                    <a:pt x="1413" y="140"/>
                    <a:pt x="1294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4"/>
            <p:cNvSpPr/>
            <p:nvPr/>
          </p:nvSpPr>
          <p:spPr>
            <a:xfrm>
              <a:off x="2484400" y="1983200"/>
              <a:ext cx="29850" cy="14450"/>
            </a:xfrm>
            <a:custGeom>
              <a:avLst/>
              <a:gdLst/>
              <a:ahLst/>
              <a:cxnLst/>
              <a:rect l="l" t="t" r="r" b="b"/>
              <a:pathLst>
                <a:path w="1194" h="578" extrusionOk="0">
                  <a:moveTo>
                    <a:pt x="696" y="40"/>
                  </a:moveTo>
                  <a:cubicBezTo>
                    <a:pt x="477" y="180"/>
                    <a:pt x="239" y="279"/>
                    <a:pt x="0" y="398"/>
                  </a:cubicBezTo>
                  <a:lnTo>
                    <a:pt x="179" y="577"/>
                  </a:lnTo>
                  <a:cubicBezTo>
                    <a:pt x="537" y="438"/>
                    <a:pt x="855" y="319"/>
                    <a:pt x="1194" y="200"/>
                  </a:cubicBezTo>
                  <a:cubicBezTo>
                    <a:pt x="1074" y="1"/>
                    <a:pt x="875" y="80"/>
                    <a:pt x="696" y="4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4"/>
            <p:cNvSpPr/>
            <p:nvPr/>
          </p:nvSpPr>
          <p:spPr>
            <a:xfrm>
              <a:off x="2540575" y="1997625"/>
              <a:ext cx="26900" cy="13000"/>
            </a:xfrm>
            <a:custGeom>
              <a:avLst/>
              <a:gdLst/>
              <a:ahLst/>
              <a:cxnLst/>
              <a:rect l="l" t="t" r="r" b="b"/>
              <a:pathLst>
                <a:path w="1076" h="520" extrusionOk="0">
                  <a:moveTo>
                    <a:pt x="896" y="0"/>
                  </a:moveTo>
                  <a:cubicBezTo>
                    <a:pt x="578" y="20"/>
                    <a:pt x="279" y="120"/>
                    <a:pt x="1" y="319"/>
                  </a:cubicBezTo>
                  <a:cubicBezTo>
                    <a:pt x="80" y="359"/>
                    <a:pt x="120" y="438"/>
                    <a:pt x="180" y="498"/>
                  </a:cubicBezTo>
                  <a:cubicBezTo>
                    <a:pt x="295" y="505"/>
                    <a:pt x="414" y="519"/>
                    <a:pt x="532" y="519"/>
                  </a:cubicBezTo>
                  <a:cubicBezTo>
                    <a:pt x="719" y="519"/>
                    <a:pt x="904" y="485"/>
                    <a:pt x="1075" y="339"/>
                  </a:cubicBezTo>
                  <a:lnTo>
                    <a:pt x="1035" y="299"/>
                  </a:lnTo>
                  <a:cubicBezTo>
                    <a:pt x="936" y="219"/>
                    <a:pt x="976" y="80"/>
                    <a:pt x="896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4"/>
            <p:cNvSpPr/>
            <p:nvPr/>
          </p:nvSpPr>
          <p:spPr>
            <a:xfrm>
              <a:off x="2940925" y="1695175"/>
              <a:ext cx="26875" cy="10675"/>
            </a:xfrm>
            <a:custGeom>
              <a:avLst/>
              <a:gdLst/>
              <a:ahLst/>
              <a:cxnLst/>
              <a:rect l="l" t="t" r="r" b="b"/>
              <a:pathLst>
                <a:path w="1075" h="427" extrusionOk="0">
                  <a:moveTo>
                    <a:pt x="526" y="1"/>
                  </a:moveTo>
                  <a:cubicBezTo>
                    <a:pt x="298" y="1"/>
                    <a:pt x="146" y="140"/>
                    <a:pt x="1" y="382"/>
                  </a:cubicBezTo>
                  <a:cubicBezTo>
                    <a:pt x="87" y="413"/>
                    <a:pt x="165" y="426"/>
                    <a:pt x="241" y="426"/>
                  </a:cubicBezTo>
                  <a:cubicBezTo>
                    <a:pt x="498" y="426"/>
                    <a:pt x="721" y="275"/>
                    <a:pt x="1075" y="183"/>
                  </a:cubicBezTo>
                  <a:cubicBezTo>
                    <a:pt x="849" y="58"/>
                    <a:pt x="672" y="1"/>
                    <a:pt x="52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4"/>
            <p:cNvSpPr/>
            <p:nvPr/>
          </p:nvSpPr>
          <p:spPr>
            <a:xfrm>
              <a:off x="2773825" y="1948875"/>
              <a:ext cx="32850" cy="13475"/>
            </a:xfrm>
            <a:custGeom>
              <a:avLst/>
              <a:gdLst/>
              <a:ahLst/>
              <a:cxnLst/>
              <a:rect l="l" t="t" r="r" b="b"/>
              <a:pathLst>
                <a:path w="1314" h="539" extrusionOk="0">
                  <a:moveTo>
                    <a:pt x="916" y="1"/>
                  </a:moveTo>
                  <a:cubicBezTo>
                    <a:pt x="657" y="220"/>
                    <a:pt x="359" y="200"/>
                    <a:pt x="100" y="220"/>
                  </a:cubicBezTo>
                  <a:cubicBezTo>
                    <a:pt x="1" y="279"/>
                    <a:pt x="1" y="319"/>
                    <a:pt x="60" y="399"/>
                  </a:cubicBezTo>
                  <a:cubicBezTo>
                    <a:pt x="222" y="497"/>
                    <a:pt x="376" y="538"/>
                    <a:pt x="525" y="538"/>
                  </a:cubicBezTo>
                  <a:cubicBezTo>
                    <a:pt x="799" y="538"/>
                    <a:pt x="1056" y="400"/>
                    <a:pt x="1313" y="220"/>
                  </a:cubicBezTo>
                  <a:cubicBezTo>
                    <a:pt x="1134" y="200"/>
                    <a:pt x="995" y="180"/>
                    <a:pt x="91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4"/>
            <p:cNvSpPr/>
            <p:nvPr/>
          </p:nvSpPr>
          <p:spPr>
            <a:xfrm>
              <a:off x="2694750" y="1895225"/>
              <a:ext cx="41300" cy="15400"/>
            </a:xfrm>
            <a:custGeom>
              <a:avLst/>
              <a:gdLst/>
              <a:ahLst/>
              <a:cxnLst/>
              <a:rect l="l" t="t" r="r" b="b"/>
              <a:pathLst>
                <a:path w="1652" h="616" extrusionOk="0">
                  <a:moveTo>
                    <a:pt x="1488" y="1"/>
                  </a:moveTo>
                  <a:cubicBezTo>
                    <a:pt x="1431" y="1"/>
                    <a:pt x="1370" y="21"/>
                    <a:pt x="1314" y="58"/>
                  </a:cubicBezTo>
                  <a:cubicBezTo>
                    <a:pt x="896" y="178"/>
                    <a:pt x="478" y="237"/>
                    <a:pt x="100" y="436"/>
                  </a:cubicBezTo>
                  <a:cubicBezTo>
                    <a:pt x="1" y="516"/>
                    <a:pt x="1" y="556"/>
                    <a:pt x="100" y="615"/>
                  </a:cubicBezTo>
                  <a:cubicBezTo>
                    <a:pt x="657" y="536"/>
                    <a:pt x="1194" y="436"/>
                    <a:pt x="1652" y="78"/>
                  </a:cubicBezTo>
                  <a:cubicBezTo>
                    <a:pt x="1610" y="26"/>
                    <a:pt x="1551" y="1"/>
                    <a:pt x="148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4"/>
            <p:cNvSpPr/>
            <p:nvPr/>
          </p:nvSpPr>
          <p:spPr>
            <a:xfrm>
              <a:off x="2712650" y="1850425"/>
              <a:ext cx="21925" cy="12700"/>
            </a:xfrm>
            <a:custGeom>
              <a:avLst/>
              <a:gdLst/>
              <a:ahLst/>
              <a:cxnLst/>
              <a:rect l="l" t="t" r="r" b="b"/>
              <a:pathLst>
                <a:path w="877" h="508" extrusionOk="0">
                  <a:moveTo>
                    <a:pt x="617" y="0"/>
                  </a:moveTo>
                  <a:cubicBezTo>
                    <a:pt x="379" y="60"/>
                    <a:pt x="120" y="139"/>
                    <a:pt x="1" y="418"/>
                  </a:cubicBezTo>
                  <a:cubicBezTo>
                    <a:pt x="112" y="482"/>
                    <a:pt x="214" y="507"/>
                    <a:pt x="310" y="507"/>
                  </a:cubicBezTo>
                  <a:cubicBezTo>
                    <a:pt x="454" y="507"/>
                    <a:pt x="586" y="450"/>
                    <a:pt x="717" y="378"/>
                  </a:cubicBezTo>
                  <a:cubicBezTo>
                    <a:pt x="796" y="338"/>
                    <a:pt x="876" y="259"/>
                    <a:pt x="796" y="159"/>
                  </a:cubicBezTo>
                  <a:cubicBezTo>
                    <a:pt x="757" y="100"/>
                    <a:pt x="677" y="0"/>
                    <a:pt x="617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4"/>
            <p:cNvSpPr/>
            <p:nvPr/>
          </p:nvSpPr>
          <p:spPr>
            <a:xfrm>
              <a:off x="2865825" y="1854975"/>
              <a:ext cx="20425" cy="14875"/>
            </a:xfrm>
            <a:custGeom>
              <a:avLst/>
              <a:gdLst/>
              <a:ahLst/>
              <a:cxnLst/>
              <a:rect l="l" t="t" r="r" b="b"/>
              <a:pathLst>
                <a:path w="817" h="595" extrusionOk="0">
                  <a:moveTo>
                    <a:pt x="504" y="1"/>
                  </a:moveTo>
                  <a:cubicBezTo>
                    <a:pt x="208" y="1"/>
                    <a:pt x="46" y="199"/>
                    <a:pt x="1" y="594"/>
                  </a:cubicBezTo>
                  <a:cubicBezTo>
                    <a:pt x="160" y="236"/>
                    <a:pt x="637" y="475"/>
                    <a:pt x="816" y="57"/>
                  </a:cubicBezTo>
                  <a:cubicBezTo>
                    <a:pt x="699" y="19"/>
                    <a:pt x="596" y="1"/>
                    <a:pt x="504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4"/>
            <p:cNvSpPr/>
            <p:nvPr/>
          </p:nvSpPr>
          <p:spPr>
            <a:xfrm>
              <a:off x="2503775" y="1745475"/>
              <a:ext cx="38825" cy="14700"/>
            </a:xfrm>
            <a:custGeom>
              <a:avLst/>
              <a:gdLst/>
              <a:ahLst/>
              <a:cxnLst/>
              <a:rect l="l" t="t" r="r" b="b"/>
              <a:pathLst>
                <a:path w="1553" h="588" extrusionOk="0">
                  <a:moveTo>
                    <a:pt x="1473" y="1"/>
                  </a:moveTo>
                  <a:cubicBezTo>
                    <a:pt x="976" y="1"/>
                    <a:pt x="518" y="180"/>
                    <a:pt x="80" y="359"/>
                  </a:cubicBezTo>
                  <a:cubicBezTo>
                    <a:pt x="21" y="399"/>
                    <a:pt x="1" y="478"/>
                    <a:pt x="61" y="558"/>
                  </a:cubicBezTo>
                  <a:cubicBezTo>
                    <a:pt x="90" y="578"/>
                    <a:pt x="120" y="588"/>
                    <a:pt x="153" y="588"/>
                  </a:cubicBezTo>
                  <a:cubicBezTo>
                    <a:pt x="185" y="588"/>
                    <a:pt x="220" y="578"/>
                    <a:pt x="259" y="558"/>
                  </a:cubicBezTo>
                  <a:cubicBezTo>
                    <a:pt x="657" y="359"/>
                    <a:pt x="1095" y="399"/>
                    <a:pt x="1473" y="160"/>
                  </a:cubicBezTo>
                  <a:cubicBezTo>
                    <a:pt x="1552" y="100"/>
                    <a:pt x="1552" y="61"/>
                    <a:pt x="1473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4"/>
            <p:cNvSpPr/>
            <p:nvPr/>
          </p:nvSpPr>
          <p:spPr>
            <a:xfrm>
              <a:off x="2970775" y="1827550"/>
              <a:ext cx="25875" cy="12000"/>
            </a:xfrm>
            <a:custGeom>
              <a:avLst/>
              <a:gdLst/>
              <a:ahLst/>
              <a:cxnLst/>
              <a:rect l="l" t="t" r="r" b="b"/>
              <a:pathLst>
                <a:path w="1035" h="480" extrusionOk="0">
                  <a:moveTo>
                    <a:pt x="875" y="0"/>
                  </a:moveTo>
                  <a:cubicBezTo>
                    <a:pt x="577" y="0"/>
                    <a:pt x="279" y="0"/>
                    <a:pt x="20" y="199"/>
                  </a:cubicBezTo>
                  <a:cubicBezTo>
                    <a:pt x="20" y="259"/>
                    <a:pt x="0" y="299"/>
                    <a:pt x="0" y="358"/>
                  </a:cubicBezTo>
                  <a:cubicBezTo>
                    <a:pt x="20" y="418"/>
                    <a:pt x="80" y="478"/>
                    <a:pt x="139" y="478"/>
                  </a:cubicBezTo>
                  <a:cubicBezTo>
                    <a:pt x="160" y="479"/>
                    <a:pt x="180" y="479"/>
                    <a:pt x="200" y="479"/>
                  </a:cubicBezTo>
                  <a:cubicBezTo>
                    <a:pt x="525" y="479"/>
                    <a:pt x="753" y="330"/>
                    <a:pt x="1034" y="199"/>
                  </a:cubicBezTo>
                  <a:lnTo>
                    <a:pt x="1015" y="139"/>
                  </a:lnTo>
                  <a:cubicBezTo>
                    <a:pt x="975" y="100"/>
                    <a:pt x="935" y="80"/>
                    <a:pt x="915" y="40"/>
                  </a:cubicBezTo>
                  <a:lnTo>
                    <a:pt x="875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4"/>
            <p:cNvSpPr/>
            <p:nvPr/>
          </p:nvSpPr>
          <p:spPr>
            <a:xfrm>
              <a:off x="2540575" y="1737000"/>
              <a:ext cx="32350" cy="12475"/>
            </a:xfrm>
            <a:custGeom>
              <a:avLst/>
              <a:gdLst/>
              <a:ahLst/>
              <a:cxnLst/>
              <a:rect l="l" t="t" r="r" b="b"/>
              <a:pathLst>
                <a:path w="1294" h="499" extrusionOk="0">
                  <a:moveTo>
                    <a:pt x="1166" y="0"/>
                  </a:moveTo>
                  <a:cubicBezTo>
                    <a:pt x="844" y="0"/>
                    <a:pt x="522" y="181"/>
                    <a:pt x="200" y="181"/>
                  </a:cubicBezTo>
                  <a:cubicBezTo>
                    <a:pt x="120" y="240"/>
                    <a:pt x="80" y="300"/>
                    <a:pt x="1" y="340"/>
                  </a:cubicBezTo>
                  <a:lnTo>
                    <a:pt x="1" y="499"/>
                  </a:lnTo>
                  <a:cubicBezTo>
                    <a:pt x="100" y="499"/>
                    <a:pt x="220" y="499"/>
                    <a:pt x="319" y="479"/>
                  </a:cubicBezTo>
                  <a:cubicBezTo>
                    <a:pt x="439" y="400"/>
                    <a:pt x="578" y="400"/>
                    <a:pt x="697" y="340"/>
                  </a:cubicBezTo>
                  <a:cubicBezTo>
                    <a:pt x="876" y="300"/>
                    <a:pt x="1095" y="320"/>
                    <a:pt x="1214" y="141"/>
                  </a:cubicBezTo>
                  <a:cubicBezTo>
                    <a:pt x="1294" y="101"/>
                    <a:pt x="1294" y="41"/>
                    <a:pt x="1214" y="2"/>
                  </a:cubicBezTo>
                  <a:cubicBezTo>
                    <a:pt x="1198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4"/>
            <p:cNvSpPr/>
            <p:nvPr/>
          </p:nvSpPr>
          <p:spPr>
            <a:xfrm>
              <a:off x="2387400" y="1897175"/>
              <a:ext cx="9975" cy="43775"/>
            </a:xfrm>
            <a:custGeom>
              <a:avLst/>
              <a:gdLst/>
              <a:ahLst/>
              <a:cxnLst/>
              <a:rect l="l" t="t" r="r" b="b"/>
              <a:pathLst>
                <a:path w="399" h="1751" extrusionOk="0">
                  <a:moveTo>
                    <a:pt x="200" y="0"/>
                  </a:moveTo>
                  <a:cubicBezTo>
                    <a:pt x="1" y="199"/>
                    <a:pt x="81" y="478"/>
                    <a:pt x="41" y="696"/>
                  </a:cubicBezTo>
                  <a:lnTo>
                    <a:pt x="100" y="1751"/>
                  </a:lnTo>
                  <a:lnTo>
                    <a:pt x="240" y="1751"/>
                  </a:lnTo>
                  <a:cubicBezTo>
                    <a:pt x="299" y="1233"/>
                    <a:pt x="61" y="676"/>
                    <a:pt x="399" y="179"/>
                  </a:cubicBezTo>
                  <a:lnTo>
                    <a:pt x="399" y="40"/>
                  </a:lnTo>
                  <a:cubicBezTo>
                    <a:pt x="359" y="0"/>
                    <a:pt x="279" y="0"/>
                    <a:pt x="20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4"/>
            <p:cNvSpPr/>
            <p:nvPr/>
          </p:nvSpPr>
          <p:spPr>
            <a:xfrm>
              <a:off x="2609700" y="1724575"/>
              <a:ext cx="28875" cy="11975"/>
            </a:xfrm>
            <a:custGeom>
              <a:avLst/>
              <a:gdLst/>
              <a:ahLst/>
              <a:cxnLst/>
              <a:rect l="l" t="t" r="r" b="b"/>
              <a:pathLst>
                <a:path w="1155" h="479" extrusionOk="0">
                  <a:moveTo>
                    <a:pt x="1083" y="0"/>
                  </a:moveTo>
                  <a:cubicBezTo>
                    <a:pt x="752" y="0"/>
                    <a:pt x="435" y="151"/>
                    <a:pt x="131" y="151"/>
                  </a:cubicBezTo>
                  <a:cubicBezTo>
                    <a:pt x="88" y="151"/>
                    <a:pt x="44" y="148"/>
                    <a:pt x="1" y="141"/>
                  </a:cubicBezTo>
                  <a:lnTo>
                    <a:pt x="1" y="479"/>
                  </a:lnTo>
                  <a:cubicBezTo>
                    <a:pt x="399" y="379"/>
                    <a:pt x="777" y="280"/>
                    <a:pt x="1155" y="180"/>
                  </a:cubicBezTo>
                  <a:cubicBezTo>
                    <a:pt x="1155" y="121"/>
                    <a:pt x="1135" y="41"/>
                    <a:pt x="1135" y="1"/>
                  </a:cubicBezTo>
                  <a:cubicBezTo>
                    <a:pt x="1117" y="0"/>
                    <a:pt x="1100" y="0"/>
                    <a:pt x="1083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4"/>
            <p:cNvSpPr/>
            <p:nvPr/>
          </p:nvSpPr>
          <p:spPr>
            <a:xfrm>
              <a:off x="2505350" y="2070725"/>
              <a:ext cx="27300" cy="14675"/>
            </a:xfrm>
            <a:custGeom>
              <a:avLst/>
              <a:gdLst/>
              <a:ahLst/>
              <a:cxnLst/>
              <a:rect l="l" t="t" r="r" b="b"/>
              <a:pathLst>
                <a:path w="1092" h="587" extrusionOk="0">
                  <a:moveTo>
                    <a:pt x="555" y="21"/>
                  </a:moveTo>
                  <a:cubicBezTo>
                    <a:pt x="435" y="180"/>
                    <a:pt x="157" y="1"/>
                    <a:pt x="37" y="220"/>
                  </a:cubicBezTo>
                  <a:cubicBezTo>
                    <a:pt x="37" y="279"/>
                    <a:pt x="37" y="319"/>
                    <a:pt x="17" y="359"/>
                  </a:cubicBezTo>
                  <a:cubicBezTo>
                    <a:pt x="0" y="494"/>
                    <a:pt x="27" y="586"/>
                    <a:pt x="157" y="586"/>
                  </a:cubicBezTo>
                  <a:cubicBezTo>
                    <a:pt x="180" y="586"/>
                    <a:pt x="207" y="584"/>
                    <a:pt x="236" y="578"/>
                  </a:cubicBezTo>
                  <a:cubicBezTo>
                    <a:pt x="515" y="478"/>
                    <a:pt x="833" y="399"/>
                    <a:pt x="1092" y="200"/>
                  </a:cubicBezTo>
                  <a:cubicBezTo>
                    <a:pt x="1052" y="140"/>
                    <a:pt x="1032" y="100"/>
                    <a:pt x="952" y="80"/>
                  </a:cubicBezTo>
                  <a:cubicBezTo>
                    <a:pt x="893" y="21"/>
                    <a:pt x="813" y="21"/>
                    <a:pt x="714" y="21"/>
                  </a:cubicBezTo>
                  <a:cubicBezTo>
                    <a:pt x="684" y="40"/>
                    <a:pt x="659" y="50"/>
                    <a:pt x="634" y="50"/>
                  </a:cubicBezTo>
                  <a:cubicBezTo>
                    <a:pt x="609" y="50"/>
                    <a:pt x="584" y="40"/>
                    <a:pt x="555" y="2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4"/>
            <p:cNvSpPr/>
            <p:nvPr/>
          </p:nvSpPr>
          <p:spPr>
            <a:xfrm>
              <a:off x="2907100" y="1698900"/>
              <a:ext cx="25900" cy="12800"/>
            </a:xfrm>
            <a:custGeom>
              <a:avLst/>
              <a:gdLst/>
              <a:ahLst/>
              <a:cxnLst/>
              <a:rect l="l" t="t" r="r" b="b"/>
              <a:pathLst>
                <a:path w="1036" h="512" extrusionOk="0">
                  <a:moveTo>
                    <a:pt x="354" y="0"/>
                  </a:moveTo>
                  <a:cubicBezTo>
                    <a:pt x="269" y="0"/>
                    <a:pt x="185" y="29"/>
                    <a:pt x="100" y="113"/>
                  </a:cubicBezTo>
                  <a:cubicBezTo>
                    <a:pt x="1" y="233"/>
                    <a:pt x="1" y="332"/>
                    <a:pt x="100" y="432"/>
                  </a:cubicBezTo>
                  <a:lnTo>
                    <a:pt x="100" y="511"/>
                  </a:lnTo>
                  <a:cubicBezTo>
                    <a:pt x="359" y="233"/>
                    <a:pt x="777" y="432"/>
                    <a:pt x="1035" y="113"/>
                  </a:cubicBezTo>
                  <a:lnTo>
                    <a:pt x="1035" y="113"/>
                  </a:lnTo>
                  <a:cubicBezTo>
                    <a:pt x="996" y="125"/>
                    <a:pt x="957" y="130"/>
                    <a:pt x="919" y="130"/>
                  </a:cubicBezTo>
                  <a:cubicBezTo>
                    <a:pt x="721" y="130"/>
                    <a:pt x="536" y="0"/>
                    <a:pt x="354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4"/>
            <p:cNvSpPr/>
            <p:nvPr/>
          </p:nvSpPr>
          <p:spPr>
            <a:xfrm>
              <a:off x="2914075" y="1958450"/>
              <a:ext cx="23900" cy="13350"/>
            </a:xfrm>
            <a:custGeom>
              <a:avLst/>
              <a:gdLst/>
              <a:ahLst/>
              <a:cxnLst/>
              <a:rect l="l" t="t" r="r" b="b"/>
              <a:pathLst>
                <a:path w="956" h="534" extrusionOk="0">
                  <a:moveTo>
                    <a:pt x="620" y="0"/>
                  </a:moveTo>
                  <a:cubicBezTo>
                    <a:pt x="541" y="0"/>
                    <a:pt x="458" y="16"/>
                    <a:pt x="378" y="16"/>
                  </a:cubicBezTo>
                  <a:cubicBezTo>
                    <a:pt x="259" y="76"/>
                    <a:pt x="299" y="235"/>
                    <a:pt x="179" y="314"/>
                  </a:cubicBezTo>
                  <a:cubicBezTo>
                    <a:pt x="100" y="334"/>
                    <a:pt x="60" y="334"/>
                    <a:pt x="0" y="334"/>
                  </a:cubicBezTo>
                  <a:cubicBezTo>
                    <a:pt x="120" y="533"/>
                    <a:pt x="319" y="493"/>
                    <a:pt x="518" y="513"/>
                  </a:cubicBezTo>
                  <a:cubicBezTo>
                    <a:pt x="657" y="473"/>
                    <a:pt x="756" y="394"/>
                    <a:pt x="876" y="314"/>
                  </a:cubicBezTo>
                  <a:cubicBezTo>
                    <a:pt x="955" y="274"/>
                    <a:pt x="955" y="215"/>
                    <a:pt x="876" y="135"/>
                  </a:cubicBezTo>
                  <a:cubicBezTo>
                    <a:pt x="809" y="25"/>
                    <a:pt x="718" y="0"/>
                    <a:pt x="62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4"/>
            <p:cNvSpPr/>
            <p:nvPr/>
          </p:nvSpPr>
          <p:spPr>
            <a:xfrm>
              <a:off x="2857375" y="1684625"/>
              <a:ext cx="31850" cy="8775"/>
            </a:xfrm>
            <a:custGeom>
              <a:avLst/>
              <a:gdLst/>
              <a:ahLst/>
              <a:cxnLst/>
              <a:rect l="l" t="t" r="r" b="b"/>
              <a:pathLst>
                <a:path w="1274" h="351" extrusionOk="0">
                  <a:moveTo>
                    <a:pt x="542" y="0"/>
                  </a:moveTo>
                  <a:cubicBezTo>
                    <a:pt x="358" y="0"/>
                    <a:pt x="176" y="32"/>
                    <a:pt x="1" y="187"/>
                  </a:cubicBezTo>
                  <a:cubicBezTo>
                    <a:pt x="160" y="326"/>
                    <a:pt x="359" y="247"/>
                    <a:pt x="498" y="326"/>
                  </a:cubicBezTo>
                  <a:cubicBezTo>
                    <a:pt x="616" y="335"/>
                    <a:pt x="734" y="350"/>
                    <a:pt x="848" y="350"/>
                  </a:cubicBezTo>
                  <a:cubicBezTo>
                    <a:pt x="1002" y="350"/>
                    <a:pt x="1148" y="321"/>
                    <a:pt x="1274" y="207"/>
                  </a:cubicBezTo>
                  <a:cubicBezTo>
                    <a:pt x="1194" y="147"/>
                    <a:pt x="1134" y="88"/>
                    <a:pt x="1055" y="8"/>
                  </a:cubicBezTo>
                  <a:cubicBezTo>
                    <a:pt x="1010" y="13"/>
                    <a:pt x="964" y="15"/>
                    <a:pt x="919" y="15"/>
                  </a:cubicBezTo>
                  <a:cubicBezTo>
                    <a:pt x="793" y="15"/>
                    <a:pt x="667" y="0"/>
                    <a:pt x="542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4"/>
            <p:cNvSpPr/>
            <p:nvPr/>
          </p:nvSpPr>
          <p:spPr>
            <a:xfrm>
              <a:off x="2453050" y="2112250"/>
              <a:ext cx="26400" cy="11650"/>
            </a:xfrm>
            <a:custGeom>
              <a:avLst/>
              <a:gdLst/>
              <a:ahLst/>
              <a:cxnLst/>
              <a:rect l="l" t="t" r="r" b="b"/>
              <a:pathLst>
                <a:path w="1056" h="466" extrusionOk="0">
                  <a:moveTo>
                    <a:pt x="839" y="1"/>
                  </a:moveTo>
                  <a:cubicBezTo>
                    <a:pt x="737" y="1"/>
                    <a:pt x="617" y="50"/>
                    <a:pt x="518" y="50"/>
                  </a:cubicBezTo>
                  <a:cubicBezTo>
                    <a:pt x="399" y="90"/>
                    <a:pt x="299" y="90"/>
                    <a:pt x="200" y="90"/>
                  </a:cubicBezTo>
                  <a:cubicBezTo>
                    <a:pt x="140" y="190"/>
                    <a:pt x="1" y="289"/>
                    <a:pt x="21" y="349"/>
                  </a:cubicBezTo>
                  <a:cubicBezTo>
                    <a:pt x="42" y="444"/>
                    <a:pt x="102" y="466"/>
                    <a:pt x="171" y="466"/>
                  </a:cubicBezTo>
                  <a:cubicBezTo>
                    <a:pt x="233" y="466"/>
                    <a:pt x="303" y="448"/>
                    <a:pt x="359" y="448"/>
                  </a:cubicBezTo>
                  <a:cubicBezTo>
                    <a:pt x="388" y="454"/>
                    <a:pt x="421" y="457"/>
                    <a:pt x="454" y="457"/>
                  </a:cubicBezTo>
                  <a:cubicBezTo>
                    <a:pt x="536" y="457"/>
                    <a:pt x="627" y="443"/>
                    <a:pt x="697" y="428"/>
                  </a:cubicBezTo>
                  <a:cubicBezTo>
                    <a:pt x="796" y="309"/>
                    <a:pt x="936" y="289"/>
                    <a:pt x="1055" y="249"/>
                  </a:cubicBezTo>
                  <a:cubicBezTo>
                    <a:pt x="1025" y="50"/>
                    <a:pt x="941" y="1"/>
                    <a:pt x="83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4"/>
            <p:cNvSpPr/>
            <p:nvPr/>
          </p:nvSpPr>
          <p:spPr>
            <a:xfrm>
              <a:off x="2740500" y="1886725"/>
              <a:ext cx="23900" cy="13950"/>
            </a:xfrm>
            <a:custGeom>
              <a:avLst/>
              <a:gdLst/>
              <a:ahLst/>
              <a:cxnLst/>
              <a:rect l="l" t="t" r="r" b="b"/>
              <a:pathLst>
                <a:path w="956" h="558" extrusionOk="0">
                  <a:moveTo>
                    <a:pt x="876" y="80"/>
                  </a:moveTo>
                  <a:cubicBezTo>
                    <a:pt x="578" y="100"/>
                    <a:pt x="200" y="0"/>
                    <a:pt x="1" y="557"/>
                  </a:cubicBezTo>
                  <a:cubicBezTo>
                    <a:pt x="359" y="418"/>
                    <a:pt x="657" y="518"/>
                    <a:pt x="876" y="279"/>
                  </a:cubicBezTo>
                  <a:cubicBezTo>
                    <a:pt x="956" y="199"/>
                    <a:pt x="956" y="160"/>
                    <a:pt x="876" y="8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4"/>
            <p:cNvSpPr/>
            <p:nvPr/>
          </p:nvSpPr>
          <p:spPr>
            <a:xfrm>
              <a:off x="2940425" y="1867775"/>
              <a:ext cx="18925" cy="13050"/>
            </a:xfrm>
            <a:custGeom>
              <a:avLst/>
              <a:gdLst/>
              <a:ahLst/>
              <a:cxnLst/>
              <a:rect l="l" t="t" r="r" b="b"/>
              <a:pathLst>
                <a:path w="757" h="522" extrusionOk="0">
                  <a:moveTo>
                    <a:pt x="356" y="1"/>
                  </a:moveTo>
                  <a:cubicBezTo>
                    <a:pt x="231" y="1"/>
                    <a:pt x="113" y="50"/>
                    <a:pt x="1" y="162"/>
                  </a:cubicBezTo>
                  <a:cubicBezTo>
                    <a:pt x="1" y="301"/>
                    <a:pt x="40" y="440"/>
                    <a:pt x="200" y="520"/>
                  </a:cubicBezTo>
                  <a:cubicBezTo>
                    <a:pt x="211" y="521"/>
                    <a:pt x="222" y="521"/>
                    <a:pt x="233" y="521"/>
                  </a:cubicBezTo>
                  <a:cubicBezTo>
                    <a:pt x="415" y="521"/>
                    <a:pt x="547" y="375"/>
                    <a:pt x="697" y="281"/>
                  </a:cubicBezTo>
                  <a:cubicBezTo>
                    <a:pt x="757" y="221"/>
                    <a:pt x="757" y="142"/>
                    <a:pt x="657" y="82"/>
                  </a:cubicBezTo>
                  <a:cubicBezTo>
                    <a:pt x="553" y="30"/>
                    <a:pt x="452" y="1"/>
                    <a:pt x="35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4"/>
            <p:cNvSpPr/>
            <p:nvPr/>
          </p:nvSpPr>
          <p:spPr>
            <a:xfrm>
              <a:off x="2949375" y="1725100"/>
              <a:ext cx="24400" cy="11950"/>
            </a:xfrm>
            <a:custGeom>
              <a:avLst/>
              <a:gdLst/>
              <a:ahLst/>
              <a:cxnLst/>
              <a:rect l="l" t="t" r="r" b="b"/>
              <a:pathLst>
                <a:path w="976" h="478" extrusionOk="0">
                  <a:moveTo>
                    <a:pt x="936" y="0"/>
                  </a:moveTo>
                  <a:cubicBezTo>
                    <a:pt x="657" y="120"/>
                    <a:pt x="299" y="0"/>
                    <a:pt x="1" y="478"/>
                  </a:cubicBezTo>
                  <a:cubicBezTo>
                    <a:pt x="399" y="358"/>
                    <a:pt x="677" y="279"/>
                    <a:pt x="975" y="199"/>
                  </a:cubicBezTo>
                  <a:cubicBezTo>
                    <a:pt x="956" y="120"/>
                    <a:pt x="936" y="60"/>
                    <a:pt x="936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4"/>
            <p:cNvSpPr/>
            <p:nvPr/>
          </p:nvSpPr>
          <p:spPr>
            <a:xfrm>
              <a:off x="2988175" y="1787750"/>
              <a:ext cx="21900" cy="13400"/>
            </a:xfrm>
            <a:custGeom>
              <a:avLst/>
              <a:gdLst/>
              <a:ahLst/>
              <a:cxnLst/>
              <a:rect l="l" t="t" r="r" b="b"/>
              <a:pathLst>
                <a:path w="876" h="536" extrusionOk="0">
                  <a:moveTo>
                    <a:pt x="498" y="1"/>
                  </a:moveTo>
                  <a:cubicBezTo>
                    <a:pt x="319" y="80"/>
                    <a:pt x="159" y="160"/>
                    <a:pt x="0" y="239"/>
                  </a:cubicBezTo>
                  <a:cubicBezTo>
                    <a:pt x="100" y="319"/>
                    <a:pt x="219" y="418"/>
                    <a:pt x="319" y="518"/>
                  </a:cubicBezTo>
                  <a:cubicBezTo>
                    <a:pt x="364" y="530"/>
                    <a:pt x="408" y="536"/>
                    <a:pt x="449" y="536"/>
                  </a:cubicBezTo>
                  <a:cubicBezTo>
                    <a:pt x="605" y="536"/>
                    <a:pt x="734" y="457"/>
                    <a:pt x="876" y="379"/>
                  </a:cubicBezTo>
                  <a:lnTo>
                    <a:pt x="697" y="200"/>
                  </a:lnTo>
                  <a:cubicBezTo>
                    <a:pt x="637" y="160"/>
                    <a:pt x="597" y="100"/>
                    <a:pt x="597" y="21"/>
                  </a:cubicBezTo>
                  <a:cubicBezTo>
                    <a:pt x="577" y="21"/>
                    <a:pt x="518" y="1"/>
                    <a:pt x="49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4"/>
            <p:cNvSpPr/>
            <p:nvPr/>
          </p:nvSpPr>
          <p:spPr>
            <a:xfrm>
              <a:off x="2979225" y="1754500"/>
              <a:ext cx="17425" cy="11350"/>
            </a:xfrm>
            <a:custGeom>
              <a:avLst/>
              <a:gdLst/>
              <a:ahLst/>
              <a:cxnLst/>
              <a:rect l="l" t="t" r="r" b="b"/>
              <a:pathLst>
                <a:path w="697" h="454" extrusionOk="0">
                  <a:moveTo>
                    <a:pt x="453" y="1"/>
                  </a:moveTo>
                  <a:cubicBezTo>
                    <a:pt x="303" y="1"/>
                    <a:pt x="156" y="158"/>
                    <a:pt x="0" y="197"/>
                  </a:cubicBezTo>
                  <a:lnTo>
                    <a:pt x="0" y="276"/>
                  </a:lnTo>
                  <a:lnTo>
                    <a:pt x="0" y="336"/>
                  </a:lnTo>
                  <a:cubicBezTo>
                    <a:pt x="123" y="408"/>
                    <a:pt x="246" y="453"/>
                    <a:pt x="363" y="453"/>
                  </a:cubicBezTo>
                  <a:cubicBezTo>
                    <a:pt x="474" y="453"/>
                    <a:pt x="580" y="413"/>
                    <a:pt x="677" y="316"/>
                  </a:cubicBezTo>
                  <a:cubicBezTo>
                    <a:pt x="677" y="276"/>
                    <a:pt x="696" y="217"/>
                    <a:pt x="696" y="177"/>
                  </a:cubicBezTo>
                  <a:cubicBezTo>
                    <a:pt x="613" y="45"/>
                    <a:pt x="533" y="1"/>
                    <a:pt x="453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4"/>
            <p:cNvSpPr/>
            <p:nvPr/>
          </p:nvSpPr>
          <p:spPr>
            <a:xfrm>
              <a:off x="2814100" y="2005900"/>
              <a:ext cx="20425" cy="8750"/>
            </a:xfrm>
            <a:custGeom>
              <a:avLst/>
              <a:gdLst/>
              <a:ahLst/>
              <a:cxnLst/>
              <a:rect l="l" t="t" r="r" b="b"/>
              <a:pathLst>
                <a:path w="817" h="350" extrusionOk="0">
                  <a:moveTo>
                    <a:pt x="367" y="0"/>
                  </a:moveTo>
                  <a:cubicBezTo>
                    <a:pt x="237" y="0"/>
                    <a:pt x="117" y="41"/>
                    <a:pt x="1" y="167"/>
                  </a:cubicBezTo>
                  <a:cubicBezTo>
                    <a:pt x="21" y="246"/>
                    <a:pt x="80" y="306"/>
                    <a:pt x="180" y="326"/>
                  </a:cubicBezTo>
                  <a:cubicBezTo>
                    <a:pt x="191" y="325"/>
                    <a:pt x="203" y="324"/>
                    <a:pt x="214" y="324"/>
                  </a:cubicBezTo>
                  <a:cubicBezTo>
                    <a:pt x="298" y="324"/>
                    <a:pt x="396" y="349"/>
                    <a:pt x="490" y="349"/>
                  </a:cubicBezTo>
                  <a:cubicBezTo>
                    <a:pt x="618" y="349"/>
                    <a:pt x="741" y="303"/>
                    <a:pt x="816" y="87"/>
                  </a:cubicBezTo>
                  <a:cubicBezTo>
                    <a:pt x="653" y="46"/>
                    <a:pt x="505" y="0"/>
                    <a:pt x="367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4"/>
            <p:cNvSpPr/>
            <p:nvPr/>
          </p:nvSpPr>
          <p:spPr>
            <a:xfrm>
              <a:off x="2623625" y="1945150"/>
              <a:ext cx="23900" cy="9175"/>
            </a:xfrm>
            <a:custGeom>
              <a:avLst/>
              <a:gdLst/>
              <a:ahLst/>
              <a:cxnLst/>
              <a:rect l="l" t="t" r="r" b="b"/>
              <a:pathLst>
                <a:path w="956" h="367" extrusionOk="0">
                  <a:moveTo>
                    <a:pt x="571" y="0"/>
                  </a:moveTo>
                  <a:cubicBezTo>
                    <a:pt x="372" y="0"/>
                    <a:pt x="181" y="67"/>
                    <a:pt x="1" y="289"/>
                  </a:cubicBezTo>
                  <a:cubicBezTo>
                    <a:pt x="175" y="328"/>
                    <a:pt x="334" y="366"/>
                    <a:pt x="478" y="366"/>
                  </a:cubicBezTo>
                  <a:cubicBezTo>
                    <a:pt x="630" y="366"/>
                    <a:pt x="764" y="323"/>
                    <a:pt x="876" y="190"/>
                  </a:cubicBezTo>
                  <a:cubicBezTo>
                    <a:pt x="956" y="130"/>
                    <a:pt x="936" y="70"/>
                    <a:pt x="836" y="31"/>
                  </a:cubicBezTo>
                  <a:cubicBezTo>
                    <a:pt x="746" y="13"/>
                    <a:pt x="658" y="0"/>
                    <a:pt x="57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4"/>
            <p:cNvSpPr/>
            <p:nvPr/>
          </p:nvSpPr>
          <p:spPr>
            <a:xfrm>
              <a:off x="2422225" y="1832025"/>
              <a:ext cx="25875" cy="13950"/>
            </a:xfrm>
            <a:custGeom>
              <a:avLst/>
              <a:gdLst/>
              <a:ahLst/>
              <a:cxnLst/>
              <a:rect l="l" t="t" r="r" b="b"/>
              <a:pathLst>
                <a:path w="1035" h="558" extrusionOk="0">
                  <a:moveTo>
                    <a:pt x="787" y="0"/>
                  </a:moveTo>
                  <a:cubicBezTo>
                    <a:pt x="496" y="0"/>
                    <a:pt x="300" y="238"/>
                    <a:pt x="60" y="358"/>
                  </a:cubicBezTo>
                  <a:lnTo>
                    <a:pt x="0" y="418"/>
                  </a:lnTo>
                  <a:lnTo>
                    <a:pt x="60" y="498"/>
                  </a:lnTo>
                  <a:cubicBezTo>
                    <a:pt x="100" y="517"/>
                    <a:pt x="179" y="517"/>
                    <a:pt x="239" y="557"/>
                  </a:cubicBezTo>
                  <a:cubicBezTo>
                    <a:pt x="254" y="528"/>
                    <a:pt x="279" y="510"/>
                    <a:pt x="323" y="510"/>
                  </a:cubicBezTo>
                  <a:cubicBezTo>
                    <a:pt x="339" y="510"/>
                    <a:pt x="357" y="512"/>
                    <a:pt x="378" y="517"/>
                  </a:cubicBezTo>
                  <a:cubicBezTo>
                    <a:pt x="538" y="398"/>
                    <a:pt x="776" y="517"/>
                    <a:pt x="935" y="358"/>
                  </a:cubicBezTo>
                  <a:cubicBezTo>
                    <a:pt x="975" y="318"/>
                    <a:pt x="995" y="279"/>
                    <a:pt x="1035" y="199"/>
                  </a:cubicBezTo>
                  <a:cubicBezTo>
                    <a:pt x="1035" y="120"/>
                    <a:pt x="975" y="80"/>
                    <a:pt x="935" y="20"/>
                  </a:cubicBezTo>
                  <a:cubicBezTo>
                    <a:pt x="883" y="6"/>
                    <a:pt x="834" y="0"/>
                    <a:pt x="787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4"/>
            <p:cNvSpPr/>
            <p:nvPr/>
          </p:nvSpPr>
          <p:spPr>
            <a:xfrm>
              <a:off x="2796700" y="2010050"/>
              <a:ext cx="21900" cy="8775"/>
            </a:xfrm>
            <a:custGeom>
              <a:avLst/>
              <a:gdLst/>
              <a:ahLst/>
              <a:cxnLst/>
              <a:rect l="l" t="t" r="r" b="b"/>
              <a:pathLst>
                <a:path w="876" h="351" extrusionOk="0">
                  <a:moveTo>
                    <a:pt x="697" y="1"/>
                  </a:moveTo>
                  <a:cubicBezTo>
                    <a:pt x="438" y="21"/>
                    <a:pt x="200" y="1"/>
                    <a:pt x="1" y="140"/>
                  </a:cubicBezTo>
                  <a:lnTo>
                    <a:pt x="200" y="339"/>
                  </a:lnTo>
                  <a:cubicBezTo>
                    <a:pt x="247" y="347"/>
                    <a:pt x="295" y="351"/>
                    <a:pt x="342" y="351"/>
                  </a:cubicBezTo>
                  <a:cubicBezTo>
                    <a:pt x="532" y="351"/>
                    <a:pt x="717" y="287"/>
                    <a:pt x="876" y="160"/>
                  </a:cubicBezTo>
                  <a:cubicBezTo>
                    <a:pt x="796" y="120"/>
                    <a:pt x="737" y="41"/>
                    <a:pt x="69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4"/>
            <p:cNvSpPr/>
            <p:nvPr/>
          </p:nvSpPr>
          <p:spPr>
            <a:xfrm>
              <a:off x="2858875" y="1976675"/>
              <a:ext cx="10950" cy="10975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75" y="0"/>
                  </a:moveTo>
                  <a:cubicBezTo>
                    <a:pt x="129" y="0"/>
                    <a:pt x="75" y="94"/>
                    <a:pt x="20" y="222"/>
                  </a:cubicBezTo>
                  <a:cubicBezTo>
                    <a:pt x="0" y="341"/>
                    <a:pt x="40" y="401"/>
                    <a:pt x="139" y="421"/>
                  </a:cubicBezTo>
                  <a:cubicBezTo>
                    <a:pt x="176" y="433"/>
                    <a:pt x="210" y="439"/>
                    <a:pt x="240" y="439"/>
                  </a:cubicBezTo>
                  <a:cubicBezTo>
                    <a:pt x="356" y="439"/>
                    <a:pt x="422" y="356"/>
                    <a:pt x="438" y="262"/>
                  </a:cubicBezTo>
                  <a:cubicBezTo>
                    <a:pt x="438" y="142"/>
                    <a:pt x="418" y="63"/>
                    <a:pt x="319" y="3"/>
                  </a:cubicBezTo>
                  <a:cubicBezTo>
                    <a:pt x="303" y="1"/>
                    <a:pt x="289" y="0"/>
                    <a:pt x="27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4"/>
            <p:cNvSpPr/>
            <p:nvPr/>
          </p:nvSpPr>
          <p:spPr>
            <a:xfrm>
              <a:off x="2846925" y="1689200"/>
              <a:ext cx="23900" cy="8075"/>
            </a:xfrm>
            <a:custGeom>
              <a:avLst/>
              <a:gdLst/>
              <a:ahLst/>
              <a:cxnLst/>
              <a:rect l="l" t="t" r="r" b="b"/>
              <a:pathLst>
                <a:path w="956" h="323" extrusionOk="0">
                  <a:moveTo>
                    <a:pt x="614" y="0"/>
                  </a:moveTo>
                  <a:cubicBezTo>
                    <a:pt x="560" y="0"/>
                    <a:pt x="507" y="4"/>
                    <a:pt x="458" y="4"/>
                  </a:cubicBezTo>
                  <a:cubicBezTo>
                    <a:pt x="319" y="64"/>
                    <a:pt x="200" y="123"/>
                    <a:pt x="80" y="163"/>
                  </a:cubicBezTo>
                  <a:cubicBezTo>
                    <a:pt x="1" y="223"/>
                    <a:pt x="1" y="263"/>
                    <a:pt x="80" y="322"/>
                  </a:cubicBezTo>
                  <a:cubicBezTo>
                    <a:pt x="379" y="322"/>
                    <a:pt x="677" y="302"/>
                    <a:pt x="956" y="143"/>
                  </a:cubicBezTo>
                  <a:cubicBezTo>
                    <a:pt x="859" y="19"/>
                    <a:pt x="734" y="0"/>
                    <a:pt x="614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4"/>
            <p:cNvSpPr/>
            <p:nvPr/>
          </p:nvSpPr>
          <p:spPr>
            <a:xfrm>
              <a:off x="2994150" y="1898650"/>
              <a:ext cx="19900" cy="12225"/>
            </a:xfrm>
            <a:custGeom>
              <a:avLst/>
              <a:gdLst/>
              <a:ahLst/>
              <a:cxnLst/>
              <a:rect l="l" t="t" r="r" b="b"/>
              <a:pathLst>
                <a:path w="796" h="489" extrusionOk="0">
                  <a:moveTo>
                    <a:pt x="637" y="1"/>
                  </a:moveTo>
                  <a:cubicBezTo>
                    <a:pt x="458" y="21"/>
                    <a:pt x="279" y="61"/>
                    <a:pt x="99" y="120"/>
                  </a:cubicBezTo>
                  <a:cubicBezTo>
                    <a:pt x="0" y="240"/>
                    <a:pt x="0" y="339"/>
                    <a:pt x="99" y="478"/>
                  </a:cubicBezTo>
                  <a:cubicBezTo>
                    <a:pt x="145" y="485"/>
                    <a:pt x="190" y="489"/>
                    <a:pt x="233" y="489"/>
                  </a:cubicBezTo>
                  <a:cubicBezTo>
                    <a:pt x="436" y="489"/>
                    <a:pt x="616" y="417"/>
                    <a:pt x="796" y="319"/>
                  </a:cubicBezTo>
                  <a:cubicBezTo>
                    <a:pt x="756" y="220"/>
                    <a:pt x="676" y="100"/>
                    <a:pt x="63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4"/>
            <p:cNvSpPr/>
            <p:nvPr/>
          </p:nvSpPr>
          <p:spPr>
            <a:xfrm>
              <a:off x="2679825" y="1862475"/>
              <a:ext cx="15950" cy="10800"/>
            </a:xfrm>
            <a:custGeom>
              <a:avLst/>
              <a:gdLst/>
              <a:ahLst/>
              <a:cxnLst/>
              <a:rect l="l" t="t" r="r" b="b"/>
              <a:pathLst>
                <a:path w="638" h="432" extrusionOk="0">
                  <a:moveTo>
                    <a:pt x="336" y="0"/>
                  </a:moveTo>
                  <a:cubicBezTo>
                    <a:pt x="229" y="0"/>
                    <a:pt x="125" y="59"/>
                    <a:pt x="21" y="195"/>
                  </a:cubicBezTo>
                  <a:cubicBezTo>
                    <a:pt x="1" y="234"/>
                    <a:pt x="1" y="334"/>
                    <a:pt x="21" y="354"/>
                  </a:cubicBezTo>
                  <a:cubicBezTo>
                    <a:pt x="68" y="410"/>
                    <a:pt x="110" y="431"/>
                    <a:pt x="151" y="431"/>
                  </a:cubicBezTo>
                  <a:cubicBezTo>
                    <a:pt x="265" y="431"/>
                    <a:pt x="360" y="263"/>
                    <a:pt x="484" y="263"/>
                  </a:cubicBezTo>
                  <a:cubicBezTo>
                    <a:pt x="501" y="263"/>
                    <a:pt x="519" y="267"/>
                    <a:pt x="538" y="274"/>
                  </a:cubicBezTo>
                  <a:cubicBezTo>
                    <a:pt x="548" y="277"/>
                    <a:pt x="557" y="279"/>
                    <a:pt x="565" y="279"/>
                  </a:cubicBezTo>
                  <a:cubicBezTo>
                    <a:pt x="609" y="279"/>
                    <a:pt x="637" y="235"/>
                    <a:pt x="637" y="135"/>
                  </a:cubicBezTo>
                  <a:cubicBezTo>
                    <a:pt x="533" y="49"/>
                    <a:pt x="433" y="0"/>
                    <a:pt x="336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4"/>
            <p:cNvSpPr/>
            <p:nvPr/>
          </p:nvSpPr>
          <p:spPr>
            <a:xfrm>
              <a:off x="2675350" y="1906125"/>
              <a:ext cx="21925" cy="9975"/>
            </a:xfrm>
            <a:custGeom>
              <a:avLst/>
              <a:gdLst/>
              <a:ahLst/>
              <a:cxnLst/>
              <a:rect l="l" t="t" r="r" b="b"/>
              <a:pathLst>
                <a:path w="877" h="399" extrusionOk="0">
                  <a:moveTo>
                    <a:pt x="876" y="0"/>
                  </a:moveTo>
                  <a:cubicBezTo>
                    <a:pt x="578" y="20"/>
                    <a:pt x="279" y="40"/>
                    <a:pt x="1" y="40"/>
                  </a:cubicBezTo>
                  <a:cubicBezTo>
                    <a:pt x="1" y="179"/>
                    <a:pt x="21" y="259"/>
                    <a:pt x="21" y="398"/>
                  </a:cubicBezTo>
                  <a:cubicBezTo>
                    <a:pt x="299" y="318"/>
                    <a:pt x="617" y="378"/>
                    <a:pt x="876" y="179"/>
                  </a:cubicBezTo>
                  <a:lnTo>
                    <a:pt x="876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4"/>
            <p:cNvSpPr/>
            <p:nvPr/>
          </p:nvSpPr>
          <p:spPr>
            <a:xfrm>
              <a:off x="2497825" y="2040825"/>
              <a:ext cx="13450" cy="13325"/>
            </a:xfrm>
            <a:custGeom>
              <a:avLst/>
              <a:gdLst/>
              <a:ahLst/>
              <a:cxnLst/>
              <a:rect l="l" t="t" r="r" b="b"/>
              <a:pathLst>
                <a:path w="538" h="533" extrusionOk="0">
                  <a:moveTo>
                    <a:pt x="466" y="1"/>
                  </a:moveTo>
                  <a:cubicBezTo>
                    <a:pt x="258" y="1"/>
                    <a:pt x="129" y="111"/>
                    <a:pt x="0" y="222"/>
                  </a:cubicBezTo>
                  <a:cubicBezTo>
                    <a:pt x="0" y="361"/>
                    <a:pt x="40" y="461"/>
                    <a:pt x="159" y="520"/>
                  </a:cubicBezTo>
                  <a:cubicBezTo>
                    <a:pt x="193" y="529"/>
                    <a:pt x="225" y="533"/>
                    <a:pt x="256" y="533"/>
                  </a:cubicBezTo>
                  <a:cubicBezTo>
                    <a:pt x="369" y="533"/>
                    <a:pt x="459" y="479"/>
                    <a:pt x="537" y="401"/>
                  </a:cubicBezTo>
                  <a:cubicBezTo>
                    <a:pt x="537" y="282"/>
                    <a:pt x="517" y="123"/>
                    <a:pt x="517" y="3"/>
                  </a:cubicBezTo>
                  <a:cubicBezTo>
                    <a:pt x="500" y="2"/>
                    <a:pt x="482" y="1"/>
                    <a:pt x="46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4"/>
            <p:cNvSpPr/>
            <p:nvPr/>
          </p:nvSpPr>
          <p:spPr>
            <a:xfrm>
              <a:off x="2662925" y="2043375"/>
              <a:ext cx="19750" cy="11475"/>
            </a:xfrm>
            <a:custGeom>
              <a:avLst/>
              <a:gdLst/>
              <a:ahLst/>
              <a:cxnLst/>
              <a:rect l="l" t="t" r="r" b="b"/>
              <a:pathLst>
                <a:path w="790" h="459" extrusionOk="0">
                  <a:moveTo>
                    <a:pt x="219" y="1"/>
                  </a:moveTo>
                  <a:cubicBezTo>
                    <a:pt x="199" y="1"/>
                    <a:pt x="180" y="21"/>
                    <a:pt x="160" y="80"/>
                  </a:cubicBezTo>
                  <a:cubicBezTo>
                    <a:pt x="0" y="359"/>
                    <a:pt x="120" y="418"/>
                    <a:pt x="378" y="458"/>
                  </a:cubicBezTo>
                  <a:cubicBezTo>
                    <a:pt x="478" y="418"/>
                    <a:pt x="577" y="398"/>
                    <a:pt x="657" y="379"/>
                  </a:cubicBezTo>
                  <a:cubicBezTo>
                    <a:pt x="790" y="60"/>
                    <a:pt x="639" y="51"/>
                    <a:pt x="483" y="51"/>
                  </a:cubicBezTo>
                  <a:cubicBezTo>
                    <a:pt x="474" y="51"/>
                    <a:pt x="465" y="51"/>
                    <a:pt x="456" y="51"/>
                  </a:cubicBezTo>
                  <a:cubicBezTo>
                    <a:pt x="387" y="51"/>
                    <a:pt x="320" y="50"/>
                    <a:pt x="279" y="21"/>
                  </a:cubicBezTo>
                  <a:cubicBezTo>
                    <a:pt x="279" y="21"/>
                    <a:pt x="279" y="1"/>
                    <a:pt x="21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4"/>
            <p:cNvSpPr/>
            <p:nvPr/>
          </p:nvSpPr>
          <p:spPr>
            <a:xfrm>
              <a:off x="2468975" y="1844450"/>
              <a:ext cx="32850" cy="8975"/>
            </a:xfrm>
            <a:custGeom>
              <a:avLst/>
              <a:gdLst/>
              <a:ahLst/>
              <a:cxnLst/>
              <a:rect l="l" t="t" r="r" b="b"/>
              <a:pathLst>
                <a:path w="1314" h="359" extrusionOk="0">
                  <a:moveTo>
                    <a:pt x="418" y="1"/>
                  </a:moveTo>
                  <a:cubicBezTo>
                    <a:pt x="319" y="20"/>
                    <a:pt x="199" y="20"/>
                    <a:pt x="80" y="20"/>
                  </a:cubicBezTo>
                  <a:cubicBezTo>
                    <a:pt x="20" y="80"/>
                    <a:pt x="0" y="120"/>
                    <a:pt x="20" y="199"/>
                  </a:cubicBezTo>
                  <a:cubicBezTo>
                    <a:pt x="120" y="319"/>
                    <a:pt x="299" y="279"/>
                    <a:pt x="398" y="359"/>
                  </a:cubicBezTo>
                  <a:cubicBezTo>
                    <a:pt x="617" y="279"/>
                    <a:pt x="876" y="199"/>
                    <a:pt x="1313" y="80"/>
                  </a:cubicBezTo>
                  <a:cubicBezTo>
                    <a:pt x="876" y="20"/>
                    <a:pt x="657" y="20"/>
                    <a:pt x="41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4"/>
            <p:cNvSpPr/>
            <p:nvPr/>
          </p:nvSpPr>
          <p:spPr>
            <a:xfrm>
              <a:off x="2882250" y="1884225"/>
              <a:ext cx="13950" cy="11325"/>
            </a:xfrm>
            <a:custGeom>
              <a:avLst/>
              <a:gdLst/>
              <a:ahLst/>
              <a:cxnLst/>
              <a:rect l="l" t="t" r="r" b="b"/>
              <a:pathLst>
                <a:path w="558" h="453" extrusionOk="0">
                  <a:moveTo>
                    <a:pt x="378" y="1"/>
                  </a:moveTo>
                  <a:cubicBezTo>
                    <a:pt x="199" y="21"/>
                    <a:pt x="0" y="100"/>
                    <a:pt x="60" y="299"/>
                  </a:cubicBezTo>
                  <a:cubicBezTo>
                    <a:pt x="106" y="414"/>
                    <a:pt x="164" y="453"/>
                    <a:pt x="228" y="453"/>
                  </a:cubicBezTo>
                  <a:cubicBezTo>
                    <a:pt x="330" y="453"/>
                    <a:pt x="447" y="356"/>
                    <a:pt x="557" y="319"/>
                  </a:cubicBezTo>
                  <a:cubicBezTo>
                    <a:pt x="557" y="180"/>
                    <a:pt x="497" y="81"/>
                    <a:pt x="37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4"/>
            <p:cNvSpPr/>
            <p:nvPr/>
          </p:nvSpPr>
          <p:spPr>
            <a:xfrm>
              <a:off x="2493350" y="2079675"/>
              <a:ext cx="17925" cy="13950"/>
            </a:xfrm>
            <a:custGeom>
              <a:avLst/>
              <a:gdLst/>
              <a:ahLst/>
              <a:cxnLst/>
              <a:rect l="l" t="t" r="r" b="b"/>
              <a:pathLst>
                <a:path w="717" h="558" extrusionOk="0">
                  <a:moveTo>
                    <a:pt x="497" y="1"/>
                  </a:moveTo>
                  <a:cubicBezTo>
                    <a:pt x="298" y="21"/>
                    <a:pt x="100" y="1"/>
                    <a:pt x="0" y="180"/>
                  </a:cubicBezTo>
                  <a:cubicBezTo>
                    <a:pt x="0" y="319"/>
                    <a:pt x="80" y="419"/>
                    <a:pt x="179" y="478"/>
                  </a:cubicBezTo>
                  <a:lnTo>
                    <a:pt x="179" y="558"/>
                  </a:lnTo>
                  <a:cubicBezTo>
                    <a:pt x="338" y="438"/>
                    <a:pt x="537" y="339"/>
                    <a:pt x="716" y="220"/>
                  </a:cubicBezTo>
                  <a:lnTo>
                    <a:pt x="497" y="1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4"/>
            <p:cNvSpPr/>
            <p:nvPr/>
          </p:nvSpPr>
          <p:spPr>
            <a:xfrm>
              <a:off x="2480900" y="2123450"/>
              <a:ext cx="20425" cy="9725"/>
            </a:xfrm>
            <a:custGeom>
              <a:avLst/>
              <a:gdLst/>
              <a:ahLst/>
              <a:cxnLst/>
              <a:rect l="l" t="t" r="r" b="b"/>
              <a:pathLst>
                <a:path w="817" h="389" extrusionOk="0">
                  <a:moveTo>
                    <a:pt x="637" y="0"/>
                  </a:moveTo>
                  <a:cubicBezTo>
                    <a:pt x="419" y="80"/>
                    <a:pt x="220" y="140"/>
                    <a:pt x="1" y="199"/>
                  </a:cubicBezTo>
                  <a:cubicBezTo>
                    <a:pt x="104" y="349"/>
                    <a:pt x="224" y="389"/>
                    <a:pt x="354" y="389"/>
                  </a:cubicBezTo>
                  <a:cubicBezTo>
                    <a:pt x="500" y="389"/>
                    <a:pt x="658" y="339"/>
                    <a:pt x="816" y="339"/>
                  </a:cubicBezTo>
                  <a:cubicBezTo>
                    <a:pt x="737" y="199"/>
                    <a:pt x="697" y="100"/>
                    <a:pt x="637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4"/>
            <p:cNvSpPr/>
            <p:nvPr/>
          </p:nvSpPr>
          <p:spPr>
            <a:xfrm>
              <a:off x="2442625" y="1743750"/>
              <a:ext cx="28350" cy="10225"/>
            </a:xfrm>
            <a:custGeom>
              <a:avLst/>
              <a:gdLst/>
              <a:ahLst/>
              <a:cxnLst/>
              <a:rect l="l" t="t" r="r" b="b"/>
              <a:pathLst>
                <a:path w="1134" h="409" extrusionOk="0">
                  <a:moveTo>
                    <a:pt x="811" y="0"/>
                  </a:moveTo>
                  <a:cubicBezTo>
                    <a:pt x="741" y="0"/>
                    <a:pt x="676" y="10"/>
                    <a:pt x="617" y="50"/>
                  </a:cubicBezTo>
                  <a:cubicBezTo>
                    <a:pt x="438" y="110"/>
                    <a:pt x="219" y="50"/>
                    <a:pt x="80" y="249"/>
                  </a:cubicBezTo>
                  <a:cubicBezTo>
                    <a:pt x="0" y="309"/>
                    <a:pt x="0" y="348"/>
                    <a:pt x="80" y="408"/>
                  </a:cubicBezTo>
                  <a:cubicBezTo>
                    <a:pt x="418" y="169"/>
                    <a:pt x="855" y="368"/>
                    <a:pt x="1134" y="70"/>
                  </a:cubicBezTo>
                  <a:cubicBezTo>
                    <a:pt x="1114" y="50"/>
                    <a:pt x="1074" y="30"/>
                    <a:pt x="1034" y="10"/>
                  </a:cubicBezTo>
                  <a:cubicBezTo>
                    <a:pt x="955" y="10"/>
                    <a:pt x="880" y="0"/>
                    <a:pt x="81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4"/>
            <p:cNvSpPr/>
            <p:nvPr/>
          </p:nvSpPr>
          <p:spPr>
            <a:xfrm>
              <a:off x="2765875" y="1709675"/>
              <a:ext cx="23900" cy="9475"/>
            </a:xfrm>
            <a:custGeom>
              <a:avLst/>
              <a:gdLst/>
              <a:ahLst/>
              <a:cxnLst/>
              <a:rect l="l" t="t" r="r" b="b"/>
              <a:pathLst>
                <a:path w="956" h="379" extrusionOk="0">
                  <a:moveTo>
                    <a:pt x="955" y="1"/>
                  </a:moveTo>
                  <a:lnTo>
                    <a:pt x="955" y="1"/>
                  </a:lnTo>
                  <a:cubicBezTo>
                    <a:pt x="577" y="20"/>
                    <a:pt x="319" y="40"/>
                    <a:pt x="40" y="80"/>
                  </a:cubicBezTo>
                  <a:cubicBezTo>
                    <a:pt x="40" y="120"/>
                    <a:pt x="0" y="180"/>
                    <a:pt x="0" y="219"/>
                  </a:cubicBezTo>
                  <a:cubicBezTo>
                    <a:pt x="60" y="299"/>
                    <a:pt x="120" y="339"/>
                    <a:pt x="179" y="379"/>
                  </a:cubicBezTo>
                  <a:cubicBezTo>
                    <a:pt x="378" y="239"/>
                    <a:pt x="677" y="319"/>
                    <a:pt x="955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4"/>
            <p:cNvSpPr/>
            <p:nvPr/>
          </p:nvSpPr>
          <p:spPr>
            <a:xfrm>
              <a:off x="2827050" y="1693175"/>
              <a:ext cx="19400" cy="9150"/>
            </a:xfrm>
            <a:custGeom>
              <a:avLst/>
              <a:gdLst/>
              <a:ahLst/>
              <a:cxnLst/>
              <a:rect l="l" t="t" r="r" b="b"/>
              <a:pathLst>
                <a:path w="776" h="366" extrusionOk="0">
                  <a:moveTo>
                    <a:pt x="606" y="0"/>
                  </a:moveTo>
                  <a:cubicBezTo>
                    <a:pt x="394" y="0"/>
                    <a:pt x="174" y="61"/>
                    <a:pt x="0" y="183"/>
                  </a:cubicBezTo>
                  <a:lnTo>
                    <a:pt x="0" y="362"/>
                  </a:lnTo>
                  <a:cubicBezTo>
                    <a:pt x="69" y="362"/>
                    <a:pt x="137" y="365"/>
                    <a:pt x="202" y="365"/>
                  </a:cubicBezTo>
                  <a:cubicBezTo>
                    <a:pt x="383" y="365"/>
                    <a:pt x="550" y="344"/>
                    <a:pt x="696" y="183"/>
                  </a:cubicBezTo>
                  <a:cubicBezTo>
                    <a:pt x="776" y="143"/>
                    <a:pt x="776" y="64"/>
                    <a:pt x="696" y="4"/>
                  </a:cubicBezTo>
                  <a:cubicBezTo>
                    <a:pt x="666" y="2"/>
                    <a:pt x="636" y="0"/>
                    <a:pt x="606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4"/>
            <p:cNvSpPr/>
            <p:nvPr/>
          </p:nvSpPr>
          <p:spPr>
            <a:xfrm>
              <a:off x="2832500" y="1788750"/>
              <a:ext cx="16450" cy="8325"/>
            </a:xfrm>
            <a:custGeom>
              <a:avLst/>
              <a:gdLst/>
              <a:ahLst/>
              <a:cxnLst/>
              <a:rect l="l" t="t" r="r" b="b"/>
              <a:pathLst>
                <a:path w="658" h="333" extrusionOk="0">
                  <a:moveTo>
                    <a:pt x="299" y="1"/>
                  </a:moveTo>
                  <a:cubicBezTo>
                    <a:pt x="180" y="1"/>
                    <a:pt x="1" y="20"/>
                    <a:pt x="61" y="219"/>
                  </a:cubicBezTo>
                  <a:cubicBezTo>
                    <a:pt x="86" y="309"/>
                    <a:pt x="162" y="333"/>
                    <a:pt x="239" y="333"/>
                  </a:cubicBezTo>
                  <a:cubicBezTo>
                    <a:pt x="281" y="333"/>
                    <a:pt x="324" y="326"/>
                    <a:pt x="359" y="319"/>
                  </a:cubicBezTo>
                  <a:cubicBezTo>
                    <a:pt x="458" y="299"/>
                    <a:pt x="558" y="239"/>
                    <a:pt x="657" y="199"/>
                  </a:cubicBezTo>
                  <a:lnTo>
                    <a:pt x="657" y="1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4"/>
            <p:cNvSpPr/>
            <p:nvPr/>
          </p:nvSpPr>
          <p:spPr>
            <a:xfrm>
              <a:off x="2645025" y="1941000"/>
              <a:ext cx="24400" cy="8900"/>
            </a:xfrm>
            <a:custGeom>
              <a:avLst/>
              <a:gdLst/>
              <a:ahLst/>
              <a:cxnLst/>
              <a:rect l="l" t="t" r="r" b="b"/>
              <a:pathLst>
                <a:path w="976" h="356" extrusionOk="0">
                  <a:moveTo>
                    <a:pt x="753" y="0"/>
                  </a:moveTo>
                  <a:cubicBezTo>
                    <a:pt x="492" y="0"/>
                    <a:pt x="253" y="163"/>
                    <a:pt x="0" y="197"/>
                  </a:cubicBezTo>
                  <a:cubicBezTo>
                    <a:pt x="0" y="236"/>
                    <a:pt x="20" y="316"/>
                    <a:pt x="20" y="356"/>
                  </a:cubicBezTo>
                  <a:cubicBezTo>
                    <a:pt x="319" y="356"/>
                    <a:pt x="617" y="336"/>
                    <a:pt x="896" y="177"/>
                  </a:cubicBezTo>
                  <a:cubicBezTo>
                    <a:pt x="975" y="117"/>
                    <a:pt x="975" y="77"/>
                    <a:pt x="896" y="18"/>
                  </a:cubicBezTo>
                  <a:cubicBezTo>
                    <a:pt x="847" y="6"/>
                    <a:pt x="800" y="0"/>
                    <a:pt x="753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4"/>
            <p:cNvSpPr/>
            <p:nvPr/>
          </p:nvSpPr>
          <p:spPr>
            <a:xfrm>
              <a:off x="2760400" y="1954350"/>
              <a:ext cx="14950" cy="11050"/>
            </a:xfrm>
            <a:custGeom>
              <a:avLst/>
              <a:gdLst/>
              <a:ahLst/>
              <a:cxnLst/>
              <a:rect l="l" t="t" r="r" b="b"/>
              <a:pathLst>
                <a:path w="598" h="442" extrusionOk="0">
                  <a:moveTo>
                    <a:pt x="597" y="1"/>
                  </a:moveTo>
                  <a:lnTo>
                    <a:pt x="597" y="1"/>
                  </a:lnTo>
                  <a:cubicBezTo>
                    <a:pt x="140" y="80"/>
                    <a:pt x="140" y="80"/>
                    <a:pt x="0" y="438"/>
                  </a:cubicBezTo>
                  <a:cubicBezTo>
                    <a:pt x="13" y="440"/>
                    <a:pt x="26" y="441"/>
                    <a:pt x="38" y="441"/>
                  </a:cubicBezTo>
                  <a:cubicBezTo>
                    <a:pt x="243" y="441"/>
                    <a:pt x="317" y="169"/>
                    <a:pt x="508" y="169"/>
                  </a:cubicBezTo>
                  <a:cubicBezTo>
                    <a:pt x="530" y="169"/>
                    <a:pt x="553" y="172"/>
                    <a:pt x="577" y="180"/>
                  </a:cubicBezTo>
                  <a:cubicBezTo>
                    <a:pt x="577" y="140"/>
                    <a:pt x="597" y="60"/>
                    <a:pt x="59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4"/>
            <p:cNvSpPr/>
            <p:nvPr/>
          </p:nvSpPr>
          <p:spPr>
            <a:xfrm>
              <a:off x="3105050" y="1867850"/>
              <a:ext cx="13450" cy="8450"/>
            </a:xfrm>
            <a:custGeom>
              <a:avLst/>
              <a:gdLst/>
              <a:ahLst/>
              <a:cxnLst/>
              <a:rect l="l" t="t" r="r" b="b"/>
              <a:pathLst>
                <a:path w="538" h="338" extrusionOk="0">
                  <a:moveTo>
                    <a:pt x="301" y="0"/>
                  </a:moveTo>
                  <a:cubicBezTo>
                    <a:pt x="198" y="0"/>
                    <a:pt x="91" y="61"/>
                    <a:pt x="0" y="139"/>
                  </a:cubicBezTo>
                  <a:cubicBezTo>
                    <a:pt x="80" y="278"/>
                    <a:pt x="219" y="298"/>
                    <a:pt x="378" y="338"/>
                  </a:cubicBezTo>
                  <a:cubicBezTo>
                    <a:pt x="478" y="258"/>
                    <a:pt x="537" y="139"/>
                    <a:pt x="458" y="59"/>
                  </a:cubicBezTo>
                  <a:cubicBezTo>
                    <a:pt x="409" y="18"/>
                    <a:pt x="356" y="0"/>
                    <a:pt x="30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4"/>
            <p:cNvSpPr/>
            <p:nvPr/>
          </p:nvSpPr>
          <p:spPr>
            <a:xfrm>
              <a:off x="2709675" y="1728075"/>
              <a:ext cx="9475" cy="8300"/>
            </a:xfrm>
            <a:custGeom>
              <a:avLst/>
              <a:gdLst/>
              <a:ahLst/>
              <a:cxnLst/>
              <a:rect l="l" t="t" r="r" b="b"/>
              <a:pathLst>
                <a:path w="379" h="332" extrusionOk="0">
                  <a:moveTo>
                    <a:pt x="378" y="1"/>
                  </a:moveTo>
                  <a:cubicBezTo>
                    <a:pt x="299" y="1"/>
                    <a:pt x="239" y="1"/>
                    <a:pt x="219" y="21"/>
                  </a:cubicBezTo>
                  <a:cubicBezTo>
                    <a:pt x="120" y="60"/>
                    <a:pt x="0" y="100"/>
                    <a:pt x="0" y="219"/>
                  </a:cubicBezTo>
                  <a:cubicBezTo>
                    <a:pt x="0" y="279"/>
                    <a:pt x="40" y="319"/>
                    <a:pt x="100" y="319"/>
                  </a:cubicBezTo>
                  <a:cubicBezTo>
                    <a:pt x="121" y="327"/>
                    <a:pt x="141" y="331"/>
                    <a:pt x="162" y="331"/>
                  </a:cubicBezTo>
                  <a:cubicBezTo>
                    <a:pt x="238" y="331"/>
                    <a:pt x="307" y="274"/>
                    <a:pt x="339" y="180"/>
                  </a:cubicBezTo>
                  <a:cubicBezTo>
                    <a:pt x="378" y="140"/>
                    <a:pt x="378" y="60"/>
                    <a:pt x="37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4"/>
            <p:cNvSpPr/>
            <p:nvPr/>
          </p:nvSpPr>
          <p:spPr>
            <a:xfrm>
              <a:off x="2468975" y="1740500"/>
              <a:ext cx="21900" cy="5300"/>
            </a:xfrm>
            <a:custGeom>
              <a:avLst/>
              <a:gdLst/>
              <a:ahLst/>
              <a:cxnLst/>
              <a:rect l="l" t="t" r="r" b="b"/>
              <a:pathLst>
                <a:path w="876" h="212" extrusionOk="0">
                  <a:moveTo>
                    <a:pt x="597" y="1"/>
                  </a:moveTo>
                  <a:cubicBezTo>
                    <a:pt x="418" y="1"/>
                    <a:pt x="259" y="1"/>
                    <a:pt x="40" y="41"/>
                  </a:cubicBezTo>
                  <a:cubicBezTo>
                    <a:pt x="0" y="81"/>
                    <a:pt x="0" y="160"/>
                    <a:pt x="80" y="200"/>
                  </a:cubicBezTo>
                  <a:cubicBezTo>
                    <a:pt x="106" y="197"/>
                    <a:pt x="133" y="197"/>
                    <a:pt x="160" y="197"/>
                  </a:cubicBezTo>
                  <a:cubicBezTo>
                    <a:pt x="268" y="197"/>
                    <a:pt x="380" y="211"/>
                    <a:pt x="483" y="211"/>
                  </a:cubicBezTo>
                  <a:cubicBezTo>
                    <a:pt x="571" y="211"/>
                    <a:pt x="652" y="200"/>
                    <a:pt x="716" y="160"/>
                  </a:cubicBezTo>
                  <a:cubicBezTo>
                    <a:pt x="876" y="81"/>
                    <a:pt x="657" y="61"/>
                    <a:pt x="59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4"/>
            <p:cNvSpPr/>
            <p:nvPr/>
          </p:nvSpPr>
          <p:spPr>
            <a:xfrm>
              <a:off x="2431175" y="2075600"/>
              <a:ext cx="13450" cy="14725"/>
            </a:xfrm>
            <a:custGeom>
              <a:avLst/>
              <a:gdLst/>
              <a:ahLst/>
              <a:cxnLst/>
              <a:rect l="l" t="t" r="r" b="b"/>
              <a:pathLst>
                <a:path w="538" h="589" extrusionOk="0">
                  <a:moveTo>
                    <a:pt x="438" y="0"/>
                  </a:moveTo>
                  <a:cubicBezTo>
                    <a:pt x="221" y="0"/>
                    <a:pt x="38" y="71"/>
                    <a:pt x="20" y="383"/>
                  </a:cubicBezTo>
                  <a:lnTo>
                    <a:pt x="1" y="462"/>
                  </a:lnTo>
                  <a:lnTo>
                    <a:pt x="20" y="522"/>
                  </a:lnTo>
                  <a:cubicBezTo>
                    <a:pt x="20" y="562"/>
                    <a:pt x="40" y="562"/>
                    <a:pt x="100" y="582"/>
                  </a:cubicBezTo>
                  <a:cubicBezTo>
                    <a:pt x="110" y="586"/>
                    <a:pt x="121" y="589"/>
                    <a:pt x="133" y="589"/>
                  </a:cubicBezTo>
                  <a:cubicBezTo>
                    <a:pt x="168" y="589"/>
                    <a:pt x="209" y="567"/>
                    <a:pt x="239" y="522"/>
                  </a:cubicBezTo>
                  <a:cubicBezTo>
                    <a:pt x="120" y="223"/>
                    <a:pt x="438" y="184"/>
                    <a:pt x="538" y="5"/>
                  </a:cubicBezTo>
                  <a:cubicBezTo>
                    <a:pt x="504" y="2"/>
                    <a:pt x="471" y="0"/>
                    <a:pt x="43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4"/>
            <p:cNvSpPr/>
            <p:nvPr/>
          </p:nvSpPr>
          <p:spPr>
            <a:xfrm>
              <a:off x="2512725" y="2114500"/>
              <a:ext cx="22900" cy="5500"/>
            </a:xfrm>
            <a:custGeom>
              <a:avLst/>
              <a:gdLst/>
              <a:ahLst/>
              <a:cxnLst/>
              <a:rect l="l" t="t" r="r" b="b"/>
              <a:pathLst>
                <a:path w="916" h="220" extrusionOk="0">
                  <a:moveTo>
                    <a:pt x="916" y="0"/>
                  </a:moveTo>
                  <a:cubicBezTo>
                    <a:pt x="637" y="0"/>
                    <a:pt x="339" y="0"/>
                    <a:pt x="61" y="20"/>
                  </a:cubicBezTo>
                  <a:cubicBezTo>
                    <a:pt x="1" y="60"/>
                    <a:pt x="21" y="120"/>
                    <a:pt x="100" y="159"/>
                  </a:cubicBezTo>
                  <a:cubicBezTo>
                    <a:pt x="200" y="199"/>
                    <a:pt x="319" y="199"/>
                    <a:pt x="419" y="199"/>
                  </a:cubicBezTo>
                  <a:cubicBezTo>
                    <a:pt x="598" y="140"/>
                    <a:pt x="817" y="219"/>
                    <a:pt x="916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4"/>
            <p:cNvSpPr/>
            <p:nvPr/>
          </p:nvSpPr>
          <p:spPr>
            <a:xfrm>
              <a:off x="2762400" y="1885875"/>
              <a:ext cx="14425" cy="8825"/>
            </a:xfrm>
            <a:custGeom>
              <a:avLst/>
              <a:gdLst/>
              <a:ahLst/>
              <a:cxnLst/>
              <a:rect l="l" t="t" r="r" b="b"/>
              <a:pathLst>
                <a:path w="577" h="353" extrusionOk="0">
                  <a:moveTo>
                    <a:pt x="450" y="1"/>
                  </a:moveTo>
                  <a:cubicBezTo>
                    <a:pt x="307" y="1"/>
                    <a:pt x="185" y="118"/>
                    <a:pt x="46" y="118"/>
                  </a:cubicBezTo>
                  <a:cubicBezTo>
                    <a:pt x="31" y="118"/>
                    <a:pt x="16" y="117"/>
                    <a:pt x="0" y="114"/>
                  </a:cubicBezTo>
                  <a:lnTo>
                    <a:pt x="0" y="313"/>
                  </a:lnTo>
                  <a:cubicBezTo>
                    <a:pt x="199" y="253"/>
                    <a:pt x="477" y="353"/>
                    <a:pt x="577" y="34"/>
                  </a:cubicBezTo>
                  <a:cubicBezTo>
                    <a:pt x="532" y="10"/>
                    <a:pt x="490" y="1"/>
                    <a:pt x="45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4"/>
            <p:cNvSpPr/>
            <p:nvPr/>
          </p:nvSpPr>
          <p:spPr>
            <a:xfrm>
              <a:off x="2875775" y="1779800"/>
              <a:ext cx="14950" cy="9975"/>
            </a:xfrm>
            <a:custGeom>
              <a:avLst/>
              <a:gdLst/>
              <a:ahLst/>
              <a:cxnLst/>
              <a:rect l="l" t="t" r="r" b="b"/>
              <a:pathLst>
                <a:path w="598" h="399" extrusionOk="0">
                  <a:moveTo>
                    <a:pt x="518" y="0"/>
                  </a:moveTo>
                  <a:cubicBezTo>
                    <a:pt x="339" y="20"/>
                    <a:pt x="160" y="20"/>
                    <a:pt x="1" y="20"/>
                  </a:cubicBezTo>
                  <a:lnTo>
                    <a:pt x="1" y="398"/>
                  </a:lnTo>
                  <a:cubicBezTo>
                    <a:pt x="140" y="319"/>
                    <a:pt x="319" y="279"/>
                    <a:pt x="518" y="199"/>
                  </a:cubicBezTo>
                  <a:cubicBezTo>
                    <a:pt x="597" y="120"/>
                    <a:pt x="597" y="80"/>
                    <a:pt x="51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4"/>
            <p:cNvSpPr/>
            <p:nvPr/>
          </p:nvSpPr>
          <p:spPr>
            <a:xfrm>
              <a:off x="2985175" y="1901650"/>
              <a:ext cx="11475" cy="9975"/>
            </a:xfrm>
            <a:custGeom>
              <a:avLst/>
              <a:gdLst/>
              <a:ahLst/>
              <a:cxnLst/>
              <a:rect l="l" t="t" r="r" b="b"/>
              <a:pathLst>
                <a:path w="459" h="399" extrusionOk="0">
                  <a:moveTo>
                    <a:pt x="458" y="0"/>
                  </a:moveTo>
                  <a:cubicBezTo>
                    <a:pt x="339" y="0"/>
                    <a:pt x="240" y="20"/>
                    <a:pt x="120" y="20"/>
                  </a:cubicBezTo>
                  <a:cubicBezTo>
                    <a:pt x="1" y="239"/>
                    <a:pt x="61" y="378"/>
                    <a:pt x="319" y="398"/>
                  </a:cubicBezTo>
                  <a:cubicBezTo>
                    <a:pt x="359" y="378"/>
                    <a:pt x="419" y="378"/>
                    <a:pt x="458" y="358"/>
                  </a:cubicBezTo>
                  <a:lnTo>
                    <a:pt x="458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4"/>
            <p:cNvSpPr/>
            <p:nvPr/>
          </p:nvSpPr>
          <p:spPr>
            <a:xfrm>
              <a:off x="2605725" y="2014850"/>
              <a:ext cx="12975" cy="9150"/>
            </a:xfrm>
            <a:custGeom>
              <a:avLst/>
              <a:gdLst/>
              <a:ahLst/>
              <a:cxnLst/>
              <a:rect l="l" t="t" r="r" b="b"/>
              <a:pathLst>
                <a:path w="519" h="366" extrusionOk="0">
                  <a:moveTo>
                    <a:pt x="448" y="1"/>
                  </a:moveTo>
                  <a:cubicBezTo>
                    <a:pt x="285" y="1"/>
                    <a:pt x="158" y="114"/>
                    <a:pt x="1" y="167"/>
                  </a:cubicBezTo>
                  <a:cubicBezTo>
                    <a:pt x="21" y="246"/>
                    <a:pt x="21" y="306"/>
                    <a:pt x="21" y="366"/>
                  </a:cubicBezTo>
                  <a:cubicBezTo>
                    <a:pt x="200" y="346"/>
                    <a:pt x="359" y="346"/>
                    <a:pt x="518" y="346"/>
                  </a:cubicBezTo>
                  <a:lnTo>
                    <a:pt x="518" y="8"/>
                  </a:lnTo>
                  <a:cubicBezTo>
                    <a:pt x="494" y="3"/>
                    <a:pt x="470" y="1"/>
                    <a:pt x="44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4"/>
            <p:cNvSpPr/>
            <p:nvPr/>
          </p:nvSpPr>
          <p:spPr>
            <a:xfrm>
              <a:off x="2863850" y="1892950"/>
              <a:ext cx="6975" cy="7725"/>
            </a:xfrm>
            <a:custGeom>
              <a:avLst/>
              <a:gdLst/>
              <a:ahLst/>
              <a:cxnLst/>
              <a:rect l="l" t="t" r="r" b="b"/>
              <a:pathLst>
                <a:path w="279" h="309" extrusionOk="0">
                  <a:moveTo>
                    <a:pt x="219" y="1"/>
                  </a:moveTo>
                  <a:cubicBezTo>
                    <a:pt x="208" y="1"/>
                    <a:pt x="195" y="4"/>
                    <a:pt x="179" y="10"/>
                  </a:cubicBezTo>
                  <a:cubicBezTo>
                    <a:pt x="100" y="10"/>
                    <a:pt x="80" y="90"/>
                    <a:pt x="40" y="129"/>
                  </a:cubicBezTo>
                  <a:cubicBezTo>
                    <a:pt x="0" y="229"/>
                    <a:pt x="20" y="269"/>
                    <a:pt x="120" y="308"/>
                  </a:cubicBezTo>
                  <a:cubicBezTo>
                    <a:pt x="199" y="308"/>
                    <a:pt x="239" y="229"/>
                    <a:pt x="279" y="149"/>
                  </a:cubicBezTo>
                  <a:cubicBezTo>
                    <a:pt x="279" y="82"/>
                    <a:pt x="279" y="1"/>
                    <a:pt x="21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4"/>
            <p:cNvSpPr/>
            <p:nvPr/>
          </p:nvSpPr>
          <p:spPr>
            <a:xfrm>
              <a:off x="2743000" y="1965800"/>
              <a:ext cx="9475" cy="5500"/>
            </a:xfrm>
            <a:custGeom>
              <a:avLst/>
              <a:gdLst/>
              <a:ahLst/>
              <a:cxnLst/>
              <a:rect l="l" t="t" r="r" b="b"/>
              <a:pathLst>
                <a:path w="379" h="220" extrusionOk="0">
                  <a:moveTo>
                    <a:pt x="259" y="0"/>
                  </a:moveTo>
                  <a:cubicBezTo>
                    <a:pt x="179" y="20"/>
                    <a:pt x="80" y="80"/>
                    <a:pt x="60" y="120"/>
                  </a:cubicBezTo>
                  <a:cubicBezTo>
                    <a:pt x="0" y="219"/>
                    <a:pt x="139" y="219"/>
                    <a:pt x="179" y="219"/>
                  </a:cubicBezTo>
                  <a:cubicBezTo>
                    <a:pt x="279" y="199"/>
                    <a:pt x="378" y="179"/>
                    <a:pt x="358" y="80"/>
                  </a:cubicBezTo>
                  <a:cubicBezTo>
                    <a:pt x="358" y="40"/>
                    <a:pt x="279" y="0"/>
                    <a:pt x="25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4"/>
            <p:cNvSpPr/>
            <p:nvPr/>
          </p:nvSpPr>
          <p:spPr>
            <a:xfrm>
              <a:off x="2753425" y="2027525"/>
              <a:ext cx="17950" cy="4950"/>
            </a:xfrm>
            <a:custGeom>
              <a:avLst/>
              <a:gdLst/>
              <a:ahLst/>
              <a:cxnLst/>
              <a:rect l="l" t="t" r="r" b="b"/>
              <a:pathLst>
                <a:path w="718" h="198" extrusionOk="0">
                  <a:moveTo>
                    <a:pt x="392" y="1"/>
                  </a:moveTo>
                  <a:cubicBezTo>
                    <a:pt x="244" y="1"/>
                    <a:pt x="105" y="35"/>
                    <a:pt x="1" y="197"/>
                  </a:cubicBezTo>
                  <a:cubicBezTo>
                    <a:pt x="41" y="197"/>
                    <a:pt x="81" y="198"/>
                    <a:pt x="122" y="198"/>
                  </a:cubicBezTo>
                  <a:cubicBezTo>
                    <a:pt x="325" y="198"/>
                    <a:pt x="535" y="184"/>
                    <a:pt x="717" y="18"/>
                  </a:cubicBezTo>
                  <a:cubicBezTo>
                    <a:pt x="609" y="18"/>
                    <a:pt x="498" y="1"/>
                    <a:pt x="392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4"/>
            <p:cNvSpPr/>
            <p:nvPr/>
          </p:nvSpPr>
          <p:spPr>
            <a:xfrm>
              <a:off x="2668400" y="1869650"/>
              <a:ext cx="6475" cy="7900"/>
            </a:xfrm>
            <a:custGeom>
              <a:avLst/>
              <a:gdLst/>
              <a:ahLst/>
              <a:cxnLst/>
              <a:rect l="l" t="t" r="r" b="b"/>
              <a:pathLst>
                <a:path w="259" h="316" extrusionOk="0">
                  <a:moveTo>
                    <a:pt x="169" y="0"/>
                  </a:moveTo>
                  <a:cubicBezTo>
                    <a:pt x="148" y="0"/>
                    <a:pt x="124" y="9"/>
                    <a:pt x="100" y="27"/>
                  </a:cubicBezTo>
                  <a:cubicBezTo>
                    <a:pt x="60" y="67"/>
                    <a:pt x="0" y="107"/>
                    <a:pt x="0" y="166"/>
                  </a:cubicBezTo>
                  <a:cubicBezTo>
                    <a:pt x="0" y="248"/>
                    <a:pt x="40" y="316"/>
                    <a:pt x="110" y="316"/>
                  </a:cubicBezTo>
                  <a:cubicBezTo>
                    <a:pt x="125" y="316"/>
                    <a:pt x="142" y="313"/>
                    <a:pt x="159" y="305"/>
                  </a:cubicBezTo>
                  <a:cubicBezTo>
                    <a:pt x="259" y="286"/>
                    <a:pt x="259" y="186"/>
                    <a:pt x="259" y="146"/>
                  </a:cubicBezTo>
                  <a:cubicBezTo>
                    <a:pt x="259" y="49"/>
                    <a:pt x="220" y="0"/>
                    <a:pt x="16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4"/>
            <p:cNvSpPr/>
            <p:nvPr/>
          </p:nvSpPr>
          <p:spPr>
            <a:xfrm>
              <a:off x="2432175" y="1734550"/>
              <a:ext cx="11450" cy="11950"/>
            </a:xfrm>
            <a:custGeom>
              <a:avLst/>
              <a:gdLst/>
              <a:ahLst/>
              <a:cxnLst/>
              <a:rect l="l" t="t" r="r" b="b"/>
              <a:pathLst>
                <a:path w="458" h="478" extrusionOk="0">
                  <a:moveTo>
                    <a:pt x="220" y="1"/>
                  </a:moveTo>
                  <a:cubicBezTo>
                    <a:pt x="127" y="1"/>
                    <a:pt x="50" y="147"/>
                    <a:pt x="0" y="279"/>
                  </a:cubicBezTo>
                  <a:lnTo>
                    <a:pt x="199" y="478"/>
                  </a:lnTo>
                  <a:cubicBezTo>
                    <a:pt x="338" y="338"/>
                    <a:pt x="458" y="179"/>
                    <a:pt x="279" y="20"/>
                  </a:cubicBezTo>
                  <a:cubicBezTo>
                    <a:pt x="259" y="7"/>
                    <a:pt x="239" y="1"/>
                    <a:pt x="22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4"/>
            <p:cNvSpPr/>
            <p:nvPr/>
          </p:nvSpPr>
          <p:spPr>
            <a:xfrm>
              <a:off x="2436650" y="1806950"/>
              <a:ext cx="12950" cy="8175"/>
            </a:xfrm>
            <a:custGeom>
              <a:avLst/>
              <a:gdLst/>
              <a:ahLst/>
              <a:cxnLst/>
              <a:rect l="l" t="t" r="r" b="b"/>
              <a:pathLst>
                <a:path w="518" h="327" extrusionOk="0">
                  <a:moveTo>
                    <a:pt x="225" y="0"/>
                  </a:moveTo>
                  <a:cubicBezTo>
                    <a:pt x="116" y="0"/>
                    <a:pt x="47" y="115"/>
                    <a:pt x="0" y="327"/>
                  </a:cubicBezTo>
                  <a:lnTo>
                    <a:pt x="179" y="327"/>
                  </a:lnTo>
                  <a:cubicBezTo>
                    <a:pt x="219" y="267"/>
                    <a:pt x="299" y="207"/>
                    <a:pt x="358" y="168"/>
                  </a:cubicBezTo>
                  <a:lnTo>
                    <a:pt x="518" y="168"/>
                  </a:lnTo>
                  <a:cubicBezTo>
                    <a:pt x="396" y="54"/>
                    <a:pt x="301" y="0"/>
                    <a:pt x="22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4"/>
            <p:cNvSpPr/>
            <p:nvPr/>
          </p:nvSpPr>
          <p:spPr>
            <a:xfrm>
              <a:off x="3005575" y="1855250"/>
              <a:ext cx="9475" cy="7125"/>
            </a:xfrm>
            <a:custGeom>
              <a:avLst/>
              <a:gdLst/>
              <a:ahLst/>
              <a:cxnLst/>
              <a:rect l="l" t="t" r="r" b="b"/>
              <a:pathLst>
                <a:path w="379" h="285" extrusionOk="0">
                  <a:moveTo>
                    <a:pt x="196" y="1"/>
                  </a:moveTo>
                  <a:cubicBezTo>
                    <a:pt x="128" y="1"/>
                    <a:pt x="65" y="40"/>
                    <a:pt x="1" y="126"/>
                  </a:cubicBezTo>
                  <a:lnTo>
                    <a:pt x="1" y="285"/>
                  </a:lnTo>
                  <a:cubicBezTo>
                    <a:pt x="140" y="285"/>
                    <a:pt x="279" y="265"/>
                    <a:pt x="379" y="86"/>
                  </a:cubicBezTo>
                  <a:cubicBezTo>
                    <a:pt x="314" y="30"/>
                    <a:pt x="254" y="1"/>
                    <a:pt x="19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4"/>
            <p:cNvSpPr/>
            <p:nvPr/>
          </p:nvSpPr>
          <p:spPr>
            <a:xfrm>
              <a:off x="3083150" y="1771650"/>
              <a:ext cx="17450" cy="5200"/>
            </a:xfrm>
            <a:custGeom>
              <a:avLst/>
              <a:gdLst/>
              <a:ahLst/>
              <a:cxnLst/>
              <a:rect l="l" t="t" r="r" b="b"/>
              <a:pathLst>
                <a:path w="698" h="208" extrusionOk="0">
                  <a:moveTo>
                    <a:pt x="399" y="1"/>
                  </a:moveTo>
                  <a:cubicBezTo>
                    <a:pt x="252" y="1"/>
                    <a:pt x="106" y="32"/>
                    <a:pt x="1" y="207"/>
                  </a:cubicBezTo>
                  <a:cubicBezTo>
                    <a:pt x="220" y="207"/>
                    <a:pt x="478" y="167"/>
                    <a:pt x="697" y="167"/>
                  </a:cubicBezTo>
                  <a:lnTo>
                    <a:pt x="697" y="8"/>
                  </a:lnTo>
                  <a:cubicBezTo>
                    <a:pt x="678" y="10"/>
                    <a:pt x="659" y="11"/>
                    <a:pt x="639" y="11"/>
                  </a:cubicBezTo>
                  <a:cubicBezTo>
                    <a:pt x="563" y="11"/>
                    <a:pt x="481" y="1"/>
                    <a:pt x="39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4"/>
            <p:cNvSpPr/>
            <p:nvPr/>
          </p:nvSpPr>
          <p:spPr>
            <a:xfrm>
              <a:off x="2483900" y="2083650"/>
              <a:ext cx="12950" cy="8975"/>
            </a:xfrm>
            <a:custGeom>
              <a:avLst/>
              <a:gdLst/>
              <a:ahLst/>
              <a:cxnLst/>
              <a:rect l="l" t="t" r="r" b="b"/>
              <a:pathLst>
                <a:path w="518" h="359" extrusionOk="0">
                  <a:moveTo>
                    <a:pt x="338" y="1"/>
                  </a:moveTo>
                  <a:cubicBezTo>
                    <a:pt x="299" y="100"/>
                    <a:pt x="259" y="160"/>
                    <a:pt x="159" y="160"/>
                  </a:cubicBezTo>
                  <a:cubicBezTo>
                    <a:pt x="100" y="160"/>
                    <a:pt x="60" y="160"/>
                    <a:pt x="0" y="180"/>
                  </a:cubicBezTo>
                  <a:lnTo>
                    <a:pt x="179" y="359"/>
                  </a:lnTo>
                  <a:cubicBezTo>
                    <a:pt x="299" y="359"/>
                    <a:pt x="398" y="339"/>
                    <a:pt x="517" y="299"/>
                  </a:cubicBezTo>
                  <a:cubicBezTo>
                    <a:pt x="517" y="180"/>
                    <a:pt x="478" y="61"/>
                    <a:pt x="33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4"/>
            <p:cNvSpPr/>
            <p:nvPr/>
          </p:nvSpPr>
          <p:spPr>
            <a:xfrm>
              <a:off x="2891700" y="1737025"/>
              <a:ext cx="9475" cy="8475"/>
            </a:xfrm>
            <a:custGeom>
              <a:avLst/>
              <a:gdLst/>
              <a:ahLst/>
              <a:cxnLst/>
              <a:rect l="l" t="t" r="r" b="b"/>
              <a:pathLst>
                <a:path w="379" h="339" extrusionOk="0">
                  <a:moveTo>
                    <a:pt x="378" y="1"/>
                  </a:moveTo>
                  <a:cubicBezTo>
                    <a:pt x="119" y="1"/>
                    <a:pt x="0" y="100"/>
                    <a:pt x="20" y="339"/>
                  </a:cubicBezTo>
                  <a:cubicBezTo>
                    <a:pt x="159" y="339"/>
                    <a:pt x="259" y="319"/>
                    <a:pt x="378" y="319"/>
                  </a:cubicBezTo>
                  <a:lnTo>
                    <a:pt x="378" y="1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4"/>
            <p:cNvSpPr/>
            <p:nvPr/>
          </p:nvSpPr>
          <p:spPr>
            <a:xfrm>
              <a:off x="2901150" y="1701725"/>
              <a:ext cx="8475" cy="8025"/>
            </a:xfrm>
            <a:custGeom>
              <a:avLst/>
              <a:gdLst/>
              <a:ahLst/>
              <a:cxnLst/>
              <a:rect l="l" t="t" r="r" b="b"/>
              <a:pathLst>
                <a:path w="339" h="321" extrusionOk="0">
                  <a:moveTo>
                    <a:pt x="338" y="0"/>
                  </a:moveTo>
                  <a:cubicBezTo>
                    <a:pt x="219" y="60"/>
                    <a:pt x="119" y="140"/>
                    <a:pt x="0" y="159"/>
                  </a:cubicBezTo>
                  <a:cubicBezTo>
                    <a:pt x="54" y="281"/>
                    <a:pt x="127" y="320"/>
                    <a:pt x="211" y="320"/>
                  </a:cubicBezTo>
                  <a:cubicBezTo>
                    <a:pt x="251" y="320"/>
                    <a:pt x="294" y="311"/>
                    <a:pt x="338" y="299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4"/>
            <p:cNvSpPr/>
            <p:nvPr/>
          </p:nvSpPr>
          <p:spPr>
            <a:xfrm>
              <a:off x="2926500" y="1811050"/>
              <a:ext cx="9475" cy="5075"/>
            </a:xfrm>
            <a:custGeom>
              <a:avLst/>
              <a:gdLst/>
              <a:ahLst/>
              <a:cxnLst/>
              <a:rect l="l" t="t" r="r" b="b"/>
              <a:pathLst>
                <a:path w="379" h="203" extrusionOk="0">
                  <a:moveTo>
                    <a:pt x="188" y="1"/>
                  </a:moveTo>
                  <a:cubicBezTo>
                    <a:pt x="115" y="1"/>
                    <a:pt x="44" y="17"/>
                    <a:pt x="1" y="103"/>
                  </a:cubicBezTo>
                  <a:cubicBezTo>
                    <a:pt x="80" y="123"/>
                    <a:pt x="160" y="163"/>
                    <a:pt x="219" y="203"/>
                  </a:cubicBezTo>
                  <a:cubicBezTo>
                    <a:pt x="319" y="143"/>
                    <a:pt x="379" y="103"/>
                    <a:pt x="359" y="4"/>
                  </a:cubicBezTo>
                  <a:lnTo>
                    <a:pt x="359" y="4"/>
                  </a:lnTo>
                  <a:cubicBezTo>
                    <a:pt x="346" y="6"/>
                    <a:pt x="332" y="7"/>
                    <a:pt x="317" y="7"/>
                  </a:cubicBezTo>
                  <a:cubicBezTo>
                    <a:pt x="278" y="7"/>
                    <a:pt x="233" y="1"/>
                    <a:pt x="18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4"/>
            <p:cNvSpPr/>
            <p:nvPr/>
          </p:nvSpPr>
          <p:spPr>
            <a:xfrm>
              <a:off x="2846925" y="1717625"/>
              <a:ext cx="5500" cy="5000"/>
            </a:xfrm>
            <a:custGeom>
              <a:avLst/>
              <a:gdLst/>
              <a:ahLst/>
              <a:cxnLst/>
              <a:rect l="l" t="t" r="r" b="b"/>
              <a:pathLst>
                <a:path w="220" h="200" extrusionOk="0">
                  <a:moveTo>
                    <a:pt x="180" y="1"/>
                  </a:moveTo>
                  <a:cubicBezTo>
                    <a:pt x="120" y="21"/>
                    <a:pt x="80" y="61"/>
                    <a:pt x="60" y="80"/>
                  </a:cubicBezTo>
                  <a:cubicBezTo>
                    <a:pt x="1" y="120"/>
                    <a:pt x="1" y="180"/>
                    <a:pt x="80" y="200"/>
                  </a:cubicBezTo>
                  <a:cubicBezTo>
                    <a:pt x="100" y="180"/>
                    <a:pt x="180" y="180"/>
                    <a:pt x="200" y="120"/>
                  </a:cubicBezTo>
                  <a:cubicBezTo>
                    <a:pt x="220" y="100"/>
                    <a:pt x="200" y="61"/>
                    <a:pt x="18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4"/>
            <p:cNvSpPr/>
            <p:nvPr/>
          </p:nvSpPr>
          <p:spPr>
            <a:xfrm>
              <a:off x="2774825" y="2015525"/>
              <a:ext cx="12950" cy="3625"/>
            </a:xfrm>
            <a:custGeom>
              <a:avLst/>
              <a:gdLst/>
              <a:ahLst/>
              <a:cxnLst/>
              <a:rect l="l" t="t" r="r" b="b"/>
              <a:pathLst>
                <a:path w="518" h="145" extrusionOk="0">
                  <a:moveTo>
                    <a:pt x="60" y="1"/>
                  </a:moveTo>
                  <a:cubicBezTo>
                    <a:pt x="60" y="40"/>
                    <a:pt x="20" y="100"/>
                    <a:pt x="0" y="140"/>
                  </a:cubicBezTo>
                  <a:cubicBezTo>
                    <a:pt x="60" y="140"/>
                    <a:pt x="122" y="144"/>
                    <a:pt x="183" y="144"/>
                  </a:cubicBezTo>
                  <a:cubicBezTo>
                    <a:pt x="305" y="144"/>
                    <a:pt x="425" y="127"/>
                    <a:pt x="518" y="21"/>
                  </a:cubicBezTo>
                  <a:cubicBezTo>
                    <a:pt x="378" y="1"/>
                    <a:pt x="199" y="1"/>
                    <a:pt x="6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4"/>
            <p:cNvSpPr/>
            <p:nvPr/>
          </p:nvSpPr>
          <p:spPr>
            <a:xfrm>
              <a:off x="2836500" y="1827350"/>
              <a:ext cx="11950" cy="4525"/>
            </a:xfrm>
            <a:custGeom>
              <a:avLst/>
              <a:gdLst/>
              <a:ahLst/>
              <a:cxnLst/>
              <a:rect l="l" t="t" r="r" b="b"/>
              <a:pathLst>
                <a:path w="478" h="181" extrusionOk="0">
                  <a:moveTo>
                    <a:pt x="104" y="0"/>
                  </a:moveTo>
                  <a:cubicBezTo>
                    <a:pt x="69" y="0"/>
                    <a:pt x="29" y="19"/>
                    <a:pt x="0" y="48"/>
                  </a:cubicBezTo>
                  <a:cubicBezTo>
                    <a:pt x="80" y="154"/>
                    <a:pt x="186" y="181"/>
                    <a:pt x="301" y="181"/>
                  </a:cubicBezTo>
                  <a:cubicBezTo>
                    <a:pt x="358" y="181"/>
                    <a:pt x="418" y="174"/>
                    <a:pt x="477" y="167"/>
                  </a:cubicBezTo>
                  <a:cubicBezTo>
                    <a:pt x="398" y="48"/>
                    <a:pt x="279" y="48"/>
                    <a:pt x="139" y="8"/>
                  </a:cubicBezTo>
                  <a:cubicBezTo>
                    <a:pt x="129" y="3"/>
                    <a:pt x="117" y="0"/>
                    <a:pt x="104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4"/>
            <p:cNvSpPr/>
            <p:nvPr/>
          </p:nvSpPr>
          <p:spPr>
            <a:xfrm>
              <a:off x="2935950" y="1962800"/>
              <a:ext cx="8475" cy="6475"/>
            </a:xfrm>
            <a:custGeom>
              <a:avLst/>
              <a:gdLst/>
              <a:ahLst/>
              <a:cxnLst/>
              <a:rect l="l" t="t" r="r" b="b"/>
              <a:pathLst>
                <a:path w="339" h="259" extrusionOk="0">
                  <a:moveTo>
                    <a:pt x="1" y="1"/>
                  </a:moveTo>
                  <a:lnTo>
                    <a:pt x="1" y="160"/>
                  </a:lnTo>
                  <a:cubicBezTo>
                    <a:pt x="45" y="233"/>
                    <a:pt x="86" y="258"/>
                    <a:pt x="126" y="258"/>
                  </a:cubicBezTo>
                  <a:cubicBezTo>
                    <a:pt x="196" y="258"/>
                    <a:pt x="263" y="185"/>
                    <a:pt x="339" y="160"/>
                  </a:cubicBezTo>
                  <a:cubicBezTo>
                    <a:pt x="279" y="100"/>
                    <a:pt x="219" y="41"/>
                    <a:pt x="14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4"/>
            <p:cNvSpPr/>
            <p:nvPr/>
          </p:nvSpPr>
          <p:spPr>
            <a:xfrm>
              <a:off x="2841950" y="1752075"/>
              <a:ext cx="5500" cy="5000"/>
            </a:xfrm>
            <a:custGeom>
              <a:avLst/>
              <a:gdLst/>
              <a:ahLst/>
              <a:cxnLst/>
              <a:rect l="l" t="t" r="r" b="b"/>
              <a:pathLst>
                <a:path w="220" h="200" extrusionOk="0">
                  <a:moveTo>
                    <a:pt x="157" y="1"/>
                  </a:moveTo>
                  <a:cubicBezTo>
                    <a:pt x="137" y="1"/>
                    <a:pt x="112" y="12"/>
                    <a:pt x="80" y="35"/>
                  </a:cubicBezTo>
                  <a:cubicBezTo>
                    <a:pt x="41" y="75"/>
                    <a:pt x="21" y="115"/>
                    <a:pt x="1" y="175"/>
                  </a:cubicBezTo>
                  <a:cubicBezTo>
                    <a:pt x="49" y="175"/>
                    <a:pt x="96" y="200"/>
                    <a:pt x="134" y="200"/>
                  </a:cubicBezTo>
                  <a:cubicBezTo>
                    <a:pt x="143" y="200"/>
                    <a:pt x="152" y="198"/>
                    <a:pt x="160" y="194"/>
                  </a:cubicBezTo>
                  <a:cubicBezTo>
                    <a:pt x="200" y="194"/>
                    <a:pt x="200" y="115"/>
                    <a:pt x="220" y="75"/>
                  </a:cubicBezTo>
                  <a:cubicBezTo>
                    <a:pt x="208" y="27"/>
                    <a:pt x="188" y="1"/>
                    <a:pt x="15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4"/>
            <p:cNvSpPr/>
            <p:nvPr/>
          </p:nvSpPr>
          <p:spPr>
            <a:xfrm>
              <a:off x="2444600" y="1922525"/>
              <a:ext cx="13450" cy="6000"/>
            </a:xfrm>
            <a:custGeom>
              <a:avLst/>
              <a:gdLst/>
              <a:ahLst/>
              <a:cxnLst/>
              <a:rect l="l" t="t" r="r" b="b"/>
              <a:pathLst>
                <a:path w="538" h="240" extrusionOk="0">
                  <a:moveTo>
                    <a:pt x="160" y="1"/>
                  </a:moveTo>
                  <a:cubicBezTo>
                    <a:pt x="100" y="1"/>
                    <a:pt x="60" y="40"/>
                    <a:pt x="1" y="40"/>
                  </a:cubicBezTo>
                  <a:lnTo>
                    <a:pt x="200" y="239"/>
                  </a:lnTo>
                  <a:cubicBezTo>
                    <a:pt x="299" y="219"/>
                    <a:pt x="418" y="219"/>
                    <a:pt x="538" y="180"/>
                  </a:cubicBezTo>
                  <a:cubicBezTo>
                    <a:pt x="438" y="40"/>
                    <a:pt x="299" y="40"/>
                    <a:pt x="16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4"/>
            <p:cNvSpPr/>
            <p:nvPr/>
          </p:nvSpPr>
          <p:spPr>
            <a:xfrm>
              <a:off x="2444600" y="1834975"/>
              <a:ext cx="13950" cy="6325"/>
            </a:xfrm>
            <a:custGeom>
              <a:avLst/>
              <a:gdLst/>
              <a:ahLst/>
              <a:cxnLst/>
              <a:rect l="l" t="t" r="r" b="b"/>
              <a:pathLst>
                <a:path w="558" h="253" extrusionOk="0">
                  <a:moveTo>
                    <a:pt x="224" y="1"/>
                  </a:moveTo>
                  <a:cubicBezTo>
                    <a:pt x="159" y="1"/>
                    <a:pt x="96" y="25"/>
                    <a:pt x="40" y="81"/>
                  </a:cubicBezTo>
                  <a:cubicBezTo>
                    <a:pt x="40" y="141"/>
                    <a:pt x="1" y="181"/>
                    <a:pt x="1" y="240"/>
                  </a:cubicBezTo>
                  <a:cubicBezTo>
                    <a:pt x="61" y="246"/>
                    <a:pt x="121" y="252"/>
                    <a:pt x="179" y="252"/>
                  </a:cubicBezTo>
                  <a:cubicBezTo>
                    <a:pt x="316" y="252"/>
                    <a:pt x="446" y="220"/>
                    <a:pt x="558" y="81"/>
                  </a:cubicBezTo>
                  <a:cubicBezTo>
                    <a:pt x="498" y="61"/>
                    <a:pt x="418" y="61"/>
                    <a:pt x="379" y="41"/>
                  </a:cubicBezTo>
                  <a:cubicBezTo>
                    <a:pt x="326" y="15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4"/>
            <p:cNvSpPr/>
            <p:nvPr/>
          </p:nvSpPr>
          <p:spPr>
            <a:xfrm>
              <a:off x="2458525" y="1741400"/>
              <a:ext cx="12950" cy="4100"/>
            </a:xfrm>
            <a:custGeom>
              <a:avLst/>
              <a:gdLst/>
              <a:ahLst/>
              <a:cxnLst/>
              <a:rect l="l" t="t" r="r" b="b"/>
              <a:pathLst>
                <a:path w="518" h="164" extrusionOk="0">
                  <a:moveTo>
                    <a:pt x="330" y="1"/>
                  </a:moveTo>
                  <a:cubicBezTo>
                    <a:pt x="204" y="1"/>
                    <a:pt x="83" y="20"/>
                    <a:pt x="1" y="144"/>
                  </a:cubicBezTo>
                  <a:cubicBezTo>
                    <a:pt x="180" y="144"/>
                    <a:pt x="339" y="164"/>
                    <a:pt x="518" y="164"/>
                  </a:cubicBezTo>
                  <a:cubicBezTo>
                    <a:pt x="498" y="124"/>
                    <a:pt x="498" y="45"/>
                    <a:pt x="498" y="5"/>
                  </a:cubicBezTo>
                  <a:cubicBezTo>
                    <a:pt x="443" y="5"/>
                    <a:pt x="386" y="1"/>
                    <a:pt x="33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4"/>
            <p:cNvSpPr/>
            <p:nvPr/>
          </p:nvSpPr>
          <p:spPr>
            <a:xfrm>
              <a:off x="2466975" y="1866825"/>
              <a:ext cx="8475" cy="8475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339" y="1"/>
                  </a:moveTo>
                  <a:cubicBezTo>
                    <a:pt x="239" y="21"/>
                    <a:pt x="100" y="21"/>
                    <a:pt x="1" y="60"/>
                  </a:cubicBezTo>
                  <a:lnTo>
                    <a:pt x="1" y="339"/>
                  </a:lnTo>
                  <a:cubicBezTo>
                    <a:pt x="60" y="339"/>
                    <a:pt x="100" y="339"/>
                    <a:pt x="160" y="319"/>
                  </a:cubicBezTo>
                  <a:cubicBezTo>
                    <a:pt x="239" y="299"/>
                    <a:pt x="279" y="259"/>
                    <a:pt x="339" y="180"/>
                  </a:cubicBezTo>
                  <a:lnTo>
                    <a:pt x="339" y="1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4"/>
            <p:cNvSpPr/>
            <p:nvPr/>
          </p:nvSpPr>
          <p:spPr>
            <a:xfrm>
              <a:off x="2432175" y="2088125"/>
              <a:ext cx="9475" cy="6000"/>
            </a:xfrm>
            <a:custGeom>
              <a:avLst/>
              <a:gdLst/>
              <a:ahLst/>
              <a:cxnLst/>
              <a:rect l="l" t="t" r="r" b="b"/>
              <a:pathLst>
                <a:path w="379" h="240" extrusionOk="0">
                  <a:moveTo>
                    <a:pt x="0" y="1"/>
                  </a:moveTo>
                  <a:cubicBezTo>
                    <a:pt x="50" y="100"/>
                    <a:pt x="85" y="239"/>
                    <a:pt x="187" y="239"/>
                  </a:cubicBezTo>
                  <a:cubicBezTo>
                    <a:pt x="208" y="239"/>
                    <a:pt x="232" y="233"/>
                    <a:pt x="259" y="220"/>
                  </a:cubicBezTo>
                  <a:cubicBezTo>
                    <a:pt x="378" y="180"/>
                    <a:pt x="299" y="81"/>
                    <a:pt x="19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4"/>
            <p:cNvSpPr/>
            <p:nvPr/>
          </p:nvSpPr>
          <p:spPr>
            <a:xfrm>
              <a:off x="2466475" y="1819700"/>
              <a:ext cx="13450" cy="4875"/>
            </a:xfrm>
            <a:custGeom>
              <a:avLst/>
              <a:gdLst/>
              <a:ahLst/>
              <a:cxnLst/>
              <a:rect l="l" t="t" r="r" b="b"/>
              <a:pathLst>
                <a:path w="538" h="195" extrusionOk="0">
                  <a:moveTo>
                    <a:pt x="328" y="0"/>
                  </a:moveTo>
                  <a:cubicBezTo>
                    <a:pt x="195" y="0"/>
                    <a:pt x="80" y="36"/>
                    <a:pt x="1" y="195"/>
                  </a:cubicBezTo>
                  <a:cubicBezTo>
                    <a:pt x="180" y="175"/>
                    <a:pt x="319" y="175"/>
                    <a:pt x="498" y="155"/>
                  </a:cubicBezTo>
                  <a:cubicBezTo>
                    <a:pt x="518" y="95"/>
                    <a:pt x="538" y="56"/>
                    <a:pt x="538" y="16"/>
                  </a:cubicBezTo>
                  <a:cubicBezTo>
                    <a:pt x="465" y="9"/>
                    <a:pt x="394" y="0"/>
                    <a:pt x="32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4"/>
            <p:cNvSpPr/>
            <p:nvPr/>
          </p:nvSpPr>
          <p:spPr>
            <a:xfrm>
              <a:off x="2666400" y="1941050"/>
              <a:ext cx="10475" cy="4550"/>
            </a:xfrm>
            <a:custGeom>
              <a:avLst/>
              <a:gdLst/>
              <a:ahLst/>
              <a:cxnLst/>
              <a:rect l="l" t="t" r="r" b="b"/>
              <a:pathLst>
                <a:path w="419" h="182" extrusionOk="0">
                  <a:moveTo>
                    <a:pt x="167" y="1"/>
                  </a:moveTo>
                  <a:cubicBezTo>
                    <a:pt x="115" y="1"/>
                    <a:pt x="61" y="8"/>
                    <a:pt x="1" y="16"/>
                  </a:cubicBezTo>
                  <a:lnTo>
                    <a:pt x="1" y="95"/>
                  </a:lnTo>
                  <a:lnTo>
                    <a:pt x="1" y="175"/>
                  </a:lnTo>
                  <a:cubicBezTo>
                    <a:pt x="64" y="175"/>
                    <a:pt x="122" y="181"/>
                    <a:pt x="176" y="181"/>
                  </a:cubicBezTo>
                  <a:cubicBezTo>
                    <a:pt x="259" y="181"/>
                    <a:pt x="335" y="167"/>
                    <a:pt x="418" y="95"/>
                  </a:cubicBezTo>
                  <a:cubicBezTo>
                    <a:pt x="332" y="21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4"/>
            <p:cNvSpPr/>
            <p:nvPr/>
          </p:nvSpPr>
          <p:spPr>
            <a:xfrm>
              <a:off x="2689275" y="2014025"/>
              <a:ext cx="8000" cy="9475"/>
            </a:xfrm>
            <a:custGeom>
              <a:avLst/>
              <a:gdLst/>
              <a:ahLst/>
              <a:cxnLst/>
              <a:rect l="l" t="t" r="r" b="b"/>
              <a:pathLst>
                <a:path w="320" h="379" extrusionOk="0">
                  <a:moveTo>
                    <a:pt x="319" y="1"/>
                  </a:moveTo>
                  <a:cubicBezTo>
                    <a:pt x="220" y="21"/>
                    <a:pt x="80" y="61"/>
                    <a:pt x="1" y="61"/>
                  </a:cubicBezTo>
                  <a:lnTo>
                    <a:pt x="140" y="359"/>
                  </a:lnTo>
                  <a:cubicBezTo>
                    <a:pt x="200" y="379"/>
                    <a:pt x="259" y="379"/>
                    <a:pt x="319" y="379"/>
                  </a:cubicBezTo>
                  <a:lnTo>
                    <a:pt x="319" y="1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4"/>
            <p:cNvSpPr/>
            <p:nvPr/>
          </p:nvSpPr>
          <p:spPr>
            <a:xfrm>
              <a:off x="2561975" y="2105550"/>
              <a:ext cx="8975" cy="7125"/>
            </a:xfrm>
            <a:custGeom>
              <a:avLst/>
              <a:gdLst/>
              <a:ahLst/>
              <a:cxnLst/>
              <a:rect l="l" t="t" r="r" b="b"/>
              <a:pathLst>
                <a:path w="359" h="285" extrusionOk="0">
                  <a:moveTo>
                    <a:pt x="179" y="0"/>
                  </a:moveTo>
                  <a:cubicBezTo>
                    <a:pt x="159" y="100"/>
                    <a:pt x="0" y="219"/>
                    <a:pt x="159" y="279"/>
                  </a:cubicBezTo>
                  <a:cubicBezTo>
                    <a:pt x="178" y="283"/>
                    <a:pt x="195" y="285"/>
                    <a:pt x="210" y="285"/>
                  </a:cubicBezTo>
                  <a:cubicBezTo>
                    <a:pt x="339" y="285"/>
                    <a:pt x="341" y="143"/>
                    <a:pt x="35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4"/>
            <p:cNvSpPr/>
            <p:nvPr/>
          </p:nvSpPr>
          <p:spPr>
            <a:xfrm>
              <a:off x="2562475" y="1940925"/>
              <a:ext cx="12450" cy="5000"/>
            </a:xfrm>
            <a:custGeom>
              <a:avLst/>
              <a:gdLst/>
              <a:ahLst/>
              <a:cxnLst/>
              <a:rect l="l" t="t" r="r" b="b"/>
              <a:pathLst>
                <a:path w="498" h="200" extrusionOk="0">
                  <a:moveTo>
                    <a:pt x="120" y="1"/>
                  </a:moveTo>
                  <a:cubicBezTo>
                    <a:pt x="60" y="1"/>
                    <a:pt x="40" y="1"/>
                    <a:pt x="0" y="21"/>
                  </a:cubicBezTo>
                  <a:cubicBezTo>
                    <a:pt x="60" y="160"/>
                    <a:pt x="239" y="160"/>
                    <a:pt x="358" y="200"/>
                  </a:cubicBezTo>
                  <a:cubicBezTo>
                    <a:pt x="418" y="200"/>
                    <a:pt x="458" y="180"/>
                    <a:pt x="497" y="160"/>
                  </a:cubicBezTo>
                  <a:cubicBezTo>
                    <a:pt x="398" y="21"/>
                    <a:pt x="239" y="21"/>
                    <a:pt x="12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4"/>
            <p:cNvSpPr/>
            <p:nvPr/>
          </p:nvSpPr>
          <p:spPr>
            <a:xfrm>
              <a:off x="2527650" y="1810125"/>
              <a:ext cx="11475" cy="5000"/>
            </a:xfrm>
            <a:custGeom>
              <a:avLst/>
              <a:gdLst/>
              <a:ahLst/>
              <a:cxnLst/>
              <a:rect l="l" t="t" r="r" b="b"/>
              <a:pathLst>
                <a:path w="459" h="200" extrusionOk="0">
                  <a:moveTo>
                    <a:pt x="140" y="1"/>
                  </a:moveTo>
                  <a:cubicBezTo>
                    <a:pt x="80" y="1"/>
                    <a:pt x="40" y="41"/>
                    <a:pt x="1" y="61"/>
                  </a:cubicBezTo>
                  <a:cubicBezTo>
                    <a:pt x="60" y="100"/>
                    <a:pt x="120" y="160"/>
                    <a:pt x="200" y="200"/>
                  </a:cubicBezTo>
                  <a:cubicBezTo>
                    <a:pt x="299" y="200"/>
                    <a:pt x="399" y="180"/>
                    <a:pt x="458" y="180"/>
                  </a:cubicBezTo>
                  <a:cubicBezTo>
                    <a:pt x="399" y="41"/>
                    <a:pt x="259" y="41"/>
                    <a:pt x="14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4"/>
            <p:cNvSpPr/>
            <p:nvPr/>
          </p:nvSpPr>
          <p:spPr>
            <a:xfrm>
              <a:off x="2632600" y="2031450"/>
              <a:ext cx="10450" cy="4825"/>
            </a:xfrm>
            <a:custGeom>
              <a:avLst/>
              <a:gdLst/>
              <a:ahLst/>
              <a:cxnLst/>
              <a:rect l="l" t="t" r="r" b="b"/>
              <a:pathLst>
                <a:path w="418" h="193" extrusionOk="0">
                  <a:moveTo>
                    <a:pt x="119" y="0"/>
                  </a:moveTo>
                  <a:cubicBezTo>
                    <a:pt x="80" y="0"/>
                    <a:pt x="40" y="20"/>
                    <a:pt x="0" y="60"/>
                  </a:cubicBezTo>
                  <a:cubicBezTo>
                    <a:pt x="66" y="166"/>
                    <a:pt x="150" y="192"/>
                    <a:pt x="252" y="192"/>
                  </a:cubicBezTo>
                  <a:cubicBezTo>
                    <a:pt x="303" y="192"/>
                    <a:pt x="358" y="186"/>
                    <a:pt x="418" y="179"/>
                  </a:cubicBezTo>
                  <a:cubicBezTo>
                    <a:pt x="358" y="0"/>
                    <a:pt x="219" y="60"/>
                    <a:pt x="11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4"/>
            <p:cNvSpPr/>
            <p:nvPr/>
          </p:nvSpPr>
          <p:spPr>
            <a:xfrm>
              <a:off x="3013025" y="1744975"/>
              <a:ext cx="9975" cy="9000"/>
            </a:xfrm>
            <a:custGeom>
              <a:avLst/>
              <a:gdLst/>
              <a:ahLst/>
              <a:cxnLst/>
              <a:rect l="l" t="t" r="r" b="b"/>
              <a:pathLst>
                <a:path w="399" h="360" extrusionOk="0">
                  <a:moveTo>
                    <a:pt x="399" y="1"/>
                  </a:moveTo>
                  <a:cubicBezTo>
                    <a:pt x="140" y="1"/>
                    <a:pt x="1" y="100"/>
                    <a:pt x="21" y="359"/>
                  </a:cubicBezTo>
                  <a:cubicBezTo>
                    <a:pt x="220" y="299"/>
                    <a:pt x="339" y="180"/>
                    <a:pt x="39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4"/>
            <p:cNvSpPr/>
            <p:nvPr/>
          </p:nvSpPr>
          <p:spPr>
            <a:xfrm>
              <a:off x="3056300" y="1771350"/>
              <a:ext cx="13950" cy="4325"/>
            </a:xfrm>
            <a:custGeom>
              <a:avLst/>
              <a:gdLst/>
              <a:ahLst/>
              <a:cxnLst/>
              <a:rect l="l" t="t" r="r" b="b"/>
              <a:pathLst>
                <a:path w="558" h="173" extrusionOk="0">
                  <a:moveTo>
                    <a:pt x="558" y="0"/>
                  </a:moveTo>
                  <a:lnTo>
                    <a:pt x="558" y="0"/>
                  </a:lnTo>
                  <a:cubicBezTo>
                    <a:pt x="359" y="20"/>
                    <a:pt x="160" y="0"/>
                    <a:pt x="1" y="159"/>
                  </a:cubicBezTo>
                  <a:cubicBezTo>
                    <a:pt x="80" y="159"/>
                    <a:pt x="166" y="172"/>
                    <a:pt x="248" y="172"/>
                  </a:cubicBezTo>
                  <a:cubicBezTo>
                    <a:pt x="371" y="172"/>
                    <a:pt x="486" y="144"/>
                    <a:pt x="55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4"/>
            <p:cNvSpPr/>
            <p:nvPr/>
          </p:nvSpPr>
          <p:spPr>
            <a:xfrm>
              <a:off x="3061275" y="1882675"/>
              <a:ext cx="8975" cy="5325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141" y="0"/>
                  </a:moveTo>
                  <a:cubicBezTo>
                    <a:pt x="90" y="0"/>
                    <a:pt x="40" y="19"/>
                    <a:pt x="1" y="83"/>
                  </a:cubicBezTo>
                  <a:cubicBezTo>
                    <a:pt x="76" y="168"/>
                    <a:pt x="138" y="213"/>
                    <a:pt x="193" y="213"/>
                  </a:cubicBezTo>
                  <a:cubicBezTo>
                    <a:pt x="254" y="213"/>
                    <a:pt x="306" y="158"/>
                    <a:pt x="359" y="43"/>
                  </a:cubicBezTo>
                  <a:cubicBezTo>
                    <a:pt x="299" y="43"/>
                    <a:pt x="218" y="0"/>
                    <a:pt x="14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4"/>
            <p:cNvSpPr/>
            <p:nvPr/>
          </p:nvSpPr>
          <p:spPr>
            <a:xfrm>
              <a:off x="3000600" y="1784275"/>
              <a:ext cx="13450" cy="6000"/>
            </a:xfrm>
            <a:custGeom>
              <a:avLst/>
              <a:gdLst/>
              <a:ahLst/>
              <a:cxnLst/>
              <a:rect l="l" t="t" r="r" b="b"/>
              <a:pathLst>
                <a:path w="538" h="240" extrusionOk="0">
                  <a:moveTo>
                    <a:pt x="538" y="0"/>
                  </a:moveTo>
                  <a:lnTo>
                    <a:pt x="538" y="0"/>
                  </a:lnTo>
                  <a:cubicBezTo>
                    <a:pt x="339" y="20"/>
                    <a:pt x="140" y="0"/>
                    <a:pt x="1" y="140"/>
                  </a:cubicBezTo>
                  <a:lnTo>
                    <a:pt x="40" y="199"/>
                  </a:lnTo>
                  <a:lnTo>
                    <a:pt x="100" y="239"/>
                  </a:lnTo>
                  <a:lnTo>
                    <a:pt x="180" y="219"/>
                  </a:lnTo>
                  <a:cubicBezTo>
                    <a:pt x="319" y="199"/>
                    <a:pt x="478" y="140"/>
                    <a:pt x="53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4"/>
            <p:cNvSpPr/>
            <p:nvPr/>
          </p:nvSpPr>
          <p:spPr>
            <a:xfrm>
              <a:off x="2570925" y="1737025"/>
              <a:ext cx="8475" cy="4500"/>
            </a:xfrm>
            <a:custGeom>
              <a:avLst/>
              <a:gdLst/>
              <a:ahLst/>
              <a:cxnLst/>
              <a:rect l="l" t="t" r="r" b="b"/>
              <a:pathLst>
                <a:path w="339" h="180" extrusionOk="0">
                  <a:moveTo>
                    <a:pt x="339" y="1"/>
                  </a:moveTo>
                  <a:cubicBezTo>
                    <a:pt x="219" y="1"/>
                    <a:pt x="120" y="21"/>
                    <a:pt x="0" y="21"/>
                  </a:cubicBezTo>
                  <a:lnTo>
                    <a:pt x="0" y="180"/>
                  </a:lnTo>
                  <a:lnTo>
                    <a:pt x="339" y="180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4"/>
            <p:cNvSpPr/>
            <p:nvPr/>
          </p:nvSpPr>
          <p:spPr>
            <a:xfrm>
              <a:off x="2548550" y="1746100"/>
              <a:ext cx="9475" cy="3550"/>
            </a:xfrm>
            <a:custGeom>
              <a:avLst/>
              <a:gdLst/>
              <a:ahLst/>
              <a:cxnLst/>
              <a:rect l="l" t="t" r="r" b="b"/>
              <a:pathLst>
                <a:path w="379" h="142" extrusionOk="0">
                  <a:moveTo>
                    <a:pt x="266" y="1"/>
                  </a:moveTo>
                  <a:cubicBezTo>
                    <a:pt x="161" y="1"/>
                    <a:pt x="75" y="45"/>
                    <a:pt x="0" y="135"/>
                  </a:cubicBezTo>
                  <a:cubicBezTo>
                    <a:pt x="34" y="139"/>
                    <a:pt x="67" y="142"/>
                    <a:pt x="98" y="142"/>
                  </a:cubicBezTo>
                  <a:cubicBezTo>
                    <a:pt x="210" y="142"/>
                    <a:pt x="300" y="109"/>
                    <a:pt x="378" y="16"/>
                  </a:cubicBezTo>
                  <a:cubicBezTo>
                    <a:pt x="338" y="6"/>
                    <a:pt x="301" y="1"/>
                    <a:pt x="26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4"/>
            <p:cNvSpPr/>
            <p:nvPr/>
          </p:nvSpPr>
          <p:spPr>
            <a:xfrm>
              <a:off x="2562975" y="1997625"/>
              <a:ext cx="3500" cy="7975"/>
            </a:xfrm>
            <a:custGeom>
              <a:avLst/>
              <a:gdLst/>
              <a:ahLst/>
              <a:cxnLst/>
              <a:rect l="l" t="t" r="r" b="b"/>
              <a:pathLst>
                <a:path w="140" h="319" extrusionOk="0">
                  <a:moveTo>
                    <a:pt x="139" y="0"/>
                  </a:moveTo>
                  <a:cubicBezTo>
                    <a:pt x="100" y="0"/>
                    <a:pt x="40" y="0"/>
                    <a:pt x="0" y="20"/>
                  </a:cubicBezTo>
                  <a:cubicBezTo>
                    <a:pt x="0" y="140"/>
                    <a:pt x="0" y="259"/>
                    <a:pt x="139" y="319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4"/>
            <p:cNvSpPr/>
            <p:nvPr/>
          </p:nvSpPr>
          <p:spPr>
            <a:xfrm>
              <a:off x="2536100" y="2010550"/>
              <a:ext cx="8500" cy="4500"/>
            </a:xfrm>
            <a:custGeom>
              <a:avLst/>
              <a:gdLst/>
              <a:ahLst/>
              <a:cxnLst/>
              <a:rect l="l" t="t" r="r" b="b"/>
              <a:pathLst>
                <a:path w="340" h="180" extrusionOk="0">
                  <a:moveTo>
                    <a:pt x="339" y="1"/>
                  </a:moveTo>
                  <a:cubicBezTo>
                    <a:pt x="200" y="1"/>
                    <a:pt x="80" y="40"/>
                    <a:pt x="1" y="180"/>
                  </a:cubicBezTo>
                  <a:cubicBezTo>
                    <a:pt x="160" y="180"/>
                    <a:pt x="279" y="140"/>
                    <a:pt x="33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4"/>
            <p:cNvSpPr/>
            <p:nvPr/>
          </p:nvSpPr>
          <p:spPr>
            <a:xfrm>
              <a:off x="2470950" y="1871800"/>
              <a:ext cx="8975" cy="3825"/>
            </a:xfrm>
            <a:custGeom>
              <a:avLst/>
              <a:gdLst/>
              <a:ahLst/>
              <a:cxnLst/>
              <a:rect l="l" t="t" r="r" b="b"/>
              <a:pathLst>
                <a:path w="359" h="153" extrusionOk="0">
                  <a:moveTo>
                    <a:pt x="160" y="1"/>
                  </a:moveTo>
                  <a:cubicBezTo>
                    <a:pt x="120" y="60"/>
                    <a:pt x="41" y="100"/>
                    <a:pt x="1" y="140"/>
                  </a:cubicBezTo>
                  <a:cubicBezTo>
                    <a:pt x="31" y="148"/>
                    <a:pt x="60" y="152"/>
                    <a:pt x="90" y="152"/>
                  </a:cubicBezTo>
                  <a:cubicBezTo>
                    <a:pt x="197" y="152"/>
                    <a:pt x="296" y="99"/>
                    <a:pt x="359" y="21"/>
                  </a:cubicBezTo>
                  <a:cubicBezTo>
                    <a:pt x="299" y="21"/>
                    <a:pt x="240" y="1"/>
                    <a:pt x="16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4"/>
            <p:cNvSpPr/>
            <p:nvPr/>
          </p:nvSpPr>
          <p:spPr>
            <a:xfrm>
              <a:off x="2465975" y="1832525"/>
              <a:ext cx="10975" cy="4000"/>
            </a:xfrm>
            <a:custGeom>
              <a:avLst/>
              <a:gdLst/>
              <a:ahLst/>
              <a:cxnLst/>
              <a:rect l="l" t="t" r="r" b="b"/>
              <a:pathLst>
                <a:path w="439" h="160" extrusionOk="0">
                  <a:moveTo>
                    <a:pt x="399" y="0"/>
                  </a:moveTo>
                  <a:cubicBezTo>
                    <a:pt x="240" y="0"/>
                    <a:pt x="100" y="40"/>
                    <a:pt x="1" y="159"/>
                  </a:cubicBezTo>
                  <a:lnTo>
                    <a:pt x="399" y="159"/>
                  </a:lnTo>
                  <a:cubicBezTo>
                    <a:pt x="439" y="100"/>
                    <a:pt x="439" y="60"/>
                    <a:pt x="39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4"/>
            <p:cNvSpPr/>
            <p:nvPr/>
          </p:nvSpPr>
          <p:spPr>
            <a:xfrm>
              <a:off x="2436150" y="1747975"/>
              <a:ext cx="8475" cy="6000"/>
            </a:xfrm>
            <a:custGeom>
              <a:avLst/>
              <a:gdLst/>
              <a:ahLst/>
              <a:cxnLst/>
              <a:rect l="l" t="t" r="r" b="b"/>
              <a:pathLst>
                <a:path w="339" h="240" extrusionOk="0">
                  <a:moveTo>
                    <a:pt x="40" y="0"/>
                  </a:moveTo>
                  <a:cubicBezTo>
                    <a:pt x="20" y="80"/>
                    <a:pt x="20" y="159"/>
                    <a:pt x="0" y="239"/>
                  </a:cubicBezTo>
                  <a:cubicBezTo>
                    <a:pt x="120" y="239"/>
                    <a:pt x="219" y="199"/>
                    <a:pt x="339" y="199"/>
                  </a:cubicBezTo>
                  <a:lnTo>
                    <a:pt x="339" y="60"/>
                  </a:lnTo>
                  <a:cubicBezTo>
                    <a:pt x="239" y="60"/>
                    <a:pt x="140" y="40"/>
                    <a:pt x="4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4"/>
            <p:cNvSpPr/>
            <p:nvPr/>
          </p:nvSpPr>
          <p:spPr>
            <a:xfrm>
              <a:off x="2401325" y="2027475"/>
              <a:ext cx="4500" cy="8475"/>
            </a:xfrm>
            <a:custGeom>
              <a:avLst/>
              <a:gdLst/>
              <a:ahLst/>
              <a:cxnLst/>
              <a:rect l="l" t="t" r="r" b="b"/>
              <a:pathLst>
                <a:path w="180" h="339" extrusionOk="0">
                  <a:moveTo>
                    <a:pt x="21" y="0"/>
                  </a:moveTo>
                  <a:cubicBezTo>
                    <a:pt x="1" y="139"/>
                    <a:pt x="41" y="259"/>
                    <a:pt x="140" y="338"/>
                  </a:cubicBezTo>
                  <a:cubicBezTo>
                    <a:pt x="180" y="219"/>
                    <a:pt x="180" y="60"/>
                    <a:pt x="2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4"/>
            <p:cNvSpPr/>
            <p:nvPr/>
          </p:nvSpPr>
          <p:spPr>
            <a:xfrm>
              <a:off x="2500800" y="1756725"/>
              <a:ext cx="9475" cy="5375"/>
            </a:xfrm>
            <a:custGeom>
              <a:avLst/>
              <a:gdLst/>
              <a:ahLst/>
              <a:cxnLst/>
              <a:rect l="l" t="t" r="r" b="b"/>
              <a:pathLst>
                <a:path w="379" h="215" extrusionOk="0">
                  <a:moveTo>
                    <a:pt x="97" y="1"/>
                  </a:moveTo>
                  <a:cubicBezTo>
                    <a:pt x="71" y="1"/>
                    <a:pt x="35" y="19"/>
                    <a:pt x="20" y="48"/>
                  </a:cubicBezTo>
                  <a:cubicBezTo>
                    <a:pt x="20" y="108"/>
                    <a:pt x="20" y="148"/>
                    <a:pt x="0" y="207"/>
                  </a:cubicBezTo>
                  <a:cubicBezTo>
                    <a:pt x="30" y="212"/>
                    <a:pt x="60" y="214"/>
                    <a:pt x="90" y="214"/>
                  </a:cubicBezTo>
                  <a:cubicBezTo>
                    <a:pt x="198" y="214"/>
                    <a:pt x="300" y="182"/>
                    <a:pt x="378" y="88"/>
                  </a:cubicBezTo>
                  <a:cubicBezTo>
                    <a:pt x="319" y="88"/>
                    <a:pt x="239" y="48"/>
                    <a:pt x="199" y="48"/>
                  </a:cubicBezTo>
                  <a:cubicBezTo>
                    <a:pt x="199" y="48"/>
                    <a:pt x="160" y="28"/>
                    <a:pt x="120" y="8"/>
                  </a:cubicBezTo>
                  <a:cubicBezTo>
                    <a:pt x="115" y="3"/>
                    <a:pt x="106" y="1"/>
                    <a:pt x="9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4"/>
            <p:cNvSpPr/>
            <p:nvPr/>
          </p:nvSpPr>
          <p:spPr>
            <a:xfrm>
              <a:off x="2888200" y="1779300"/>
              <a:ext cx="4025" cy="7100"/>
            </a:xfrm>
            <a:custGeom>
              <a:avLst/>
              <a:gdLst/>
              <a:ahLst/>
              <a:cxnLst/>
              <a:rect l="l" t="t" r="r" b="b"/>
              <a:pathLst>
                <a:path w="161" h="284" extrusionOk="0">
                  <a:moveTo>
                    <a:pt x="160" y="1"/>
                  </a:moveTo>
                  <a:cubicBezTo>
                    <a:pt x="100" y="1"/>
                    <a:pt x="41" y="1"/>
                    <a:pt x="1" y="20"/>
                  </a:cubicBezTo>
                  <a:lnTo>
                    <a:pt x="1" y="219"/>
                  </a:lnTo>
                  <a:cubicBezTo>
                    <a:pt x="18" y="237"/>
                    <a:pt x="35" y="283"/>
                    <a:pt x="40" y="283"/>
                  </a:cubicBezTo>
                  <a:cubicBezTo>
                    <a:pt x="40" y="283"/>
                    <a:pt x="41" y="282"/>
                    <a:pt x="41" y="279"/>
                  </a:cubicBezTo>
                  <a:cubicBezTo>
                    <a:pt x="100" y="239"/>
                    <a:pt x="120" y="219"/>
                    <a:pt x="160" y="199"/>
                  </a:cubicBezTo>
                  <a:lnTo>
                    <a:pt x="160" y="1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4"/>
            <p:cNvSpPr/>
            <p:nvPr/>
          </p:nvSpPr>
          <p:spPr>
            <a:xfrm>
              <a:off x="2784275" y="1842000"/>
              <a:ext cx="7975" cy="3475"/>
            </a:xfrm>
            <a:custGeom>
              <a:avLst/>
              <a:gdLst/>
              <a:ahLst/>
              <a:cxnLst/>
              <a:rect l="l" t="t" r="r" b="b"/>
              <a:pathLst>
                <a:path w="319" h="139" extrusionOk="0">
                  <a:moveTo>
                    <a:pt x="104" y="1"/>
                  </a:moveTo>
                  <a:cubicBezTo>
                    <a:pt x="70" y="1"/>
                    <a:pt x="35" y="7"/>
                    <a:pt x="0" y="19"/>
                  </a:cubicBezTo>
                  <a:lnTo>
                    <a:pt x="0" y="99"/>
                  </a:lnTo>
                  <a:cubicBezTo>
                    <a:pt x="100" y="99"/>
                    <a:pt x="199" y="99"/>
                    <a:pt x="319" y="138"/>
                  </a:cubicBezTo>
                  <a:cubicBezTo>
                    <a:pt x="262" y="40"/>
                    <a:pt x="186" y="1"/>
                    <a:pt x="104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4"/>
            <p:cNvSpPr/>
            <p:nvPr/>
          </p:nvSpPr>
          <p:spPr>
            <a:xfrm>
              <a:off x="2944400" y="1637075"/>
              <a:ext cx="8475" cy="3675"/>
            </a:xfrm>
            <a:custGeom>
              <a:avLst/>
              <a:gdLst/>
              <a:ahLst/>
              <a:cxnLst/>
              <a:rect l="l" t="t" r="r" b="b"/>
              <a:pathLst>
                <a:path w="339" h="147" extrusionOk="0">
                  <a:moveTo>
                    <a:pt x="160" y="0"/>
                  </a:moveTo>
                  <a:cubicBezTo>
                    <a:pt x="100" y="0"/>
                    <a:pt x="60" y="20"/>
                    <a:pt x="1" y="20"/>
                  </a:cubicBezTo>
                  <a:cubicBezTo>
                    <a:pt x="63" y="114"/>
                    <a:pt x="150" y="146"/>
                    <a:pt x="252" y="146"/>
                  </a:cubicBezTo>
                  <a:cubicBezTo>
                    <a:pt x="280" y="146"/>
                    <a:pt x="309" y="144"/>
                    <a:pt x="339" y="139"/>
                  </a:cubicBezTo>
                  <a:cubicBezTo>
                    <a:pt x="279" y="100"/>
                    <a:pt x="200" y="20"/>
                    <a:pt x="16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4"/>
            <p:cNvSpPr/>
            <p:nvPr/>
          </p:nvSpPr>
          <p:spPr>
            <a:xfrm>
              <a:off x="2956850" y="1867225"/>
              <a:ext cx="5000" cy="8075"/>
            </a:xfrm>
            <a:custGeom>
              <a:avLst/>
              <a:gdLst/>
              <a:ahLst/>
              <a:cxnLst/>
              <a:rect l="l" t="t" r="r" b="b"/>
              <a:pathLst>
                <a:path w="200" h="323" extrusionOk="0">
                  <a:moveTo>
                    <a:pt x="162" y="1"/>
                  </a:moveTo>
                  <a:cubicBezTo>
                    <a:pt x="84" y="1"/>
                    <a:pt x="35" y="55"/>
                    <a:pt x="0" y="124"/>
                  </a:cubicBezTo>
                  <a:cubicBezTo>
                    <a:pt x="0" y="184"/>
                    <a:pt x="40" y="263"/>
                    <a:pt x="40" y="323"/>
                  </a:cubicBezTo>
                  <a:lnTo>
                    <a:pt x="199" y="323"/>
                  </a:lnTo>
                  <a:lnTo>
                    <a:pt x="199" y="5"/>
                  </a:lnTo>
                  <a:cubicBezTo>
                    <a:pt x="186" y="2"/>
                    <a:pt x="174" y="1"/>
                    <a:pt x="162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4"/>
            <p:cNvSpPr/>
            <p:nvPr/>
          </p:nvSpPr>
          <p:spPr>
            <a:xfrm>
              <a:off x="2965800" y="1836500"/>
              <a:ext cx="9475" cy="5000"/>
            </a:xfrm>
            <a:custGeom>
              <a:avLst/>
              <a:gdLst/>
              <a:ahLst/>
              <a:cxnLst/>
              <a:rect l="l" t="t" r="r" b="b"/>
              <a:pathLst>
                <a:path w="379" h="200" extrusionOk="0">
                  <a:moveTo>
                    <a:pt x="199" y="0"/>
                  </a:moveTo>
                  <a:lnTo>
                    <a:pt x="199" y="0"/>
                  </a:lnTo>
                  <a:cubicBezTo>
                    <a:pt x="0" y="100"/>
                    <a:pt x="120" y="179"/>
                    <a:pt x="239" y="199"/>
                  </a:cubicBezTo>
                  <a:cubicBezTo>
                    <a:pt x="299" y="199"/>
                    <a:pt x="318" y="139"/>
                    <a:pt x="378" y="120"/>
                  </a:cubicBezTo>
                  <a:cubicBezTo>
                    <a:pt x="299" y="100"/>
                    <a:pt x="239" y="40"/>
                    <a:pt x="19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4"/>
            <p:cNvSpPr/>
            <p:nvPr/>
          </p:nvSpPr>
          <p:spPr>
            <a:xfrm>
              <a:off x="2896675" y="1685075"/>
              <a:ext cx="9950" cy="3250"/>
            </a:xfrm>
            <a:custGeom>
              <a:avLst/>
              <a:gdLst/>
              <a:ahLst/>
              <a:cxnLst/>
              <a:rect l="l" t="t" r="r" b="b"/>
              <a:pathLst>
                <a:path w="398" h="130" extrusionOk="0">
                  <a:moveTo>
                    <a:pt x="280" y="0"/>
                  </a:moveTo>
                  <a:cubicBezTo>
                    <a:pt x="176" y="0"/>
                    <a:pt x="72" y="28"/>
                    <a:pt x="0" y="129"/>
                  </a:cubicBezTo>
                  <a:cubicBezTo>
                    <a:pt x="159" y="129"/>
                    <a:pt x="298" y="109"/>
                    <a:pt x="398" y="10"/>
                  </a:cubicBezTo>
                  <a:cubicBezTo>
                    <a:pt x="360" y="4"/>
                    <a:pt x="320" y="0"/>
                    <a:pt x="28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4"/>
            <p:cNvSpPr/>
            <p:nvPr/>
          </p:nvSpPr>
          <p:spPr>
            <a:xfrm>
              <a:off x="2904625" y="1774325"/>
              <a:ext cx="5000" cy="3625"/>
            </a:xfrm>
            <a:custGeom>
              <a:avLst/>
              <a:gdLst/>
              <a:ahLst/>
              <a:cxnLst/>
              <a:rect l="l" t="t" r="r" b="b"/>
              <a:pathLst>
                <a:path w="200" h="145" extrusionOk="0">
                  <a:moveTo>
                    <a:pt x="159" y="1"/>
                  </a:moveTo>
                  <a:cubicBezTo>
                    <a:pt x="100" y="1"/>
                    <a:pt x="60" y="21"/>
                    <a:pt x="0" y="40"/>
                  </a:cubicBezTo>
                  <a:cubicBezTo>
                    <a:pt x="40" y="110"/>
                    <a:pt x="75" y="145"/>
                    <a:pt x="107" y="145"/>
                  </a:cubicBezTo>
                  <a:cubicBezTo>
                    <a:pt x="140" y="145"/>
                    <a:pt x="169" y="110"/>
                    <a:pt x="199" y="40"/>
                  </a:cubicBezTo>
                  <a:cubicBezTo>
                    <a:pt x="179" y="40"/>
                    <a:pt x="179" y="1"/>
                    <a:pt x="15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4"/>
            <p:cNvSpPr/>
            <p:nvPr/>
          </p:nvSpPr>
          <p:spPr>
            <a:xfrm>
              <a:off x="3090625" y="1729075"/>
              <a:ext cx="5500" cy="4000"/>
            </a:xfrm>
            <a:custGeom>
              <a:avLst/>
              <a:gdLst/>
              <a:ahLst/>
              <a:cxnLst/>
              <a:rect l="l" t="t" r="r" b="b"/>
              <a:pathLst>
                <a:path w="220" h="160" extrusionOk="0">
                  <a:moveTo>
                    <a:pt x="199" y="0"/>
                  </a:moveTo>
                  <a:lnTo>
                    <a:pt x="199" y="0"/>
                  </a:lnTo>
                  <a:cubicBezTo>
                    <a:pt x="120" y="20"/>
                    <a:pt x="80" y="40"/>
                    <a:pt x="0" y="60"/>
                  </a:cubicBezTo>
                  <a:lnTo>
                    <a:pt x="100" y="160"/>
                  </a:lnTo>
                  <a:cubicBezTo>
                    <a:pt x="179" y="140"/>
                    <a:pt x="219" y="100"/>
                    <a:pt x="19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4"/>
            <p:cNvSpPr/>
            <p:nvPr/>
          </p:nvSpPr>
          <p:spPr>
            <a:xfrm>
              <a:off x="3074700" y="1776325"/>
              <a:ext cx="8975" cy="4000"/>
            </a:xfrm>
            <a:custGeom>
              <a:avLst/>
              <a:gdLst/>
              <a:ahLst/>
              <a:cxnLst/>
              <a:rect l="l" t="t" r="r" b="b"/>
              <a:pathLst>
                <a:path w="359" h="160" extrusionOk="0">
                  <a:moveTo>
                    <a:pt x="359" y="0"/>
                  </a:moveTo>
                  <a:cubicBezTo>
                    <a:pt x="219" y="0"/>
                    <a:pt x="60" y="20"/>
                    <a:pt x="1" y="159"/>
                  </a:cubicBezTo>
                  <a:cubicBezTo>
                    <a:pt x="140" y="139"/>
                    <a:pt x="299" y="159"/>
                    <a:pt x="35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4"/>
            <p:cNvSpPr/>
            <p:nvPr/>
          </p:nvSpPr>
          <p:spPr>
            <a:xfrm>
              <a:off x="2918550" y="1958825"/>
              <a:ext cx="5000" cy="7500"/>
            </a:xfrm>
            <a:custGeom>
              <a:avLst/>
              <a:gdLst/>
              <a:ahLst/>
              <a:cxnLst/>
              <a:rect l="l" t="t" r="r" b="b"/>
              <a:pathLst>
                <a:path w="200" h="300" extrusionOk="0">
                  <a:moveTo>
                    <a:pt x="199" y="1"/>
                  </a:moveTo>
                  <a:lnTo>
                    <a:pt x="199" y="1"/>
                  </a:lnTo>
                  <a:cubicBezTo>
                    <a:pt x="40" y="61"/>
                    <a:pt x="0" y="180"/>
                    <a:pt x="0" y="299"/>
                  </a:cubicBezTo>
                  <a:cubicBezTo>
                    <a:pt x="140" y="279"/>
                    <a:pt x="179" y="120"/>
                    <a:pt x="19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4"/>
            <p:cNvSpPr/>
            <p:nvPr/>
          </p:nvSpPr>
          <p:spPr>
            <a:xfrm>
              <a:off x="3070225" y="1767375"/>
              <a:ext cx="8475" cy="4000"/>
            </a:xfrm>
            <a:custGeom>
              <a:avLst/>
              <a:gdLst/>
              <a:ahLst/>
              <a:cxnLst/>
              <a:rect l="l" t="t" r="r" b="b"/>
              <a:pathLst>
                <a:path w="339" h="160" extrusionOk="0">
                  <a:moveTo>
                    <a:pt x="339" y="0"/>
                  </a:moveTo>
                  <a:cubicBezTo>
                    <a:pt x="219" y="0"/>
                    <a:pt x="80" y="20"/>
                    <a:pt x="1" y="159"/>
                  </a:cubicBezTo>
                  <a:cubicBezTo>
                    <a:pt x="120" y="159"/>
                    <a:pt x="279" y="159"/>
                    <a:pt x="33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4"/>
            <p:cNvSpPr/>
            <p:nvPr/>
          </p:nvSpPr>
          <p:spPr>
            <a:xfrm>
              <a:off x="2623150" y="1923850"/>
              <a:ext cx="8475" cy="4550"/>
            </a:xfrm>
            <a:custGeom>
              <a:avLst/>
              <a:gdLst/>
              <a:ahLst/>
              <a:cxnLst/>
              <a:rect l="l" t="t" r="r" b="b"/>
              <a:pathLst>
                <a:path w="339" h="182" extrusionOk="0">
                  <a:moveTo>
                    <a:pt x="91" y="1"/>
                  </a:moveTo>
                  <a:cubicBezTo>
                    <a:pt x="62" y="1"/>
                    <a:pt x="32" y="3"/>
                    <a:pt x="0" y="7"/>
                  </a:cubicBezTo>
                  <a:cubicBezTo>
                    <a:pt x="80" y="47"/>
                    <a:pt x="119" y="127"/>
                    <a:pt x="199" y="166"/>
                  </a:cubicBezTo>
                  <a:cubicBezTo>
                    <a:pt x="219" y="176"/>
                    <a:pt x="244" y="181"/>
                    <a:pt x="269" y="181"/>
                  </a:cubicBezTo>
                  <a:cubicBezTo>
                    <a:pt x="293" y="181"/>
                    <a:pt x="318" y="176"/>
                    <a:pt x="338" y="166"/>
                  </a:cubicBezTo>
                  <a:cubicBezTo>
                    <a:pt x="291" y="39"/>
                    <a:pt x="205" y="1"/>
                    <a:pt x="9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4"/>
            <p:cNvSpPr/>
            <p:nvPr/>
          </p:nvSpPr>
          <p:spPr>
            <a:xfrm>
              <a:off x="2762400" y="1715150"/>
              <a:ext cx="7975" cy="5000"/>
            </a:xfrm>
            <a:custGeom>
              <a:avLst/>
              <a:gdLst/>
              <a:ahLst/>
              <a:cxnLst/>
              <a:rect l="l" t="t" r="r" b="b"/>
              <a:pathLst>
                <a:path w="319" h="200" extrusionOk="0">
                  <a:moveTo>
                    <a:pt x="139" y="0"/>
                  </a:moveTo>
                  <a:cubicBezTo>
                    <a:pt x="0" y="80"/>
                    <a:pt x="80" y="160"/>
                    <a:pt x="179" y="199"/>
                  </a:cubicBezTo>
                  <a:cubicBezTo>
                    <a:pt x="219" y="199"/>
                    <a:pt x="279" y="179"/>
                    <a:pt x="318" y="160"/>
                  </a:cubicBezTo>
                  <a:cubicBezTo>
                    <a:pt x="279" y="100"/>
                    <a:pt x="199" y="60"/>
                    <a:pt x="13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4"/>
            <p:cNvSpPr/>
            <p:nvPr/>
          </p:nvSpPr>
          <p:spPr>
            <a:xfrm>
              <a:off x="2727575" y="1893925"/>
              <a:ext cx="8975" cy="3275"/>
            </a:xfrm>
            <a:custGeom>
              <a:avLst/>
              <a:gdLst/>
              <a:ahLst/>
              <a:cxnLst/>
              <a:rect l="l" t="t" r="r" b="b"/>
              <a:pathLst>
                <a:path w="359" h="131" extrusionOk="0">
                  <a:moveTo>
                    <a:pt x="176" y="0"/>
                  </a:moveTo>
                  <a:cubicBezTo>
                    <a:pt x="112" y="0"/>
                    <a:pt x="53" y="47"/>
                    <a:pt x="1" y="110"/>
                  </a:cubicBezTo>
                  <a:cubicBezTo>
                    <a:pt x="100" y="130"/>
                    <a:pt x="219" y="130"/>
                    <a:pt x="359" y="130"/>
                  </a:cubicBezTo>
                  <a:cubicBezTo>
                    <a:pt x="293" y="37"/>
                    <a:pt x="232" y="0"/>
                    <a:pt x="176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4"/>
            <p:cNvSpPr/>
            <p:nvPr/>
          </p:nvSpPr>
          <p:spPr>
            <a:xfrm>
              <a:off x="3088125" y="1705200"/>
              <a:ext cx="4500" cy="1525"/>
            </a:xfrm>
            <a:custGeom>
              <a:avLst/>
              <a:gdLst/>
              <a:ahLst/>
              <a:cxnLst/>
              <a:rect l="l" t="t" r="r" b="b"/>
              <a:pathLst>
                <a:path w="180" h="61" extrusionOk="0">
                  <a:moveTo>
                    <a:pt x="120" y="1"/>
                  </a:moveTo>
                  <a:cubicBezTo>
                    <a:pt x="80" y="1"/>
                    <a:pt x="60" y="20"/>
                    <a:pt x="1" y="60"/>
                  </a:cubicBezTo>
                  <a:lnTo>
                    <a:pt x="180" y="60"/>
                  </a:lnTo>
                  <a:cubicBezTo>
                    <a:pt x="160" y="60"/>
                    <a:pt x="120" y="1"/>
                    <a:pt x="12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4"/>
            <p:cNvSpPr/>
            <p:nvPr/>
          </p:nvSpPr>
          <p:spPr>
            <a:xfrm>
              <a:off x="2588825" y="2101625"/>
              <a:ext cx="4000" cy="1950"/>
            </a:xfrm>
            <a:custGeom>
              <a:avLst/>
              <a:gdLst/>
              <a:ahLst/>
              <a:cxnLst/>
              <a:rect l="l" t="t" r="r" b="b"/>
              <a:pathLst>
                <a:path w="160" h="78" extrusionOk="0">
                  <a:moveTo>
                    <a:pt x="109" y="1"/>
                  </a:moveTo>
                  <a:cubicBezTo>
                    <a:pt x="73" y="1"/>
                    <a:pt x="42" y="24"/>
                    <a:pt x="0" y="38"/>
                  </a:cubicBezTo>
                  <a:lnTo>
                    <a:pt x="60" y="78"/>
                  </a:lnTo>
                  <a:cubicBezTo>
                    <a:pt x="100" y="58"/>
                    <a:pt x="120" y="38"/>
                    <a:pt x="160" y="18"/>
                  </a:cubicBezTo>
                  <a:cubicBezTo>
                    <a:pt x="141" y="6"/>
                    <a:pt x="125" y="1"/>
                    <a:pt x="10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4"/>
            <p:cNvSpPr/>
            <p:nvPr/>
          </p:nvSpPr>
          <p:spPr>
            <a:xfrm>
              <a:off x="2580375" y="2105550"/>
              <a:ext cx="3500" cy="2500"/>
            </a:xfrm>
            <a:custGeom>
              <a:avLst/>
              <a:gdLst/>
              <a:ahLst/>
              <a:cxnLst/>
              <a:rect l="l" t="t" r="r" b="b"/>
              <a:pathLst>
                <a:path w="140" h="100" extrusionOk="0">
                  <a:moveTo>
                    <a:pt x="140" y="0"/>
                  </a:moveTo>
                  <a:cubicBezTo>
                    <a:pt x="100" y="0"/>
                    <a:pt x="40" y="20"/>
                    <a:pt x="0" y="40"/>
                  </a:cubicBezTo>
                  <a:cubicBezTo>
                    <a:pt x="20" y="40"/>
                    <a:pt x="20" y="80"/>
                    <a:pt x="40" y="100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4"/>
            <p:cNvSpPr/>
            <p:nvPr/>
          </p:nvSpPr>
          <p:spPr>
            <a:xfrm>
              <a:off x="2510250" y="2114500"/>
              <a:ext cx="5000" cy="5825"/>
            </a:xfrm>
            <a:custGeom>
              <a:avLst/>
              <a:gdLst/>
              <a:ahLst/>
              <a:cxnLst/>
              <a:rect l="l" t="t" r="r" b="b"/>
              <a:pathLst>
                <a:path w="200" h="233" extrusionOk="0">
                  <a:moveTo>
                    <a:pt x="0" y="0"/>
                  </a:moveTo>
                  <a:lnTo>
                    <a:pt x="0" y="159"/>
                  </a:lnTo>
                  <a:lnTo>
                    <a:pt x="40" y="219"/>
                  </a:lnTo>
                  <a:cubicBezTo>
                    <a:pt x="57" y="227"/>
                    <a:pt x="73" y="232"/>
                    <a:pt x="90" y="232"/>
                  </a:cubicBezTo>
                  <a:cubicBezTo>
                    <a:pt x="113" y="232"/>
                    <a:pt x="136" y="223"/>
                    <a:pt x="160" y="199"/>
                  </a:cubicBezTo>
                  <a:lnTo>
                    <a:pt x="199" y="159"/>
                  </a:lnTo>
                  <a:cubicBezTo>
                    <a:pt x="160" y="120"/>
                    <a:pt x="160" y="60"/>
                    <a:pt x="160" y="20"/>
                  </a:cubicBezTo>
                  <a:cubicBezTo>
                    <a:pt x="120" y="0"/>
                    <a:pt x="60" y="0"/>
                    <a:pt x="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4"/>
            <p:cNvSpPr/>
            <p:nvPr/>
          </p:nvSpPr>
          <p:spPr>
            <a:xfrm>
              <a:off x="2531625" y="2004000"/>
              <a:ext cx="5000" cy="1600"/>
            </a:xfrm>
            <a:custGeom>
              <a:avLst/>
              <a:gdLst/>
              <a:ahLst/>
              <a:cxnLst/>
              <a:rect l="l" t="t" r="r" b="b"/>
              <a:pathLst>
                <a:path w="200" h="64" extrusionOk="0">
                  <a:moveTo>
                    <a:pt x="161" y="0"/>
                  </a:moveTo>
                  <a:cubicBezTo>
                    <a:pt x="160" y="0"/>
                    <a:pt x="160" y="1"/>
                    <a:pt x="160" y="4"/>
                  </a:cubicBezTo>
                  <a:cubicBezTo>
                    <a:pt x="100" y="4"/>
                    <a:pt x="61" y="44"/>
                    <a:pt x="1" y="64"/>
                  </a:cubicBezTo>
                  <a:lnTo>
                    <a:pt x="200" y="64"/>
                  </a:lnTo>
                  <a:cubicBezTo>
                    <a:pt x="183" y="47"/>
                    <a:pt x="166" y="0"/>
                    <a:pt x="16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4"/>
            <p:cNvSpPr/>
            <p:nvPr/>
          </p:nvSpPr>
          <p:spPr>
            <a:xfrm>
              <a:off x="2601250" y="2023475"/>
              <a:ext cx="5000" cy="4025"/>
            </a:xfrm>
            <a:custGeom>
              <a:avLst/>
              <a:gdLst/>
              <a:ahLst/>
              <a:cxnLst/>
              <a:rect l="l" t="t" r="r" b="b"/>
              <a:pathLst>
                <a:path w="200" h="161" extrusionOk="0">
                  <a:moveTo>
                    <a:pt x="200" y="1"/>
                  </a:moveTo>
                  <a:cubicBezTo>
                    <a:pt x="120" y="61"/>
                    <a:pt x="80" y="100"/>
                    <a:pt x="1" y="160"/>
                  </a:cubicBezTo>
                  <a:cubicBezTo>
                    <a:pt x="80" y="160"/>
                    <a:pt x="160" y="100"/>
                    <a:pt x="20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4"/>
            <p:cNvSpPr/>
            <p:nvPr/>
          </p:nvSpPr>
          <p:spPr>
            <a:xfrm>
              <a:off x="2397350" y="1894100"/>
              <a:ext cx="5000" cy="4075"/>
            </a:xfrm>
            <a:custGeom>
              <a:avLst/>
              <a:gdLst/>
              <a:ahLst/>
              <a:cxnLst/>
              <a:rect l="l" t="t" r="r" b="b"/>
              <a:pathLst>
                <a:path w="200" h="163" extrusionOk="0">
                  <a:moveTo>
                    <a:pt x="170" y="1"/>
                  </a:moveTo>
                  <a:cubicBezTo>
                    <a:pt x="88" y="1"/>
                    <a:pt x="36" y="74"/>
                    <a:pt x="1" y="163"/>
                  </a:cubicBezTo>
                  <a:cubicBezTo>
                    <a:pt x="80" y="103"/>
                    <a:pt x="160" y="63"/>
                    <a:pt x="200" y="4"/>
                  </a:cubicBezTo>
                  <a:cubicBezTo>
                    <a:pt x="189" y="2"/>
                    <a:pt x="179" y="1"/>
                    <a:pt x="17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4"/>
            <p:cNvSpPr/>
            <p:nvPr/>
          </p:nvSpPr>
          <p:spPr>
            <a:xfrm>
              <a:off x="2423225" y="2080175"/>
              <a:ext cx="5000" cy="3025"/>
            </a:xfrm>
            <a:custGeom>
              <a:avLst/>
              <a:gdLst/>
              <a:ahLst/>
              <a:cxnLst/>
              <a:rect l="l" t="t" r="r" b="b"/>
              <a:pathLst>
                <a:path w="200" h="121" extrusionOk="0">
                  <a:moveTo>
                    <a:pt x="0" y="1"/>
                  </a:moveTo>
                  <a:cubicBezTo>
                    <a:pt x="20" y="100"/>
                    <a:pt x="100" y="120"/>
                    <a:pt x="199" y="120"/>
                  </a:cubicBezTo>
                  <a:cubicBezTo>
                    <a:pt x="139" y="40"/>
                    <a:pt x="80" y="1"/>
                    <a:pt x="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4"/>
            <p:cNvSpPr/>
            <p:nvPr/>
          </p:nvSpPr>
          <p:spPr>
            <a:xfrm>
              <a:off x="2428200" y="1814375"/>
              <a:ext cx="4000" cy="3375"/>
            </a:xfrm>
            <a:custGeom>
              <a:avLst/>
              <a:gdLst/>
              <a:ahLst/>
              <a:cxnLst/>
              <a:rect l="l" t="t" r="r" b="b"/>
              <a:pathLst>
                <a:path w="160" h="135" extrusionOk="0">
                  <a:moveTo>
                    <a:pt x="65" y="0"/>
                  </a:moveTo>
                  <a:cubicBezTo>
                    <a:pt x="40" y="0"/>
                    <a:pt x="20" y="10"/>
                    <a:pt x="0" y="30"/>
                  </a:cubicBezTo>
                  <a:cubicBezTo>
                    <a:pt x="20" y="99"/>
                    <a:pt x="50" y="134"/>
                    <a:pt x="80" y="134"/>
                  </a:cubicBezTo>
                  <a:cubicBezTo>
                    <a:pt x="110" y="134"/>
                    <a:pt x="139" y="99"/>
                    <a:pt x="159" y="30"/>
                  </a:cubicBezTo>
                  <a:cubicBezTo>
                    <a:pt x="120" y="10"/>
                    <a:pt x="90" y="0"/>
                    <a:pt x="6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4"/>
            <p:cNvSpPr/>
            <p:nvPr/>
          </p:nvSpPr>
          <p:spPr>
            <a:xfrm>
              <a:off x="2479900" y="1869325"/>
              <a:ext cx="4025" cy="2500"/>
            </a:xfrm>
            <a:custGeom>
              <a:avLst/>
              <a:gdLst/>
              <a:ahLst/>
              <a:cxnLst/>
              <a:rect l="l" t="t" r="r" b="b"/>
              <a:pathLst>
                <a:path w="161" h="100" extrusionOk="0">
                  <a:moveTo>
                    <a:pt x="100" y="0"/>
                  </a:moveTo>
                  <a:lnTo>
                    <a:pt x="1" y="100"/>
                  </a:lnTo>
                  <a:cubicBezTo>
                    <a:pt x="61" y="100"/>
                    <a:pt x="120" y="100"/>
                    <a:pt x="160" y="60"/>
                  </a:cubicBezTo>
                  <a:cubicBezTo>
                    <a:pt x="140" y="60"/>
                    <a:pt x="100" y="0"/>
                    <a:pt x="10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4"/>
            <p:cNvSpPr/>
            <p:nvPr/>
          </p:nvSpPr>
          <p:spPr>
            <a:xfrm>
              <a:off x="2475425" y="2062775"/>
              <a:ext cx="5000" cy="3125"/>
            </a:xfrm>
            <a:custGeom>
              <a:avLst/>
              <a:gdLst/>
              <a:ahLst/>
              <a:cxnLst/>
              <a:rect l="l" t="t" r="r" b="b"/>
              <a:pathLst>
                <a:path w="200" h="125" extrusionOk="0">
                  <a:moveTo>
                    <a:pt x="200" y="0"/>
                  </a:moveTo>
                  <a:cubicBezTo>
                    <a:pt x="140" y="40"/>
                    <a:pt x="61" y="80"/>
                    <a:pt x="1" y="120"/>
                  </a:cubicBezTo>
                  <a:cubicBezTo>
                    <a:pt x="18" y="123"/>
                    <a:pt x="33" y="125"/>
                    <a:pt x="47" y="125"/>
                  </a:cubicBezTo>
                  <a:cubicBezTo>
                    <a:pt x="120" y="125"/>
                    <a:pt x="167" y="83"/>
                    <a:pt x="20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4"/>
            <p:cNvSpPr/>
            <p:nvPr/>
          </p:nvSpPr>
          <p:spPr>
            <a:xfrm>
              <a:off x="2487375" y="2083650"/>
              <a:ext cx="5000" cy="4500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99" y="1"/>
                  </a:moveTo>
                  <a:cubicBezTo>
                    <a:pt x="160" y="80"/>
                    <a:pt x="80" y="120"/>
                    <a:pt x="0" y="180"/>
                  </a:cubicBezTo>
                  <a:cubicBezTo>
                    <a:pt x="120" y="160"/>
                    <a:pt x="179" y="100"/>
                    <a:pt x="19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4"/>
            <p:cNvSpPr/>
            <p:nvPr/>
          </p:nvSpPr>
          <p:spPr>
            <a:xfrm>
              <a:off x="2440625" y="1810150"/>
              <a:ext cx="4000" cy="4475"/>
            </a:xfrm>
            <a:custGeom>
              <a:avLst/>
              <a:gdLst/>
              <a:ahLst/>
              <a:cxnLst/>
              <a:rect l="l" t="t" r="r" b="b"/>
              <a:pathLst>
                <a:path w="160" h="179" extrusionOk="0">
                  <a:moveTo>
                    <a:pt x="160" y="0"/>
                  </a:moveTo>
                  <a:cubicBezTo>
                    <a:pt x="120" y="80"/>
                    <a:pt x="40" y="139"/>
                    <a:pt x="0" y="179"/>
                  </a:cubicBezTo>
                  <a:cubicBezTo>
                    <a:pt x="60" y="139"/>
                    <a:pt x="120" y="80"/>
                    <a:pt x="16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4"/>
            <p:cNvSpPr/>
            <p:nvPr/>
          </p:nvSpPr>
          <p:spPr>
            <a:xfrm>
              <a:off x="2918050" y="1739775"/>
              <a:ext cx="5500" cy="4125"/>
            </a:xfrm>
            <a:custGeom>
              <a:avLst/>
              <a:gdLst/>
              <a:ahLst/>
              <a:cxnLst/>
              <a:rect l="l" t="t" r="r" b="b"/>
              <a:pathLst>
                <a:path w="220" h="165" extrusionOk="0">
                  <a:moveTo>
                    <a:pt x="115" y="0"/>
                  </a:moveTo>
                  <a:cubicBezTo>
                    <a:pt x="95" y="0"/>
                    <a:pt x="70" y="10"/>
                    <a:pt x="40" y="30"/>
                  </a:cubicBezTo>
                  <a:lnTo>
                    <a:pt x="0" y="90"/>
                  </a:lnTo>
                  <a:cubicBezTo>
                    <a:pt x="30" y="139"/>
                    <a:pt x="65" y="164"/>
                    <a:pt x="102" y="164"/>
                  </a:cubicBezTo>
                  <a:cubicBezTo>
                    <a:pt x="140" y="164"/>
                    <a:pt x="179" y="139"/>
                    <a:pt x="219" y="90"/>
                  </a:cubicBezTo>
                  <a:lnTo>
                    <a:pt x="160" y="30"/>
                  </a:lnTo>
                  <a:cubicBezTo>
                    <a:pt x="150" y="10"/>
                    <a:pt x="135" y="0"/>
                    <a:pt x="11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4"/>
            <p:cNvSpPr/>
            <p:nvPr/>
          </p:nvSpPr>
          <p:spPr>
            <a:xfrm>
              <a:off x="2914075" y="1817600"/>
              <a:ext cx="3500" cy="1875"/>
            </a:xfrm>
            <a:custGeom>
              <a:avLst/>
              <a:gdLst/>
              <a:ahLst/>
              <a:cxnLst/>
              <a:rect l="l" t="t" r="r" b="b"/>
              <a:pathLst>
                <a:path w="140" h="75" extrusionOk="0">
                  <a:moveTo>
                    <a:pt x="100" y="0"/>
                  </a:moveTo>
                  <a:cubicBezTo>
                    <a:pt x="80" y="0"/>
                    <a:pt x="20" y="40"/>
                    <a:pt x="0" y="60"/>
                  </a:cubicBezTo>
                  <a:cubicBezTo>
                    <a:pt x="40" y="70"/>
                    <a:pt x="70" y="75"/>
                    <a:pt x="92" y="75"/>
                  </a:cubicBezTo>
                  <a:cubicBezTo>
                    <a:pt x="115" y="75"/>
                    <a:pt x="130" y="70"/>
                    <a:pt x="140" y="6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4"/>
            <p:cNvSpPr/>
            <p:nvPr/>
          </p:nvSpPr>
          <p:spPr>
            <a:xfrm>
              <a:off x="2896675" y="1782275"/>
              <a:ext cx="4500" cy="2325"/>
            </a:xfrm>
            <a:custGeom>
              <a:avLst/>
              <a:gdLst/>
              <a:ahLst/>
              <a:cxnLst/>
              <a:rect l="l" t="t" r="r" b="b"/>
              <a:pathLst>
                <a:path w="180" h="93" extrusionOk="0">
                  <a:moveTo>
                    <a:pt x="119" y="1"/>
                  </a:moveTo>
                  <a:cubicBezTo>
                    <a:pt x="80" y="21"/>
                    <a:pt x="20" y="61"/>
                    <a:pt x="0" y="80"/>
                  </a:cubicBezTo>
                  <a:cubicBezTo>
                    <a:pt x="22" y="88"/>
                    <a:pt x="44" y="92"/>
                    <a:pt x="66" y="92"/>
                  </a:cubicBezTo>
                  <a:cubicBezTo>
                    <a:pt x="103" y="92"/>
                    <a:pt x="141" y="79"/>
                    <a:pt x="179" y="41"/>
                  </a:cubicBezTo>
                  <a:lnTo>
                    <a:pt x="119" y="1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4"/>
            <p:cNvSpPr/>
            <p:nvPr/>
          </p:nvSpPr>
          <p:spPr>
            <a:xfrm>
              <a:off x="3027450" y="1892500"/>
              <a:ext cx="4000" cy="3825"/>
            </a:xfrm>
            <a:custGeom>
              <a:avLst/>
              <a:gdLst/>
              <a:ahLst/>
              <a:cxnLst/>
              <a:rect l="l" t="t" r="r" b="b"/>
              <a:pathLst>
                <a:path w="160" h="153" extrusionOk="0">
                  <a:moveTo>
                    <a:pt x="81" y="0"/>
                  </a:moveTo>
                  <a:cubicBezTo>
                    <a:pt x="51" y="0"/>
                    <a:pt x="23" y="15"/>
                    <a:pt x="1" y="48"/>
                  </a:cubicBezTo>
                  <a:cubicBezTo>
                    <a:pt x="26" y="123"/>
                    <a:pt x="51" y="153"/>
                    <a:pt x="75" y="153"/>
                  </a:cubicBezTo>
                  <a:cubicBezTo>
                    <a:pt x="107" y="153"/>
                    <a:pt x="137" y="97"/>
                    <a:pt x="160" y="28"/>
                  </a:cubicBezTo>
                  <a:cubicBezTo>
                    <a:pt x="133" y="10"/>
                    <a:pt x="106" y="0"/>
                    <a:pt x="8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4"/>
            <p:cNvSpPr/>
            <p:nvPr/>
          </p:nvSpPr>
          <p:spPr>
            <a:xfrm>
              <a:off x="3057800" y="1845450"/>
              <a:ext cx="5000" cy="4000"/>
            </a:xfrm>
            <a:custGeom>
              <a:avLst/>
              <a:gdLst/>
              <a:ahLst/>
              <a:cxnLst/>
              <a:rect l="l" t="t" r="r" b="b"/>
              <a:pathLst>
                <a:path w="200" h="160" extrusionOk="0">
                  <a:moveTo>
                    <a:pt x="0" y="0"/>
                  </a:moveTo>
                  <a:lnTo>
                    <a:pt x="0" y="0"/>
                  </a:lnTo>
                  <a:cubicBezTo>
                    <a:pt x="40" y="60"/>
                    <a:pt x="120" y="120"/>
                    <a:pt x="199" y="159"/>
                  </a:cubicBezTo>
                  <a:cubicBezTo>
                    <a:pt x="120" y="120"/>
                    <a:pt x="80" y="60"/>
                    <a:pt x="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4"/>
            <p:cNvSpPr/>
            <p:nvPr/>
          </p:nvSpPr>
          <p:spPr>
            <a:xfrm>
              <a:off x="2844450" y="1694250"/>
              <a:ext cx="4500" cy="4025"/>
            </a:xfrm>
            <a:custGeom>
              <a:avLst/>
              <a:gdLst/>
              <a:ahLst/>
              <a:cxnLst/>
              <a:rect l="l" t="t" r="r" b="b"/>
              <a:pathLst>
                <a:path w="180" h="161" extrusionOk="0">
                  <a:moveTo>
                    <a:pt x="0" y="1"/>
                  </a:moveTo>
                  <a:lnTo>
                    <a:pt x="0" y="160"/>
                  </a:lnTo>
                  <a:cubicBezTo>
                    <a:pt x="80" y="140"/>
                    <a:pt x="120" y="140"/>
                    <a:pt x="179" y="140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4"/>
            <p:cNvSpPr/>
            <p:nvPr/>
          </p:nvSpPr>
          <p:spPr>
            <a:xfrm>
              <a:off x="2792225" y="2019000"/>
              <a:ext cx="5000" cy="4000"/>
            </a:xfrm>
            <a:custGeom>
              <a:avLst/>
              <a:gdLst/>
              <a:ahLst/>
              <a:cxnLst/>
              <a:rect l="l" t="t" r="r" b="b"/>
              <a:pathLst>
                <a:path w="200" h="160" extrusionOk="0">
                  <a:moveTo>
                    <a:pt x="200" y="1"/>
                  </a:moveTo>
                  <a:cubicBezTo>
                    <a:pt x="160" y="61"/>
                    <a:pt x="80" y="100"/>
                    <a:pt x="1" y="160"/>
                  </a:cubicBezTo>
                  <a:cubicBezTo>
                    <a:pt x="80" y="140"/>
                    <a:pt x="160" y="80"/>
                    <a:pt x="20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4"/>
            <p:cNvSpPr/>
            <p:nvPr/>
          </p:nvSpPr>
          <p:spPr>
            <a:xfrm>
              <a:off x="2770350" y="1843450"/>
              <a:ext cx="4500" cy="1525"/>
            </a:xfrm>
            <a:custGeom>
              <a:avLst/>
              <a:gdLst/>
              <a:ahLst/>
              <a:cxnLst/>
              <a:rect l="l" t="t" r="r" b="b"/>
              <a:pathLst>
                <a:path w="180" h="61" extrusionOk="0">
                  <a:moveTo>
                    <a:pt x="140" y="1"/>
                  </a:moveTo>
                  <a:cubicBezTo>
                    <a:pt x="80" y="21"/>
                    <a:pt x="60" y="41"/>
                    <a:pt x="0" y="60"/>
                  </a:cubicBezTo>
                  <a:cubicBezTo>
                    <a:pt x="80" y="60"/>
                    <a:pt x="140" y="60"/>
                    <a:pt x="179" y="41"/>
                  </a:cubicBezTo>
                  <a:lnTo>
                    <a:pt x="140" y="1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4"/>
            <p:cNvSpPr/>
            <p:nvPr/>
          </p:nvSpPr>
          <p:spPr>
            <a:xfrm>
              <a:off x="1817000" y="926850"/>
              <a:ext cx="55700" cy="19975"/>
            </a:xfrm>
            <a:custGeom>
              <a:avLst/>
              <a:gdLst/>
              <a:ahLst/>
              <a:cxnLst/>
              <a:rect l="l" t="t" r="r" b="b"/>
              <a:pathLst>
                <a:path w="2228" h="799" extrusionOk="0">
                  <a:moveTo>
                    <a:pt x="943" y="0"/>
                  </a:moveTo>
                  <a:cubicBezTo>
                    <a:pt x="643" y="0"/>
                    <a:pt x="331" y="52"/>
                    <a:pt x="0" y="221"/>
                  </a:cubicBezTo>
                  <a:cubicBezTo>
                    <a:pt x="497" y="460"/>
                    <a:pt x="875" y="460"/>
                    <a:pt x="1213" y="460"/>
                  </a:cubicBezTo>
                  <a:cubicBezTo>
                    <a:pt x="1472" y="460"/>
                    <a:pt x="1671" y="480"/>
                    <a:pt x="1691" y="798"/>
                  </a:cubicBezTo>
                  <a:cubicBezTo>
                    <a:pt x="1900" y="665"/>
                    <a:pt x="1836" y="258"/>
                    <a:pt x="2179" y="258"/>
                  </a:cubicBezTo>
                  <a:cubicBezTo>
                    <a:pt x="2195" y="258"/>
                    <a:pt x="2211" y="259"/>
                    <a:pt x="2228" y="261"/>
                  </a:cubicBezTo>
                  <a:cubicBezTo>
                    <a:pt x="2208" y="201"/>
                    <a:pt x="2208" y="162"/>
                    <a:pt x="2208" y="122"/>
                  </a:cubicBezTo>
                  <a:cubicBezTo>
                    <a:pt x="1795" y="110"/>
                    <a:pt x="1381" y="0"/>
                    <a:pt x="943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4"/>
            <p:cNvSpPr/>
            <p:nvPr/>
          </p:nvSpPr>
          <p:spPr>
            <a:xfrm>
              <a:off x="1775225" y="924400"/>
              <a:ext cx="41300" cy="9425"/>
            </a:xfrm>
            <a:custGeom>
              <a:avLst/>
              <a:gdLst/>
              <a:ahLst/>
              <a:cxnLst/>
              <a:rect l="l" t="t" r="r" b="b"/>
              <a:pathLst>
                <a:path w="1652" h="377" extrusionOk="0">
                  <a:moveTo>
                    <a:pt x="823" y="0"/>
                  </a:moveTo>
                  <a:cubicBezTo>
                    <a:pt x="631" y="0"/>
                    <a:pt x="406" y="59"/>
                    <a:pt x="60" y="160"/>
                  </a:cubicBezTo>
                  <a:cubicBezTo>
                    <a:pt x="0" y="220"/>
                    <a:pt x="0" y="279"/>
                    <a:pt x="20" y="319"/>
                  </a:cubicBezTo>
                  <a:cubicBezTo>
                    <a:pt x="246" y="364"/>
                    <a:pt x="472" y="377"/>
                    <a:pt x="711" y="377"/>
                  </a:cubicBezTo>
                  <a:cubicBezTo>
                    <a:pt x="998" y="377"/>
                    <a:pt x="1304" y="359"/>
                    <a:pt x="1651" y="359"/>
                  </a:cubicBezTo>
                  <a:cubicBezTo>
                    <a:pt x="1285" y="107"/>
                    <a:pt x="1083" y="0"/>
                    <a:pt x="823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4"/>
            <p:cNvSpPr/>
            <p:nvPr/>
          </p:nvSpPr>
          <p:spPr>
            <a:xfrm>
              <a:off x="1723000" y="926425"/>
              <a:ext cx="42300" cy="8275"/>
            </a:xfrm>
            <a:custGeom>
              <a:avLst/>
              <a:gdLst/>
              <a:ahLst/>
              <a:cxnLst/>
              <a:rect l="l" t="t" r="r" b="b"/>
              <a:pathLst>
                <a:path w="1692" h="331" extrusionOk="0">
                  <a:moveTo>
                    <a:pt x="1065" y="0"/>
                  </a:moveTo>
                  <a:cubicBezTo>
                    <a:pt x="842" y="0"/>
                    <a:pt x="581" y="74"/>
                    <a:pt x="0" y="238"/>
                  </a:cubicBezTo>
                  <a:cubicBezTo>
                    <a:pt x="296" y="279"/>
                    <a:pt x="571" y="330"/>
                    <a:pt x="852" y="330"/>
                  </a:cubicBezTo>
                  <a:cubicBezTo>
                    <a:pt x="1119" y="330"/>
                    <a:pt x="1391" y="284"/>
                    <a:pt x="1691" y="139"/>
                  </a:cubicBezTo>
                  <a:cubicBezTo>
                    <a:pt x="1405" y="49"/>
                    <a:pt x="1248" y="0"/>
                    <a:pt x="106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4"/>
            <p:cNvSpPr/>
            <p:nvPr/>
          </p:nvSpPr>
          <p:spPr>
            <a:xfrm>
              <a:off x="1685700" y="1028850"/>
              <a:ext cx="44775" cy="12825"/>
            </a:xfrm>
            <a:custGeom>
              <a:avLst/>
              <a:gdLst/>
              <a:ahLst/>
              <a:cxnLst/>
              <a:rect l="l" t="t" r="r" b="b"/>
              <a:pathLst>
                <a:path w="1791" h="513" extrusionOk="0">
                  <a:moveTo>
                    <a:pt x="1711" y="0"/>
                  </a:moveTo>
                  <a:cubicBezTo>
                    <a:pt x="1413" y="20"/>
                    <a:pt x="1134" y="20"/>
                    <a:pt x="856" y="20"/>
                  </a:cubicBezTo>
                  <a:cubicBezTo>
                    <a:pt x="726" y="150"/>
                    <a:pt x="582" y="170"/>
                    <a:pt x="436" y="170"/>
                  </a:cubicBezTo>
                  <a:cubicBezTo>
                    <a:pt x="370" y="170"/>
                    <a:pt x="305" y="166"/>
                    <a:pt x="240" y="166"/>
                  </a:cubicBezTo>
                  <a:cubicBezTo>
                    <a:pt x="158" y="166"/>
                    <a:pt x="78" y="172"/>
                    <a:pt x="0" y="199"/>
                  </a:cubicBezTo>
                  <a:cubicBezTo>
                    <a:pt x="120" y="299"/>
                    <a:pt x="219" y="398"/>
                    <a:pt x="319" y="498"/>
                  </a:cubicBezTo>
                  <a:cubicBezTo>
                    <a:pt x="348" y="508"/>
                    <a:pt x="383" y="513"/>
                    <a:pt x="416" y="513"/>
                  </a:cubicBezTo>
                  <a:cubicBezTo>
                    <a:pt x="448" y="513"/>
                    <a:pt x="478" y="508"/>
                    <a:pt x="498" y="498"/>
                  </a:cubicBezTo>
                  <a:cubicBezTo>
                    <a:pt x="856" y="179"/>
                    <a:pt x="1373" y="498"/>
                    <a:pt x="1711" y="160"/>
                  </a:cubicBezTo>
                  <a:cubicBezTo>
                    <a:pt x="1791" y="100"/>
                    <a:pt x="1791" y="60"/>
                    <a:pt x="171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4"/>
            <p:cNvSpPr/>
            <p:nvPr/>
          </p:nvSpPr>
          <p:spPr>
            <a:xfrm>
              <a:off x="1728475" y="1026600"/>
              <a:ext cx="25875" cy="8375"/>
            </a:xfrm>
            <a:custGeom>
              <a:avLst/>
              <a:gdLst/>
              <a:ahLst/>
              <a:cxnLst/>
              <a:rect l="l" t="t" r="r" b="b"/>
              <a:pathLst>
                <a:path w="1035" h="335" extrusionOk="0">
                  <a:moveTo>
                    <a:pt x="604" y="1"/>
                  </a:moveTo>
                  <a:cubicBezTo>
                    <a:pt x="458" y="1"/>
                    <a:pt x="308" y="31"/>
                    <a:pt x="159" y="71"/>
                  </a:cubicBezTo>
                  <a:cubicBezTo>
                    <a:pt x="142" y="65"/>
                    <a:pt x="126" y="62"/>
                    <a:pt x="111" y="62"/>
                  </a:cubicBezTo>
                  <a:cubicBezTo>
                    <a:pt x="75" y="62"/>
                    <a:pt x="42" y="76"/>
                    <a:pt x="0" y="90"/>
                  </a:cubicBezTo>
                  <a:lnTo>
                    <a:pt x="0" y="250"/>
                  </a:lnTo>
                  <a:cubicBezTo>
                    <a:pt x="36" y="244"/>
                    <a:pt x="72" y="241"/>
                    <a:pt x="107" y="241"/>
                  </a:cubicBezTo>
                  <a:cubicBezTo>
                    <a:pt x="321" y="241"/>
                    <a:pt x="522" y="335"/>
                    <a:pt x="730" y="335"/>
                  </a:cubicBezTo>
                  <a:cubicBezTo>
                    <a:pt x="829" y="335"/>
                    <a:pt x="930" y="313"/>
                    <a:pt x="1035" y="250"/>
                  </a:cubicBezTo>
                  <a:lnTo>
                    <a:pt x="1035" y="110"/>
                  </a:lnTo>
                  <a:cubicBezTo>
                    <a:pt x="895" y="31"/>
                    <a:pt x="751" y="1"/>
                    <a:pt x="604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4"/>
            <p:cNvSpPr/>
            <p:nvPr/>
          </p:nvSpPr>
          <p:spPr>
            <a:xfrm>
              <a:off x="1836875" y="1015925"/>
              <a:ext cx="15450" cy="10500"/>
            </a:xfrm>
            <a:custGeom>
              <a:avLst/>
              <a:gdLst/>
              <a:ahLst/>
              <a:cxnLst/>
              <a:rect l="l" t="t" r="r" b="b"/>
              <a:pathLst>
                <a:path w="618" h="420" extrusionOk="0">
                  <a:moveTo>
                    <a:pt x="339" y="0"/>
                  </a:moveTo>
                  <a:cubicBezTo>
                    <a:pt x="220" y="40"/>
                    <a:pt x="120" y="100"/>
                    <a:pt x="1" y="179"/>
                  </a:cubicBezTo>
                  <a:cubicBezTo>
                    <a:pt x="76" y="300"/>
                    <a:pt x="197" y="420"/>
                    <a:pt x="320" y="420"/>
                  </a:cubicBezTo>
                  <a:cubicBezTo>
                    <a:pt x="359" y="420"/>
                    <a:pt x="400" y="407"/>
                    <a:pt x="438" y="378"/>
                  </a:cubicBezTo>
                  <a:cubicBezTo>
                    <a:pt x="617" y="259"/>
                    <a:pt x="498" y="100"/>
                    <a:pt x="33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4"/>
            <p:cNvSpPr/>
            <p:nvPr/>
          </p:nvSpPr>
          <p:spPr>
            <a:xfrm>
              <a:off x="1732450" y="1023850"/>
              <a:ext cx="26875" cy="5525"/>
            </a:xfrm>
            <a:custGeom>
              <a:avLst/>
              <a:gdLst/>
              <a:ahLst/>
              <a:cxnLst/>
              <a:rect l="l" t="t" r="r" b="b"/>
              <a:pathLst>
                <a:path w="1075" h="221" extrusionOk="0">
                  <a:moveTo>
                    <a:pt x="730" y="1"/>
                  </a:moveTo>
                  <a:cubicBezTo>
                    <a:pt x="477" y="1"/>
                    <a:pt x="234" y="43"/>
                    <a:pt x="0" y="181"/>
                  </a:cubicBezTo>
                  <a:cubicBezTo>
                    <a:pt x="259" y="200"/>
                    <a:pt x="577" y="200"/>
                    <a:pt x="876" y="220"/>
                  </a:cubicBezTo>
                  <a:cubicBezTo>
                    <a:pt x="915" y="161"/>
                    <a:pt x="995" y="101"/>
                    <a:pt x="1074" y="21"/>
                  </a:cubicBezTo>
                  <a:cubicBezTo>
                    <a:pt x="958" y="9"/>
                    <a:pt x="843" y="1"/>
                    <a:pt x="73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4"/>
            <p:cNvSpPr/>
            <p:nvPr/>
          </p:nvSpPr>
          <p:spPr>
            <a:xfrm>
              <a:off x="1767750" y="925700"/>
              <a:ext cx="8975" cy="7500"/>
            </a:xfrm>
            <a:custGeom>
              <a:avLst/>
              <a:gdLst/>
              <a:ahLst/>
              <a:cxnLst/>
              <a:rect l="l" t="t" r="r" b="b"/>
              <a:pathLst>
                <a:path w="359" h="300" extrusionOk="0">
                  <a:moveTo>
                    <a:pt x="188" y="0"/>
                  </a:moveTo>
                  <a:cubicBezTo>
                    <a:pt x="155" y="0"/>
                    <a:pt x="118" y="9"/>
                    <a:pt x="80" y="29"/>
                  </a:cubicBezTo>
                  <a:cubicBezTo>
                    <a:pt x="21" y="48"/>
                    <a:pt x="1" y="168"/>
                    <a:pt x="21" y="227"/>
                  </a:cubicBezTo>
                  <a:cubicBezTo>
                    <a:pt x="63" y="281"/>
                    <a:pt x="117" y="300"/>
                    <a:pt x="174" y="300"/>
                  </a:cubicBezTo>
                  <a:cubicBezTo>
                    <a:pt x="222" y="300"/>
                    <a:pt x="273" y="286"/>
                    <a:pt x="319" y="267"/>
                  </a:cubicBezTo>
                  <a:cubicBezTo>
                    <a:pt x="319" y="227"/>
                    <a:pt x="359" y="148"/>
                    <a:pt x="359" y="108"/>
                  </a:cubicBezTo>
                  <a:cubicBezTo>
                    <a:pt x="318" y="41"/>
                    <a:pt x="259" y="0"/>
                    <a:pt x="18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4"/>
            <p:cNvSpPr/>
            <p:nvPr/>
          </p:nvSpPr>
          <p:spPr>
            <a:xfrm>
              <a:off x="1765775" y="1020775"/>
              <a:ext cx="9950" cy="3350"/>
            </a:xfrm>
            <a:custGeom>
              <a:avLst/>
              <a:gdLst/>
              <a:ahLst/>
              <a:cxnLst/>
              <a:rect l="l" t="t" r="r" b="b"/>
              <a:pathLst>
                <a:path w="398" h="134" extrusionOk="0">
                  <a:moveTo>
                    <a:pt x="330" y="0"/>
                  </a:moveTo>
                  <a:cubicBezTo>
                    <a:pt x="218" y="0"/>
                    <a:pt x="116" y="42"/>
                    <a:pt x="0" y="125"/>
                  </a:cubicBezTo>
                  <a:cubicBezTo>
                    <a:pt x="44" y="130"/>
                    <a:pt x="86" y="134"/>
                    <a:pt x="126" y="134"/>
                  </a:cubicBezTo>
                  <a:cubicBezTo>
                    <a:pt x="233" y="134"/>
                    <a:pt x="326" y="106"/>
                    <a:pt x="398" y="5"/>
                  </a:cubicBezTo>
                  <a:cubicBezTo>
                    <a:pt x="375" y="2"/>
                    <a:pt x="352" y="0"/>
                    <a:pt x="33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4"/>
            <p:cNvSpPr/>
            <p:nvPr/>
          </p:nvSpPr>
          <p:spPr>
            <a:xfrm>
              <a:off x="2192950" y="1324250"/>
              <a:ext cx="9475" cy="3775"/>
            </a:xfrm>
            <a:custGeom>
              <a:avLst/>
              <a:gdLst/>
              <a:ahLst/>
              <a:cxnLst/>
              <a:rect l="l" t="t" r="r" b="b"/>
              <a:pathLst>
                <a:path w="379" h="151" extrusionOk="0">
                  <a:moveTo>
                    <a:pt x="1" y="1"/>
                  </a:moveTo>
                  <a:cubicBezTo>
                    <a:pt x="61" y="41"/>
                    <a:pt x="100" y="100"/>
                    <a:pt x="180" y="140"/>
                  </a:cubicBezTo>
                  <a:cubicBezTo>
                    <a:pt x="205" y="146"/>
                    <a:pt x="231" y="150"/>
                    <a:pt x="256" y="150"/>
                  </a:cubicBezTo>
                  <a:cubicBezTo>
                    <a:pt x="313" y="150"/>
                    <a:pt x="365" y="129"/>
                    <a:pt x="379" y="60"/>
                  </a:cubicBezTo>
                  <a:cubicBezTo>
                    <a:pt x="379" y="60"/>
                    <a:pt x="299" y="21"/>
                    <a:pt x="260" y="21"/>
                  </a:cubicBezTo>
                  <a:cubicBezTo>
                    <a:pt x="180" y="1"/>
                    <a:pt x="80" y="1"/>
                    <a:pt x="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4"/>
            <p:cNvSpPr/>
            <p:nvPr/>
          </p:nvSpPr>
          <p:spPr>
            <a:xfrm>
              <a:off x="2149700" y="1306850"/>
              <a:ext cx="62175" cy="13450"/>
            </a:xfrm>
            <a:custGeom>
              <a:avLst/>
              <a:gdLst/>
              <a:ahLst/>
              <a:cxnLst/>
              <a:rect l="l" t="t" r="r" b="b"/>
              <a:pathLst>
                <a:path w="2487" h="538" extrusionOk="0">
                  <a:moveTo>
                    <a:pt x="1393" y="0"/>
                  </a:moveTo>
                  <a:cubicBezTo>
                    <a:pt x="1055" y="80"/>
                    <a:pt x="736" y="180"/>
                    <a:pt x="418" y="180"/>
                  </a:cubicBezTo>
                  <a:cubicBezTo>
                    <a:pt x="219" y="180"/>
                    <a:pt x="0" y="279"/>
                    <a:pt x="199" y="538"/>
                  </a:cubicBezTo>
                  <a:cubicBezTo>
                    <a:pt x="955" y="438"/>
                    <a:pt x="1731" y="418"/>
                    <a:pt x="2487" y="199"/>
                  </a:cubicBezTo>
                  <a:cubicBezTo>
                    <a:pt x="2428" y="186"/>
                    <a:pt x="2368" y="183"/>
                    <a:pt x="2308" y="183"/>
                  </a:cubicBezTo>
                  <a:cubicBezTo>
                    <a:pt x="2253" y="183"/>
                    <a:pt x="2198" y="185"/>
                    <a:pt x="2143" y="185"/>
                  </a:cubicBezTo>
                  <a:cubicBezTo>
                    <a:pt x="1999" y="185"/>
                    <a:pt x="1862" y="166"/>
                    <a:pt x="1751" y="20"/>
                  </a:cubicBezTo>
                  <a:cubicBezTo>
                    <a:pt x="1631" y="20"/>
                    <a:pt x="1512" y="0"/>
                    <a:pt x="1393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4"/>
            <p:cNvSpPr/>
            <p:nvPr/>
          </p:nvSpPr>
          <p:spPr>
            <a:xfrm>
              <a:off x="2162625" y="1324875"/>
              <a:ext cx="12450" cy="8175"/>
            </a:xfrm>
            <a:custGeom>
              <a:avLst/>
              <a:gdLst/>
              <a:ahLst/>
              <a:cxnLst/>
              <a:rect l="l" t="t" r="r" b="b"/>
              <a:pathLst>
                <a:path w="498" h="327" extrusionOk="0">
                  <a:moveTo>
                    <a:pt x="349" y="1"/>
                  </a:moveTo>
                  <a:cubicBezTo>
                    <a:pt x="299" y="1"/>
                    <a:pt x="249" y="6"/>
                    <a:pt x="199" y="16"/>
                  </a:cubicBezTo>
                  <a:cubicBezTo>
                    <a:pt x="140" y="115"/>
                    <a:pt x="0" y="274"/>
                    <a:pt x="219" y="314"/>
                  </a:cubicBezTo>
                  <a:cubicBezTo>
                    <a:pt x="248" y="323"/>
                    <a:pt x="274" y="327"/>
                    <a:pt x="298" y="327"/>
                  </a:cubicBezTo>
                  <a:cubicBezTo>
                    <a:pt x="440" y="327"/>
                    <a:pt x="498" y="186"/>
                    <a:pt x="498" y="16"/>
                  </a:cubicBezTo>
                  <a:cubicBezTo>
                    <a:pt x="448" y="6"/>
                    <a:pt x="398" y="1"/>
                    <a:pt x="34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4"/>
            <p:cNvSpPr/>
            <p:nvPr/>
          </p:nvSpPr>
          <p:spPr>
            <a:xfrm>
              <a:off x="2582850" y="1372500"/>
              <a:ext cx="2525" cy="2500"/>
            </a:xfrm>
            <a:custGeom>
              <a:avLst/>
              <a:gdLst/>
              <a:ahLst/>
              <a:cxnLst/>
              <a:rect l="l" t="t" r="r" b="b"/>
              <a:pathLst>
                <a:path w="101" h="100" extrusionOk="0">
                  <a:moveTo>
                    <a:pt x="80" y="0"/>
                  </a:moveTo>
                  <a:cubicBezTo>
                    <a:pt x="41" y="0"/>
                    <a:pt x="21" y="0"/>
                    <a:pt x="1" y="40"/>
                  </a:cubicBezTo>
                  <a:cubicBezTo>
                    <a:pt x="1" y="60"/>
                    <a:pt x="21" y="80"/>
                    <a:pt x="21" y="100"/>
                  </a:cubicBezTo>
                  <a:cubicBezTo>
                    <a:pt x="41" y="100"/>
                    <a:pt x="80" y="100"/>
                    <a:pt x="100" y="80"/>
                  </a:cubicBezTo>
                  <a:cubicBezTo>
                    <a:pt x="100" y="60"/>
                    <a:pt x="80" y="40"/>
                    <a:pt x="8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4"/>
            <p:cNvSpPr/>
            <p:nvPr/>
          </p:nvSpPr>
          <p:spPr>
            <a:xfrm>
              <a:off x="2670875" y="1354600"/>
              <a:ext cx="4500" cy="4500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180" y="0"/>
                  </a:moveTo>
                  <a:lnTo>
                    <a:pt x="1" y="179"/>
                  </a:lnTo>
                  <a:cubicBezTo>
                    <a:pt x="80" y="120"/>
                    <a:pt x="140" y="60"/>
                    <a:pt x="18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4"/>
            <p:cNvSpPr/>
            <p:nvPr/>
          </p:nvSpPr>
          <p:spPr>
            <a:xfrm>
              <a:off x="2347625" y="1229775"/>
              <a:ext cx="19425" cy="5000"/>
            </a:xfrm>
            <a:custGeom>
              <a:avLst/>
              <a:gdLst/>
              <a:ahLst/>
              <a:cxnLst/>
              <a:rect l="l" t="t" r="r" b="b"/>
              <a:pathLst>
                <a:path w="777" h="200" extrusionOk="0">
                  <a:moveTo>
                    <a:pt x="140" y="0"/>
                  </a:moveTo>
                  <a:cubicBezTo>
                    <a:pt x="1" y="0"/>
                    <a:pt x="1" y="40"/>
                    <a:pt x="80" y="139"/>
                  </a:cubicBezTo>
                  <a:lnTo>
                    <a:pt x="100" y="159"/>
                  </a:lnTo>
                  <a:cubicBezTo>
                    <a:pt x="339" y="119"/>
                    <a:pt x="597" y="199"/>
                    <a:pt x="776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4"/>
            <p:cNvSpPr/>
            <p:nvPr/>
          </p:nvSpPr>
          <p:spPr>
            <a:xfrm>
              <a:off x="2379450" y="1224950"/>
              <a:ext cx="13450" cy="3575"/>
            </a:xfrm>
            <a:custGeom>
              <a:avLst/>
              <a:gdLst/>
              <a:ahLst/>
              <a:cxnLst/>
              <a:rect l="l" t="t" r="r" b="b"/>
              <a:pathLst>
                <a:path w="538" h="143" extrusionOk="0">
                  <a:moveTo>
                    <a:pt x="345" y="1"/>
                  </a:moveTo>
                  <a:cubicBezTo>
                    <a:pt x="222" y="1"/>
                    <a:pt x="107" y="27"/>
                    <a:pt x="1" y="133"/>
                  </a:cubicBezTo>
                  <a:cubicBezTo>
                    <a:pt x="80" y="133"/>
                    <a:pt x="160" y="143"/>
                    <a:pt x="236" y="143"/>
                  </a:cubicBezTo>
                  <a:cubicBezTo>
                    <a:pt x="349" y="143"/>
                    <a:pt x="454" y="121"/>
                    <a:pt x="538" y="14"/>
                  </a:cubicBezTo>
                  <a:cubicBezTo>
                    <a:pt x="471" y="7"/>
                    <a:pt x="407" y="1"/>
                    <a:pt x="345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4"/>
            <p:cNvSpPr/>
            <p:nvPr/>
          </p:nvSpPr>
          <p:spPr>
            <a:xfrm>
              <a:off x="2371500" y="1227775"/>
              <a:ext cx="7975" cy="4325"/>
            </a:xfrm>
            <a:custGeom>
              <a:avLst/>
              <a:gdLst/>
              <a:ahLst/>
              <a:cxnLst/>
              <a:rect l="l" t="t" r="r" b="b"/>
              <a:pathLst>
                <a:path w="319" h="173" extrusionOk="0">
                  <a:moveTo>
                    <a:pt x="319" y="1"/>
                  </a:moveTo>
                  <a:lnTo>
                    <a:pt x="319" y="1"/>
                  </a:lnTo>
                  <a:cubicBezTo>
                    <a:pt x="219" y="20"/>
                    <a:pt x="100" y="20"/>
                    <a:pt x="0" y="60"/>
                  </a:cubicBezTo>
                  <a:cubicBezTo>
                    <a:pt x="55" y="133"/>
                    <a:pt x="110" y="173"/>
                    <a:pt x="161" y="173"/>
                  </a:cubicBezTo>
                  <a:cubicBezTo>
                    <a:pt x="221" y="173"/>
                    <a:pt x="276" y="119"/>
                    <a:pt x="31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4"/>
            <p:cNvSpPr/>
            <p:nvPr/>
          </p:nvSpPr>
          <p:spPr>
            <a:xfrm>
              <a:off x="2336175" y="1228750"/>
              <a:ext cx="13950" cy="4025"/>
            </a:xfrm>
            <a:custGeom>
              <a:avLst/>
              <a:gdLst/>
              <a:ahLst/>
              <a:cxnLst/>
              <a:rect l="l" t="t" r="r" b="b"/>
              <a:pathLst>
                <a:path w="558" h="161" extrusionOk="0">
                  <a:moveTo>
                    <a:pt x="324" y="0"/>
                  </a:moveTo>
                  <a:cubicBezTo>
                    <a:pt x="208" y="0"/>
                    <a:pt x="97" y="40"/>
                    <a:pt x="1" y="160"/>
                  </a:cubicBezTo>
                  <a:lnTo>
                    <a:pt x="518" y="160"/>
                  </a:lnTo>
                  <a:cubicBezTo>
                    <a:pt x="538" y="141"/>
                    <a:pt x="558" y="81"/>
                    <a:pt x="558" y="41"/>
                  </a:cubicBezTo>
                  <a:cubicBezTo>
                    <a:pt x="479" y="17"/>
                    <a:pt x="400" y="0"/>
                    <a:pt x="324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4"/>
            <p:cNvSpPr/>
            <p:nvPr/>
          </p:nvSpPr>
          <p:spPr>
            <a:xfrm>
              <a:off x="2217825" y="1267825"/>
              <a:ext cx="20425" cy="4725"/>
            </a:xfrm>
            <a:custGeom>
              <a:avLst/>
              <a:gdLst/>
              <a:ahLst/>
              <a:cxnLst/>
              <a:rect l="l" t="t" r="r" b="b"/>
              <a:pathLst>
                <a:path w="817" h="189" extrusionOk="0">
                  <a:moveTo>
                    <a:pt x="551" y="1"/>
                  </a:moveTo>
                  <a:cubicBezTo>
                    <a:pt x="356" y="1"/>
                    <a:pt x="162" y="32"/>
                    <a:pt x="1" y="149"/>
                  </a:cubicBezTo>
                  <a:cubicBezTo>
                    <a:pt x="259" y="149"/>
                    <a:pt x="498" y="169"/>
                    <a:pt x="756" y="189"/>
                  </a:cubicBezTo>
                  <a:cubicBezTo>
                    <a:pt x="816" y="149"/>
                    <a:pt x="816" y="70"/>
                    <a:pt x="756" y="10"/>
                  </a:cubicBezTo>
                  <a:cubicBezTo>
                    <a:pt x="689" y="5"/>
                    <a:pt x="620" y="1"/>
                    <a:pt x="55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4"/>
            <p:cNvSpPr/>
            <p:nvPr/>
          </p:nvSpPr>
          <p:spPr>
            <a:xfrm>
              <a:off x="2150700" y="1294925"/>
              <a:ext cx="4975" cy="4000"/>
            </a:xfrm>
            <a:custGeom>
              <a:avLst/>
              <a:gdLst/>
              <a:ahLst/>
              <a:cxnLst/>
              <a:rect l="l" t="t" r="r" b="b"/>
              <a:pathLst>
                <a:path w="199" h="160" extrusionOk="0">
                  <a:moveTo>
                    <a:pt x="199" y="0"/>
                  </a:moveTo>
                  <a:cubicBezTo>
                    <a:pt x="80" y="0"/>
                    <a:pt x="0" y="60"/>
                    <a:pt x="0" y="159"/>
                  </a:cubicBezTo>
                  <a:cubicBezTo>
                    <a:pt x="60" y="100"/>
                    <a:pt x="119" y="60"/>
                    <a:pt x="19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4"/>
            <p:cNvSpPr/>
            <p:nvPr/>
          </p:nvSpPr>
          <p:spPr>
            <a:xfrm>
              <a:off x="2236725" y="1267550"/>
              <a:ext cx="8475" cy="5000"/>
            </a:xfrm>
            <a:custGeom>
              <a:avLst/>
              <a:gdLst/>
              <a:ahLst/>
              <a:cxnLst/>
              <a:rect l="l" t="t" r="r" b="b"/>
              <a:pathLst>
                <a:path w="339" h="200" extrusionOk="0">
                  <a:moveTo>
                    <a:pt x="339" y="1"/>
                  </a:moveTo>
                  <a:cubicBezTo>
                    <a:pt x="239" y="1"/>
                    <a:pt x="120" y="21"/>
                    <a:pt x="0" y="21"/>
                  </a:cubicBezTo>
                  <a:lnTo>
                    <a:pt x="0" y="200"/>
                  </a:lnTo>
                  <a:cubicBezTo>
                    <a:pt x="140" y="180"/>
                    <a:pt x="299" y="160"/>
                    <a:pt x="33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4"/>
            <p:cNvSpPr/>
            <p:nvPr/>
          </p:nvSpPr>
          <p:spPr>
            <a:xfrm>
              <a:off x="2180025" y="1294125"/>
              <a:ext cx="17925" cy="6800"/>
            </a:xfrm>
            <a:custGeom>
              <a:avLst/>
              <a:gdLst/>
              <a:ahLst/>
              <a:cxnLst/>
              <a:rect l="l" t="t" r="r" b="b"/>
              <a:pathLst>
                <a:path w="717" h="272" extrusionOk="0">
                  <a:moveTo>
                    <a:pt x="406" y="1"/>
                  </a:moveTo>
                  <a:cubicBezTo>
                    <a:pt x="253" y="1"/>
                    <a:pt x="112" y="31"/>
                    <a:pt x="1" y="191"/>
                  </a:cubicBezTo>
                  <a:cubicBezTo>
                    <a:pt x="68" y="247"/>
                    <a:pt x="135" y="272"/>
                    <a:pt x="206" y="272"/>
                  </a:cubicBezTo>
                  <a:cubicBezTo>
                    <a:pt x="261" y="272"/>
                    <a:pt x="318" y="257"/>
                    <a:pt x="379" y="231"/>
                  </a:cubicBezTo>
                  <a:cubicBezTo>
                    <a:pt x="498" y="191"/>
                    <a:pt x="597" y="151"/>
                    <a:pt x="717" y="132"/>
                  </a:cubicBezTo>
                  <a:cubicBezTo>
                    <a:pt x="717" y="92"/>
                    <a:pt x="697" y="32"/>
                    <a:pt x="697" y="12"/>
                  </a:cubicBezTo>
                  <a:cubicBezTo>
                    <a:pt x="598" y="12"/>
                    <a:pt x="500" y="1"/>
                    <a:pt x="40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4"/>
            <p:cNvSpPr/>
            <p:nvPr/>
          </p:nvSpPr>
          <p:spPr>
            <a:xfrm>
              <a:off x="2180025" y="1298900"/>
              <a:ext cx="9475" cy="4500"/>
            </a:xfrm>
            <a:custGeom>
              <a:avLst/>
              <a:gdLst/>
              <a:ahLst/>
              <a:cxnLst/>
              <a:rect l="l" t="t" r="r" b="b"/>
              <a:pathLst>
                <a:path w="379" h="180" extrusionOk="0">
                  <a:moveTo>
                    <a:pt x="1" y="0"/>
                  </a:moveTo>
                  <a:lnTo>
                    <a:pt x="1" y="0"/>
                  </a:lnTo>
                  <a:cubicBezTo>
                    <a:pt x="40" y="40"/>
                    <a:pt x="120" y="120"/>
                    <a:pt x="180" y="179"/>
                  </a:cubicBezTo>
                  <a:cubicBezTo>
                    <a:pt x="239" y="139"/>
                    <a:pt x="299" y="80"/>
                    <a:pt x="379" y="40"/>
                  </a:cubicBezTo>
                  <a:cubicBezTo>
                    <a:pt x="239" y="20"/>
                    <a:pt x="120" y="20"/>
                    <a:pt x="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4"/>
            <p:cNvSpPr/>
            <p:nvPr/>
          </p:nvSpPr>
          <p:spPr>
            <a:xfrm>
              <a:off x="2337175" y="1195450"/>
              <a:ext cx="100000" cy="24400"/>
            </a:xfrm>
            <a:custGeom>
              <a:avLst/>
              <a:gdLst/>
              <a:ahLst/>
              <a:cxnLst/>
              <a:rect l="l" t="t" r="r" b="b"/>
              <a:pathLst>
                <a:path w="4000" h="976" extrusionOk="0">
                  <a:moveTo>
                    <a:pt x="3780" y="1"/>
                  </a:moveTo>
                  <a:cubicBezTo>
                    <a:pt x="3751" y="1"/>
                    <a:pt x="3718" y="7"/>
                    <a:pt x="3681" y="20"/>
                  </a:cubicBezTo>
                  <a:cubicBezTo>
                    <a:pt x="3412" y="110"/>
                    <a:pt x="3134" y="135"/>
                    <a:pt x="2853" y="135"/>
                  </a:cubicBezTo>
                  <a:cubicBezTo>
                    <a:pt x="2572" y="135"/>
                    <a:pt x="2288" y="110"/>
                    <a:pt x="2010" y="100"/>
                  </a:cubicBezTo>
                  <a:cubicBezTo>
                    <a:pt x="1967" y="97"/>
                    <a:pt x="1925" y="95"/>
                    <a:pt x="1883" y="95"/>
                  </a:cubicBezTo>
                  <a:cubicBezTo>
                    <a:pt x="1657" y="95"/>
                    <a:pt x="1453" y="144"/>
                    <a:pt x="1234" y="279"/>
                  </a:cubicBezTo>
                  <a:cubicBezTo>
                    <a:pt x="1194" y="279"/>
                    <a:pt x="1155" y="299"/>
                    <a:pt x="1155" y="359"/>
                  </a:cubicBezTo>
                  <a:cubicBezTo>
                    <a:pt x="1155" y="378"/>
                    <a:pt x="1115" y="398"/>
                    <a:pt x="1115" y="398"/>
                  </a:cubicBezTo>
                  <a:cubicBezTo>
                    <a:pt x="1075" y="378"/>
                    <a:pt x="1075" y="319"/>
                    <a:pt x="1075" y="279"/>
                  </a:cubicBezTo>
                  <a:lnTo>
                    <a:pt x="995" y="259"/>
                  </a:lnTo>
                  <a:lnTo>
                    <a:pt x="379" y="259"/>
                  </a:lnTo>
                  <a:cubicBezTo>
                    <a:pt x="1" y="259"/>
                    <a:pt x="60" y="478"/>
                    <a:pt x="100" y="697"/>
                  </a:cubicBezTo>
                  <a:cubicBezTo>
                    <a:pt x="120" y="796"/>
                    <a:pt x="120" y="876"/>
                    <a:pt x="160" y="975"/>
                  </a:cubicBezTo>
                  <a:cubicBezTo>
                    <a:pt x="419" y="916"/>
                    <a:pt x="697" y="876"/>
                    <a:pt x="1015" y="816"/>
                  </a:cubicBezTo>
                  <a:lnTo>
                    <a:pt x="3999" y="299"/>
                  </a:lnTo>
                  <a:cubicBezTo>
                    <a:pt x="3983" y="150"/>
                    <a:pt x="3925" y="1"/>
                    <a:pt x="378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4"/>
            <p:cNvSpPr/>
            <p:nvPr/>
          </p:nvSpPr>
          <p:spPr>
            <a:xfrm>
              <a:off x="2227775" y="1235650"/>
              <a:ext cx="47775" cy="15525"/>
            </a:xfrm>
            <a:custGeom>
              <a:avLst/>
              <a:gdLst/>
              <a:ahLst/>
              <a:cxnLst/>
              <a:rect l="l" t="t" r="r" b="b"/>
              <a:pathLst>
                <a:path w="1911" h="621" extrusionOk="0">
                  <a:moveTo>
                    <a:pt x="572" y="1"/>
                  </a:moveTo>
                  <a:cubicBezTo>
                    <a:pt x="384" y="1"/>
                    <a:pt x="194" y="17"/>
                    <a:pt x="0" y="63"/>
                  </a:cubicBezTo>
                  <a:lnTo>
                    <a:pt x="0" y="581"/>
                  </a:lnTo>
                  <a:cubicBezTo>
                    <a:pt x="150" y="611"/>
                    <a:pt x="303" y="621"/>
                    <a:pt x="457" y="621"/>
                  </a:cubicBezTo>
                  <a:cubicBezTo>
                    <a:pt x="711" y="621"/>
                    <a:pt x="966" y="593"/>
                    <a:pt x="1214" y="581"/>
                  </a:cubicBezTo>
                  <a:cubicBezTo>
                    <a:pt x="1283" y="521"/>
                    <a:pt x="1343" y="491"/>
                    <a:pt x="1400" y="491"/>
                  </a:cubicBezTo>
                  <a:cubicBezTo>
                    <a:pt x="1458" y="491"/>
                    <a:pt x="1512" y="521"/>
                    <a:pt x="1572" y="581"/>
                  </a:cubicBezTo>
                  <a:lnTo>
                    <a:pt x="1910" y="581"/>
                  </a:lnTo>
                  <a:lnTo>
                    <a:pt x="1910" y="63"/>
                  </a:lnTo>
                  <a:cubicBezTo>
                    <a:pt x="1850" y="67"/>
                    <a:pt x="1790" y="69"/>
                    <a:pt x="1730" y="69"/>
                  </a:cubicBezTo>
                  <a:cubicBezTo>
                    <a:pt x="1343" y="69"/>
                    <a:pt x="961" y="1"/>
                    <a:pt x="572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4"/>
            <p:cNvSpPr/>
            <p:nvPr/>
          </p:nvSpPr>
          <p:spPr>
            <a:xfrm>
              <a:off x="2299875" y="1246175"/>
              <a:ext cx="10475" cy="12950"/>
            </a:xfrm>
            <a:custGeom>
              <a:avLst/>
              <a:gdLst/>
              <a:ahLst/>
              <a:cxnLst/>
              <a:rect l="l" t="t" r="r" b="b"/>
              <a:pathLst>
                <a:path w="419" h="518" extrusionOk="0">
                  <a:moveTo>
                    <a:pt x="240" y="1"/>
                  </a:moveTo>
                  <a:cubicBezTo>
                    <a:pt x="100" y="60"/>
                    <a:pt x="80" y="180"/>
                    <a:pt x="80" y="339"/>
                  </a:cubicBezTo>
                  <a:cubicBezTo>
                    <a:pt x="1" y="379"/>
                    <a:pt x="1" y="458"/>
                    <a:pt x="80" y="518"/>
                  </a:cubicBezTo>
                  <a:cubicBezTo>
                    <a:pt x="200" y="518"/>
                    <a:pt x="299" y="478"/>
                    <a:pt x="419" y="458"/>
                  </a:cubicBezTo>
                  <a:lnTo>
                    <a:pt x="419" y="180"/>
                  </a:lnTo>
                  <a:cubicBezTo>
                    <a:pt x="379" y="120"/>
                    <a:pt x="299" y="60"/>
                    <a:pt x="24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4"/>
            <p:cNvSpPr/>
            <p:nvPr/>
          </p:nvSpPr>
          <p:spPr>
            <a:xfrm>
              <a:off x="2289925" y="1240625"/>
              <a:ext cx="2525" cy="2600"/>
            </a:xfrm>
            <a:custGeom>
              <a:avLst/>
              <a:gdLst/>
              <a:ahLst/>
              <a:cxnLst/>
              <a:rect l="l" t="t" r="r" b="b"/>
              <a:pathLst>
                <a:path w="101" h="104" extrusionOk="0">
                  <a:moveTo>
                    <a:pt x="47" y="1"/>
                  </a:moveTo>
                  <a:cubicBezTo>
                    <a:pt x="28" y="1"/>
                    <a:pt x="12" y="21"/>
                    <a:pt x="1" y="63"/>
                  </a:cubicBezTo>
                  <a:cubicBezTo>
                    <a:pt x="1" y="63"/>
                    <a:pt x="21" y="83"/>
                    <a:pt x="21" y="103"/>
                  </a:cubicBezTo>
                  <a:lnTo>
                    <a:pt x="81" y="103"/>
                  </a:lnTo>
                  <a:cubicBezTo>
                    <a:pt x="100" y="83"/>
                    <a:pt x="100" y="63"/>
                    <a:pt x="100" y="44"/>
                  </a:cubicBezTo>
                  <a:cubicBezTo>
                    <a:pt x="82" y="16"/>
                    <a:pt x="64" y="1"/>
                    <a:pt x="4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4"/>
            <p:cNvSpPr/>
            <p:nvPr/>
          </p:nvSpPr>
          <p:spPr>
            <a:xfrm>
              <a:off x="2297400" y="1254625"/>
              <a:ext cx="4500" cy="4500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179" y="1"/>
                  </a:moveTo>
                  <a:cubicBezTo>
                    <a:pt x="120" y="1"/>
                    <a:pt x="60" y="1"/>
                    <a:pt x="20" y="21"/>
                  </a:cubicBezTo>
                  <a:lnTo>
                    <a:pt x="0" y="100"/>
                  </a:lnTo>
                  <a:lnTo>
                    <a:pt x="0" y="180"/>
                  </a:lnTo>
                  <a:lnTo>
                    <a:pt x="179" y="180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4"/>
            <p:cNvSpPr/>
            <p:nvPr/>
          </p:nvSpPr>
          <p:spPr>
            <a:xfrm>
              <a:off x="2306350" y="1246675"/>
              <a:ext cx="4000" cy="4000"/>
            </a:xfrm>
            <a:custGeom>
              <a:avLst/>
              <a:gdLst/>
              <a:ahLst/>
              <a:cxnLst/>
              <a:rect l="l" t="t" r="r" b="b"/>
              <a:pathLst>
                <a:path w="160" h="160" extrusionOk="0">
                  <a:moveTo>
                    <a:pt x="0" y="0"/>
                  </a:moveTo>
                  <a:lnTo>
                    <a:pt x="0" y="0"/>
                  </a:lnTo>
                  <a:cubicBezTo>
                    <a:pt x="40" y="60"/>
                    <a:pt x="120" y="120"/>
                    <a:pt x="160" y="16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4"/>
            <p:cNvSpPr/>
            <p:nvPr/>
          </p:nvSpPr>
          <p:spPr>
            <a:xfrm>
              <a:off x="2258100" y="1244050"/>
              <a:ext cx="8975" cy="7700"/>
            </a:xfrm>
            <a:custGeom>
              <a:avLst/>
              <a:gdLst/>
              <a:ahLst/>
              <a:cxnLst/>
              <a:rect l="l" t="t" r="r" b="b"/>
              <a:pathLst>
                <a:path w="359" h="308" extrusionOk="0">
                  <a:moveTo>
                    <a:pt x="211" y="0"/>
                  </a:moveTo>
                  <a:cubicBezTo>
                    <a:pt x="196" y="0"/>
                    <a:pt x="179" y="2"/>
                    <a:pt x="160" y="6"/>
                  </a:cubicBezTo>
                  <a:cubicBezTo>
                    <a:pt x="41" y="6"/>
                    <a:pt x="41" y="145"/>
                    <a:pt x="1" y="245"/>
                  </a:cubicBezTo>
                  <a:cubicBezTo>
                    <a:pt x="75" y="287"/>
                    <a:pt x="139" y="307"/>
                    <a:pt x="200" y="307"/>
                  </a:cubicBezTo>
                  <a:cubicBezTo>
                    <a:pt x="252" y="307"/>
                    <a:pt x="304" y="292"/>
                    <a:pt x="359" y="265"/>
                  </a:cubicBezTo>
                  <a:cubicBezTo>
                    <a:pt x="323" y="157"/>
                    <a:pt x="352" y="0"/>
                    <a:pt x="21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4"/>
            <p:cNvSpPr/>
            <p:nvPr/>
          </p:nvSpPr>
          <p:spPr>
            <a:xfrm>
              <a:off x="2314300" y="1433675"/>
              <a:ext cx="5000" cy="3500"/>
            </a:xfrm>
            <a:custGeom>
              <a:avLst/>
              <a:gdLst/>
              <a:ahLst/>
              <a:cxnLst/>
              <a:rect l="l" t="t" r="r" b="b"/>
              <a:pathLst>
                <a:path w="200" h="140" extrusionOk="0">
                  <a:moveTo>
                    <a:pt x="1" y="0"/>
                  </a:moveTo>
                  <a:cubicBezTo>
                    <a:pt x="80" y="40"/>
                    <a:pt x="120" y="100"/>
                    <a:pt x="200" y="139"/>
                  </a:cubicBezTo>
                  <a:cubicBezTo>
                    <a:pt x="160" y="40"/>
                    <a:pt x="100" y="0"/>
                    <a:pt x="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4"/>
            <p:cNvSpPr/>
            <p:nvPr/>
          </p:nvSpPr>
          <p:spPr>
            <a:xfrm>
              <a:off x="2066650" y="1611200"/>
              <a:ext cx="13950" cy="8475"/>
            </a:xfrm>
            <a:custGeom>
              <a:avLst/>
              <a:gdLst/>
              <a:ahLst/>
              <a:cxnLst/>
              <a:rect l="l" t="t" r="r" b="b"/>
              <a:pathLst>
                <a:path w="558" h="339" extrusionOk="0">
                  <a:moveTo>
                    <a:pt x="0" y="1"/>
                  </a:moveTo>
                  <a:cubicBezTo>
                    <a:pt x="100" y="120"/>
                    <a:pt x="199" y="259"/>
                    <a:pt x="378" y="339"/>
                  </a:cubicBezTo>
                  <a:cubicBezTo>
                    <a:pt x="438" y="240"/>
                    <a:pt x="478" y="140"/>
                    <a:pt x="55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4"/>
            <p:cNvSpPr/>
            <p:nvPr/>
          </p:nvSpPr>
          <p:spPr>
            <a:xfrm>
              <a:off x="2334700" y="1150200"/>
              <a:ext cx="62675" cy="35550"/>
            </a:xfrm>
            <a:custGeom>
              <a:avLst/>
              <a:gdLst/>
              <a:ahLst/>
              <a:cxnLst/>
              <a:rect l="l" t="t" r="r" b="b"/>
              <a:pathLst>
                <a:path w="2507" h="1422" extrusionOk="0">
                  <a:moveTo>
                    <a:pt x="120" y="0"/>
                  </a:moveTo>
                  <a:cubicBezTo>
                    <a:pt x="0" y="40"/>
                    <a:pt x="60" y="140"/>
                    <a:pt x="100" y="219"/>
                  </a:cubicBezTo>
                  <a:cubicBezTo>
                    <a:pt x="159" y="259"/>
                    <a:pt x="199" y="319"/>
                    <a:pt x="259" y="338"/>
                  </a:cubicBezTo>
                  <a:cubicBezTo>
                    <a:pt x="299" y="358"/>
                    <a:pt x="358" y="418"/>
                    <a:pt x="398" y="438"/>
                  </a:cubicBezTo>
                  <a:cubicBezTo>
                    <a:pt x="443" y="483"/>
                    <a:pt x="454" y="505"/>
                    <a:pt x="423" y="505"/>
                  </a:cubicBezTo>
                  <a:cubicBezTo>
                    <a:pt x="413" y="505"/>
                    <a:pt x="398" y="503"/>
                    <a:pt x="378" y="498"/>
                  </a:cubicBezTo>
                  <a:cubicBezTo>
                    <a:pt x="299" y="517"/>
                    <a:pt x="259" y="577"/>
                    <a:pt x="219" y="617"/>
                  </a:cubicBezTo>
                  <a:cubicBezTo>
                    <a:pt x="159" y="796"/>
                    <a:pt x="100" y="935"/>
                    <a:pt x="279" y="1074"/>
                  </a:cubicBezTo>
                  <a:cubicBezTo>
                    <a:pt x="497" y="1224"/>
                    <a:pt x="706" y="1421"/>
                    <a:pt x="950" y="1421"/>
                  </a:cubicBezTo>
                  <a:cubicBezTo>
                    <a:pt x="1062" y="1421"/>
                    <a:pt x="1182" y="1380"/>
                    <a:pt x="1313" y="1273"/>
                  </a:cubicBezTo>
                  <a:cubicBezTo>
                    <a:pt x="1293" y="1234"/>
                    <a:pt x="1273" y="1214"/>
                    <a:pt x="1273" y="1194"/>
                  </a:cubicBezTo>
                  <a:cubicBezTo>
                    <a:pt x="1273" y="1154"/>
                    <a:pt x="1293" y="1114"/>
                    <a:pt x="1313" y="1114"/>
                  </a:cubicBezTo>
                  <a:cubicBezTo>
                    <a:pt x="1671" y="1094"/>
                    <a:pt x="2009" y="1114"/>
                    <a:pt x="2348" y="1015"/>
                  </a:cubicBezTo>
                  <a:cubicBezTo>
                    <a:pt x="2407" y="975"/>
                    <a:pt x="2467" y="915"/>
                    <a:pt x="2507" y="836"/>
                  </a:cubicBezTo>
                  <a:lnTo>
                    <a:pt x="2507" y="716"/>
                  </a:lnTo>
                  <a:cubicBezTo>
                    <a:pt x="2049" y="716"/>
                    <a:pt x="1552" y="716"/>
                    <a:pt x="1075" y="697"/>
                  </a:cubicBezTo>
                  <a:cubicBezTo>
                    <a:pt x="955" y="697"/>
                    <a:pt x="876" y="637"/>
                    <a:pt x="975" y="498"/>
                  </a:cubicBezTo>
                  <a:cubicBezTo>
                    <a:pt x="1055" y="299"/>
                    <a:pt x="915" y="140"/>
                    <a:pt x="796" y="20"/>
                  </a:cubicBezTo>
                  <a:cubicBezTo>
                    <a:pt x="577" y="20"/>
                    <a:pt x="358" y="0"/>
                    <a:pt x="12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4"/>
            <p:cNvSpPr/>
            <p:nvPr/>
          </p:nvSpPr>
          <p:spPr>
            <a:xfrm>
              <a:off x="2325250" y="1106425"/>
              <a:ext cx="21400" cy="82100"/>
            </a:xfrm>
            <a:custGeom>
              <a:avLst/>
              <a:gdLst/>
              <a:ahLst/>
              <a:cxnLst/>
              <a:rect l="l" t="t" r="r" b="b"/>
              <a:pathLst>
                <a:path w="856" h="3284" extrusionOk="0">
                  <a:moveTo>
                    <a:pt x="458" y="1"/>
                  </a:moveTo>
                  <a:cubicBezTo>
                    <a:pt x="319" y="80"/>
                    <a:pt x="279" y="200"/>
                    <a:pt x="279" y="359"/>
                  </a:cubicBezTo>
                  <a:cubicBezTo>
                    <a:pt x="80" y="677"/>
                    <a:pt x="358" y="1075"/>
                    <a:pt x="100" y="1393"/>
                  </a:cubicBezTo>
                  <a:cubicBezTo>
                    <a:pt x="0" y="2050"/>
                    <a:pt x="60" y="2666"/>
                    <a:pt x="299" y="3283"/>
                  </a:cubicBezTo>
                  <a:cubicBezTo>
                    <a:pt x="657" y="3283"/>
                    <a:pt x="537" y="3005"/>
                    <a:pt x="537" y="2845"/>
                  </a:cubicBezTo>
                  <a:cubicBezTo>
                    <a:pt x="537" y="2607"/>
                    <a:pt x="557" y="2388"/>
                    <a:pt x="796" y="2268"/>
                  </a:cubicBezTo>
                  <a:cubicBezTo>
                    <a:pt x="856" y="2229"/>
                    <a:pt x="856" y="2149"/>
                    <a:pt x="796" y="2089"/>
                  </a:cubicBezTo>
                  <a:cubicBezTo>
                    <a:pt x="756" y="2050"/>
                    <a:pt x="677" y="1990"/>
                    <a:pt x="637" y="1950"/>
                  </a:cubicBezTo>
                  <a:cubicBezTo>
                    <a:pt x="557" y="1891"/>
                    <a:pt x="498" y="1851"/>
                    <a:pt x="498" y="1751"/>
                  </a:cubicBezTo>
                  <a:cubicBezTo>
                    <a:pt x="458" y="1692"/>
                    <a:pt x="458" y="1652"/>
                    <a:pt x="478" y="1572"/>
                  </a:cubicBezTo>
                  <a:cubicBezTo>
                    <a:pt x="557" y="1473"/>
                    <a:pt x="557" y="1353"/>
                    <a:pt x="557" y="1234"/>
                  </a:cubicBezTo>
                  <a:cubicBezTo>
                    <a:pt x="577" y="1154"/>
                    <a:pt x="597" y="1075"/>
                    <a:pt x="597" y="995"/>
                  </a:cubicBezTo>
                  <a:cubicBezTo>
                    <a:pt x="597" y="876"/>
                    <a:pt x="557" y="777"/>
                    <a:pt x="478" y="677"/>
                  </a:cubicBezTo>
                  <a:cubicBezTo>
                    <a:pt x="478" y="458"/>
                    <a:pt x="458" y="239"/>
                    <a:pt x="45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4"/>
            <p:cNvSpPr/>
            <p:nvPr/>
          </p:nvSpPr>
          <p:spPr>
            <a:xfrm>
              <a:off x="2384925" y="1136300"/>
              <a:ext cx="37325" cy="18900"/>
            </a:xfrm>
            <a:custGeom>
              <a:avLst/>
              <a:gdLst/>
              <a:ahLst/>
              <a:cxnLst/>
              <a:rect l="l" t="t" r="r" b="b"/>
              <a:pathLst>
                <a:path w="1493" h="756" extrusionOk="0">
                  <a:moveTo>
                    <a:pt x="1356" y="1"/>
                  </a:moveTo>
                  <a:cubicBezTo>
                    <a:pt x="1075" y="1"/>
                    <a:pt x="822" y="221"/>
                    <a:pt x="521" y="221"/>
                  </a:cubicBezTo>
                  <a:cubicBezTo>
                    <a:pt x="500" y="221"/>
                    <a:pt x="479" y="220"/>
                    <a:pt x="458" y="218"/>
                  </a:cubicBezTo>
                  <a:cubicBezTo>
                    <a:pt x="378" y="318"/>
                    <a:pt x="259" y="298"/>
                    <a:pt x="160" y="357"/>
                  </a:cubicBezTo>
                  <a:cubicBezTo>
                    <a:pt x="40" y="477"/>
                    <a:pt x="0" y="596"/>
                    <a:pt x="140" y="755"/>
                  </a:cubicBezTo>
                  <a:cubicBezTo>
                    <a:pt x="438" y="715"/>
                    <a:pt x="697" y="696"/>
                    <a:pt x="975" y="696"/>
                  </a:cubicBezTo>
                  <a:cubicBezTo>
                    <a:pt x="1075" y="576"/>
                    <a:pt x="1234" y="596"/>
                    <a:pt x="1353" y="556"/>
                  </a:cubicBezTo>
                  <a:cubicBezTo>
                    <a:pt x="1433" y="377"/>
                    <a:pt x="1473" y="238"/>
                    <a:pt x="1492" y="19"/>
                  </a:cubicBezTo>
                  <a:cubicBezTo>
                    <a:pt x="1446" y="6"/>
                    <a:pt x="1401" y="1"/>
                    <a:pt x="135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4"/>
            <p:cNvSpPr/>
            <p:nvPr/>
          </p:nvSpPr>
          <p:spPr>
            <a:xfrm>
              <a:off x="2362050" y="1142725"/>
              <a:ext cx="32350" cy="17950"/>
            </a:xfrm>
            <a:custGeom>
              <a:avLst/>
              <a:gdLst/>
              <a:ahLst/>
              <a:cxnLst/>
              <a:rect l="l" t="t" r="r" b="b"/>
              <a:pathLst>
                <a:path w="1294" h="718" extrusionOk="0">
                  <a:moveTo>
                    <a:pt x="1234" y="1"/>
                  </a:moveTo>
                  <a:lnTo>
                    <a:pt x="1234" y="1"/>
                  </a:lnTo>
                  <a:cubicBezTo>
                    <a:pt x="816" y="21"/>
                    <a:pt x="398" y="120"/>
                    <a:pt x="0" y="299"/>
                  </a:cubicBezTo>
                  <a:cubicBezTo>
                    <a:pt x="60" y="498"/>
                    <a:pt x="239" y="578"/>
                    <a:pt x="398" y="697"/>
                  </a:cubicBezTo>
                  <a:cubicBezTo>
                    <a:pt x="657" y="657"/>
                    <a:pt x="896" y="717"/>
                    <a:pt x="1075" y="498"/>
                  </a:cubicBezTo>
                  <a:cubicBezTo>
                    <a:pt x="1075" y="379"/>
                    <a:pt x="1095" y="220"/>
                    <a:pt x="1214" y="140"/>
                  </a:cubicBezTo>
                  <a:cubicBezTo>
                    <a:pt x="1293" y="100"/>
                    <a:pt x="1293" y="41"/>
                    <a:pt x="1234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4"/>
            <p:cNvSpPr/>
            <p:nvPr/>
          </p:nvSpPr>
          <p:spPr>
            <a:xfrm>
              <a:off x="2354100" y="1149700"/>
              <a:ext cx="17925" cy="12950"/>
            </a:xfrm>
            <a:custGeom>
              <a:avLst/>
              <a:gdLst/>
              <a:ahLst/>
              <a:cxnLst/>
              <a:rect l="l" t="t" r="r" b="b"/>
              <a:pathLst>
                <a:path w="717" h="518" extrusionOk="0">
                  <a:moveTo>
                    <a:pt x="318" y="0"/>
                  </a:moveTo>
                  <a:cubicBezTo>
                    <a:pt x="219" y="20"/>
                    <a:pt x="119" y="40"/>
                    <a:pt x="20" y="40"/>
                  </a:cubicBezTo>
                  <a:cubicBezTo>
                    <a:pt x="0" y="239"/>
                    <a:pt x="119" y="358"/>
                    <a:pt x="199" y="518"/>
                  </a:cubicBezTo>
                  <a:cubicBezTo>
                    <a:pt x="378" y="458"/>
                    <a:pt x="537" y="438"/>
                    <a:pt x="716" y="378"/>
                  </a:cubicBezTo>
                  <a:cubicBezTo>
                    <a:pt x="716" y="140"/>
                    <a:pt x="557" y="20"/>
                    <a:pt x="31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4"/>
            <p:cNvSpPr/>
            <p:nvPr/>
          </p:nvSpPr>
          <p:spPr>
            <a:xfrm>
              <a:off x="2459025" y="1107700"/>
              <a:ext cx="16425" cy="8700"/>
            </a:xfrm>
            <a:custGeom>
              <a:avLst/>
              <a:gdLst/>
              <a:ahLst/>
              <a:cxnLst/>
              <a:rect l="l" t="t" r="r" b="b"/>
              <a:pathLst>
                <a:path w="657" h="348" extrusionOk="0">
                  <a:moveTo>
                    <a:pt x="335" y="1"/>
                  </a:moveTo>
                  <a:cubicBezTo>
                    <a:pt x="295" y="1"/>
                    <a:pt x="250" y="10"/>
                    <a:pt x="199" y="29"/>
                  </a:cubicBezTo>
                  <a:cubicBezTo>
                    <a:pt x="60" y="109"/>
                    <a:pt x="0" y="228"/>
                    <a:pt x="160" y="348"/>
                  </a:cubicBezTo>
                  <a:cubicBezTo>
                    <a:pt x="319" y="348"/>
                    <a:pt x="478" y="328"/>
                    <a:pt x="657" y="308"/>
                  </a:cubicBezTo>
                  <a:cubicBezTo>
                    <a:pt x="577" y="148"/>
                    <a:pt x="497" y="1"/>
                    <a:pt x="335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4"/>
            <p:cNvSpPr/>
            <p:nvPr/>
          </p:nvSpPr>
          <p:spPr>
            <a:xfrm>
              <a:off x="2336675" y="1131100"/>
              <a:ext cx="13450" cy="9175"/>
            </a:xfrm>
            <a:custGeom>
              <a:avLst/>
              <a:gdLst/>
              <a:ahLst/>
              <a:cxnLst/>
              <a:rect l="l" t="t" r="r" b="b"/>
              <a:pathLst>
                <a:path w="538" h="367" extrusionOk="0">
                  <a:moveTo>
                    <a:pt x="244" y="1"/>
                  </a:moveTo>
                  <a:cubicBezTo>
                    <a:pt x="156" y="1"/>
                    <a:pt x="73" y="35"/>
                    <a:pt x="1" y="108"/>
                  </a:cubicBezTo>
                  <a:lnTo>
                    <a:pt x="1" y="187"/>
                  </a:lnTo>
                  <a:lnTo>
                    <a:pt x="1" y="267"/>
                  </a:lnTo>
                  <a:cubicBezTo>
                    <a:pt x="1" y="287"/>
                    <a:pt x="21" y="287"/>
                    <a:pt x="80" y="366"/>
                  </a:cubicBezTo>
                  <a:cubicBezTo>
                    <a:pt x="100" y="366"/>
                    <a:pt x="140" y="366"/>
                    <a:pt x="180" y="287"/>
                  </a:cubicBezTo>
                  <a:lnTo>
                    <a:pt x="538" y="128"/>
                  </a:lnTo>
                  <a:lnTo>
                    <a:pt x="498" y="88"/>
                  </a:lnTo>
                  <a:cubicBezTo>
                    <a:pt x="412" y="31"/>
                    <a:pt x="326" y="1"/>
                    <a:pt x="244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4"/>
            <p:cNvSpPr/>
            <p:nvPr/>
          </p:nvSpPr>
          <p:spPr>
            <a:xfrm>
              <a:off x="2336675" y="1137750"/>
              <a:ext cx="4500" cy="8500"/>
            </a:xfrm>
            <a:custGeom>
              <a:avLst/>
              <a:gdLst/>
              <a:ahLst/>
              <a:cxnLst/>
              <a:rect l="l" t="t" r="r" b="b"/>
              <a:pathLst>
                <a:path w="180" h="340" extrusionOk="0">
                  <a:moveTo>
                    <a:pt x="1" y="1"/>
                  </a:moveTo>
                  <a:cubicBezTo>
                    <a:pt x="1" y="120"/>
                    <a:pt x="1" y="220"/>
                    <a:pt x="21" y="339"/>
                  </a:cubicBezTo>
                  <a:cubicBezTo>
                    <a:pt x="140" y="260"/>
                    <a:pt x="180" y="140"/>
                    <a:pt x="18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4"/>
            <p:cNvSpPr/>
            <p:nvPr/>
          </p:nvSpPr>
          <p:spPr>
            <a:xfrm>
              <a:off x="2419250" y="1120350"/>
              <a:ext cx="4500" cy="3500"/>
            </a:xfrm>
            <a:custGeom>
              <a:avLst/>
              <a:gdLst/>
              <a:ahLst/>
              <a:cxnLst/>
              <a:rect l="l" t="t" r="r" b="b"/>
              <a:pathLst>
                <a:path w="180" h="140" extrusionOk="0">
                  <a:moveTo>
                    <a:pt x="179" y="1"/>
                  </a:moveTo>
                  <a:lnTo>
                    <a:pt x="179" y="1"/>
                  </a:lnTo>
                  <a:cubicBezTo>
                    <a:pt x="100" y="40"/>
                    <a:pt x="60" y="100"/>
                    <a:pt x="0" y="140"/>
                  </a:cubicBezTo>
                  <a:lnTo>
                    <a:pt x="159" y="140"/>
                  </a:lnTo>
                  <a:cubicBezTo>
                    <a:pt x="159" y="100"/>
                    <a:pt x="179" y="40"/>
                    <a:pt x="17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4"/>
            <p:cNvSpPr/>
            <p:nvPr/>
          </p:nvSpPr>
          <p:spPr>
            <a:xfrm>
              <a:off x="2392375" y="1141500"/>
              <a:ext cx="5000" cy="4750"/>
            </a:xfrm>
            <a:custGeom>
              <a:avLst/>
              <a:gdLst/>
              <a:ahLst/>
              <a:cxnLst/>
              <a:rect l="l" t="t" r="r" b="b"/>
              <a:pathLst>
                <a:path w="200" h="190" extrusionOk="0">
                  <a:moveTo>
                    <a:pt x="120" y="0"/>
                  </a:moveTo>
                  <a:cubicBezTo>
                    <a:pt x="90" y="0"/>
                    <a:pt x="61" y="10"/>
                    <a:pt x="41" y="30"/>
                  </a:cubicBezTo>
                  <a:cubicBezTo>
                    <a:pt x="1" y="70"/>
                    <a:pt x="1" y="149"/>
                    <a:pt x="1" y="189"/>
                  </a:cubicBezTo>
                  <a:cubicBezTo>
                    <a:pt x="61" y="149"/>
                    <a:pt x="140" y="70"/>
                    <a:pt x="200" y="30"/>
                  </a:cubicBezTo>
                  <a:cubicBezTo>
                    <a:pt x="180" y="10"/>
                    <a:pt x="150" y="0"/>
                    <a:pt x="12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4"/>
            <p:cNvSpPr/>
            <p:nvPr/>
          </p:nvSpPr>
          <p:spPr>
            <a:xfrm>
              <a:off x="2441125" y="1116375"/>
              <a:ext cx="4500" cy="4000"/>
            </a:xfrm>
            <a:custGeom>
              <a:avLst/>
              <a:gdLst/>
              <a:ahLst/>
              <a:cxnLst/>
              <a:rect l="l" t="t" r="r" b="b"/>
              <a:pathLst>
                <a:path w="180" h="160" extrusionOk="0">
                  <a:moveTo>
                    <a:pt x="179" y="1"/>
                  </a:moveTo>
                  <a:lnTo>
                    <a:pt x="179" y="1"/>
                  </a:lnTo>
                  <a:cubicBezTo>
                    <a:pt x="100" y="40"/>
                    <a:pt x="20" y="60"/>
                    <a:pt x="0" y="160"/>
                  </a:cubicBezTo>
                  <a:cubicBezTo>
                    <a:pt x="40" y="100"/>
                    <a:pt x="120" y="60"/>
                    <a:pt x="17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4"/>
            <p:cNvSpPr/>
            <p:nvPr/>
          </p:nvSpPr>
          <p:spPr>
            <a:xfrm>
              <a:off x="2332700" y="1163125"/>
              <a:ext cx="13950" cy="49250"/>
            </a:xfrm>
            <a:custGeom>
              <a:avLst/>
              <a:gdLst/>
              <a:ahLst/>
              <a:cxnLst/>
              <a:rect l="l" t="t" r="r" b="b"/>
              <a:pathLst>
                <a:path w="558" h="1970" extrusionOk="0">
                  <a:moveTo>
                    <a:pt x="498" y="0"/>
                  </a:moveTo>
                  <a:lnTo>
                    <a:pt x="498" y="0"/>
                  </a:lnTo>
                  <a:cubicBezTo>
                    <a:pt x="259" y="20"/>
                    <a:pt x="160" y="160"/>
                    <a:pt x="160" y="398"/>
                  </a:cubicBezTo>
                  <a:cubicBezTo>
                    <a:pt x="160" y="617"/>
                    <a:pt x="200" y="876"/>
                    <a:pt x="1" y="1055"/>
                  </a:cubicBezTo>
                  <a:cubicBezTo>
                    <a:pt x="41" y="1393"/>
                    <a:pt x="100" y="1691"/>
                    <a:pt x="279" y="1970"/>
                  </a:cubicBezTo>
                  <a:cubicBezTo>
                    <a:pt x="339" y="1791"/>
                    <a:pt x="379" y="1612"/>
                    <a:pt x="558" y="1512"/>
                  </a:cubicBezTo>
                  <a:cubicBezTo>
                    <a:pt x="498" y="1174"/>
                    <a:pt x="279" y="876"/>
                    <a:pt x="359" y="518"/>
                  </a:cubicBezTo>
                  <a:cubicBezTo>
                    <a:pt x="259" y="299"/>
                    <a:pt x="418" y="180"/>
                    <a:pt x="49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4"/>
            <p:cNvSpPr/>
            <p:nvPr/>
          </p:nvSpPr>
          <p:spPr>
            <a:xfrm>
              <a:off x="2354600" y="1172225"/>
              <a:ext cx="40300" cy="11325"/>
            </a:xfrm>
            <a:custGeom>
              <a:avLst/>
              <a:gdLst/>
              <a:ahLst/>
              <a:cxnLst/>
              <a:rect l="l" t="t" r="r" b="b"/>
              <a:pathLst>
                <a:path w="1612" h="453" extrusionOk="0">
                  <a:moveTo>
                    <a:pt x="1215" y="0"/>
                  </a:moveTo>
                  <a:cubicBezTo>
                    <a:pt x="868" y="0"/>
                    <a:pt x="526" y="104"/>
                    <a:pt x="177" y="104"/>
                  </a:cubicBezTo>
                  <a:cubicBezTo>
                    <a:pt x="118" y="104"/>
                    <a:pt x="59" y="101"/>
                    <a:pt x="0" y="94"/>
                  </a:cubicBezTo>
                  <a:lnTo>
                    <a:pt x="0" y="94"/>
                  </a:lnTo>
                  <a:cubicBezTo>
                    <a:pt x="99" y="452"/>
                    <a:pt x="318" y="333"/>
                    <a:pt x="497" y="392"/>
                  </a:cubicBezTo>
                  <a:cubicBezTo>
                    <a:pt x="537" y="353"/>
                    <a:pt x="617" y="353"/>
                    <a:pt x="676" y="353"/>
                  </a:cubicBezTo>
                  <a:cubicBezTo>
                    <a:pt x="862" y="377"/>
                    <a:pt x="1048" y="433"/>
                    <a:pt x="1234" y="433"/>
                  </a:cubicBezTo>
                  <a:cubicBezTo>
                    <a:pt x="1346" y="433"/>
                    <a:pt x="1459" y="413"/>
                    <a:pt x="1572" y="353"/>
                  </a:cubicBezTo>
                  <a:cubicBezTo>
                    <a:pt x="1611" y="253"/>
                    <a:pt x="1611" y="134"/>
                    <a:pt x="1532" y="34"/>
                  </a:cubicBezTo>
                  <a:cubicBezTo>
                    <a:pt x="1426" y="10"/>
                    <a:pt x="1320" y="0"/>
                    <a:pt x="121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4"/>
            <p:cNvSpPr/>
            <p:nvPr/>
          </p:nvSpPr>
          <p:spPr>
            <a:xfrm>
              <a:off x="2371500" y="1178550"/>
              <a:ext cx="25875" cy="7175"/>
            </a:xfrm>
            <a:custGeom>
              <a:avLst/>
              <a:gdLst/>
              <a:ahLst/>
              <a:cxnLst/>
              <a:rect l="l" t="t" r="r" b="b"/>
              <a:pathLst>
                <a:path w="1035" h="287" extrusionOk="0">
                  <a:moveTo>
                    <a:pt x="995" y="0"/>
                  </a:moveTo>
                  <a:cubicBezTo>
                    <a:pt x="975" y="0"/>
                    <a:pt x="935" y="0"/>
                    <a:pt x="896" y="60"/>
                  </a:cubicBezTo>
                  <a:cubicBezTo>
                    <a:pt x="844" y="77"/>
                    <a:pt x="792" y="84"/>
                    <a:pt x="741" y="84"/>
                  </a:cubicBezTo>
                  <a:cubicBezTo>
                    <a:pt x="582" y="84"/>
                    <a:pt x="423" y="22"/>
                    <a:pt x="264" y="22"/>
                  </a:cubicBezTo>
                  <a:cubicBezTo>
                    <a:pt x="176" y="22"/>
                    <a:pt x="88" y="41"/>
                    <a:pt x="0" y="100"/>
                  </a:cubicBezTo>
                  <a:cubicBezTo>
                    <a:pt x="156" y="226"/>
                    <a:pt x="327" y="286"/>
                    <a:pt x="500" y="286"/>
                  </a:cubicBezTo>
                  <a:cubicBezTo>
                    <a:pt x="680" y="286"/>
                    <a:pt x="862" y="221"/>
                    <a:pt x="1035" y="100"/>
                  </a:cubicBezTo>
                  <a:lnTo>
                    <a:pt x="1035" y="60"/>
                  </a:lnTo>
                  <a:cubicBezTo>
                    <a:pt x="1035" y="40"/>
                    <a:pt x="1015" y="40"/>
                    <a:pt x="99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4"/>
            <p:cNvSpPr/>
            <p:nvPr/>
          </p:nvSpPr>
          <p:spPr>
            <a:xfrm>
              <a:off x="2361550" y="1200425"/>
              <a:ext cx="5500" cy="3000"/>
            </a:xfrm>
            <a:custGeom>
              <a:avLst/>
              <a:gdLst/>
              <a:ahLst/>
              <a:cxnLst/>
              <a:rect l="l" t="t" r="r" b="b"/>
              <a:pathLst>
                <a:path w="220" h="120" extrusionOk="0">
                  <a:moveTo>
                    <a:pt x="110" y="0"/>
                  </a:moveTo>
                  <a:cubicBezTo>
                    <a:pt x="75" y="0"/>
                    <a:pt x="40" y="20"/>
                    <a:pt x="1" y="60"/>
                  </a:cubicBezTo>
                  <a:cubicBezTo>
                    <a:pt x="20" y="80"/>
                    <a:pt x="40" y="100"/>
                    <a:pt x="40" y="120"/>
                  </a:cubicBezTo>
                  <a:lnTo>
                    <a:pt x="140" y="120"/>
                  </a:lnTo>
                  <a:lnTo>
                    <a:pt x="219" y="60"/>
                  </a:lnTo>
                  <a:cubicBezTo>
                    <a:pt x="180" y="20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4"/>
            <p:cNvSpPr/>
            <p:nvPr/>
          </p:nvSpPr>
          <p:spPr>
            <a:xfrm>
              <a:off x="2336675" y="1123350"/>
              <a:ext cx="12475" cy="9950"/>
            </a:xfrm>
            <a:custGeom>
              <a:avLst/>
              <a:gdLst/>
              <a:ahLst/>
              <a:cxnLst/>
              <a:rect l="l" t="t" r="r" b="b"/>
              <a:pathLst>
                <a:path w="499" h="398" extrusionOk="0">
                  <a:moveTo>
                    <a:pt x="21" y="20"/>
                  </a:moveTo>
                  <a:cubicBezTo>
                    <a:pt x="1" y="159"/>
                    <a:pt x="1" y="279"/>
                    <a:pt x="1" y="398"/>
                  </a:cubicBezTo>
                  <a:cubicBezTo>
                    <a:pt x="180" y="398"/>
                    <a:pt x="319" y="378"/>
                    <a:pt x="498" y="378"/>
                  </a:cubicBezTo>
                  <a:cubicBezTo>
                    <a:pt x="498" y="0"/>
                    <a:pt x="220" y="80"/>
                    <a:pt x="21" y="2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4"/>
            <p:cNvSpPr/>
            <p:nvPr/>
          </p:nvSpPr>
          <p:spPr>
            <a:xfrm>
              <a:off x="2336675" y="1102925"/>
              <a:ext cx="15450" cy="5025"/>
            </a:xfrm>
            <a:custGeom>
              <a:avLst/>
              <a:gdLst/>
              <a:ahLst/>
              <a:cxnLst/>
              <a:rect l="l" t="t" r="r" b="b"/>
              <a:pathLst>
                <a:path w="618" h="201" extrusionOk="0">
                  <a:moveTo>
                    <a:pt x="407" y="1"/>
                  </a:moveTo>
                  <a:cubicBezTo>
                    <a:pt x="255" y="1"/>
                    <a:pt x="100" y="15"/>
                    <a:pt x="1" y="180"/>
                  </a:cubicBezTo>
                  <a:cubicBezTo>
                    <a:pt x="41" y="180"/>
                    <a:pt x="120" y="180"/>
                    <a:pt x="200" y="200"/>
                  </a:cubicBezTo>
                  <a:cubicBezTo>
                    <a:pt x="299" y="180"/>
                    <a:pt x="419" y="180"/>
                    <a:pt x="518" y="141"/>
                  </a:cubicBezTo>
                  <a:cubicBezTo>
                    <a:pt x="598" y="101"/>
                    <a:pt x="618" y="81"/>
                    <a:pt x="538" y="1"/>
                  </a:cubicBezTo>
                  <a:lnTo>
                    <a:pt x="498" y="1"/>
                  </a:lnTo>
                  <a:cubicBezTo>
                    <a:pt x="468" y="1"/>
                    <a:pt x="438" y="1"/>
                    <a:pt x="40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4"/>
            <p:cNvSpPr/>
            <p:nvPr/>
          </p:nvSpPr>
          <p:spPr>
            <a:xfrm>
              <a:off x="2657950" y="1155175"/>
              <a:ext cx="4500" cy="5000"/>
            </a:xfrm>
            <a:custGeom>
              <a:avLst/>
              <a:gdLst/>
              <a:ahLst/>
              <a:cxnLst/>
              <a:rect l="l" t="t" r="r" b="b"/>
              <a:pathLst>
                <a:path w="180" h="200" extrusionOk="0">
                  <a:moveTo>
                    <a:pt x="180" y="0"/>
                  </a:moveTo>
                  <a:cubicBezTo>
                    <a:pt x="120" y="20"/>
                    <a:pt x="60" y="20"/>
                    <a:pt x="1" y="20"/>
                  </a:cubicBezTo>
                  <a:cubicBezTo>
                    <a:pt x="1" y="120"/>
                    <a:pt x="1" y="199"/>
                    <a:pt x="100" y="199"/>
                  </a:cubicBezTo>
                  <a:cubicBezTo>
                    <a:pt x="120" y="199"/>
                    <a:pt x="140" y="80"/>
                    <a:pt x="18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4"/>
            <p:cNvSpPr/>
            <p:nvPr/>
          </p:nvSpPr>
          <p:spPr>
            <a:xfrm>
              <a:off x="2675350" y="1154250"/>
              <a:ext cx="5500" cy="4200"/>
            </a:xfrm>
            <a:custGeom>
              <a:avLst/>
              <a:gdLst/>
              <a:ahLst/>
              <a:cxnLst/>
              <a:rect l="l" t="t" r="r" b="b"/>
              <a:pathLst>
                <a:path w="220" h="168" extrusionOk="0">
                  <a:moveTo>
                    <a:pt x="79" y="0"/>
                  </a:moveTo>
                  <a:cubicBezTo>
                    <a:pt x="47" y="0"/>
                    <a:pt x="15" y="23"/>
                    <a:pt x="1" y="37"/>
                  </a:cubicBezTo>
                  <a:cubicBezTo>
                    <a:pt x="42" y="93"/>
                    <a:pt x="74" y="167"/>
                    <a:pt x="130" y="167"/>
                  </a:cubicBezTo>
                  <a:cubicBezTo>
                    <a:pt x="154" y="167"/>
                    <a:pt x="183" y="153"/>
                    <a:pt x="220" y="117"/>
                  </a:cubicBezTo>
                  <a:lnTo>
                    <a:pt x="120" y="17"/>
                  </a:lnTo>
                  <a:cubicBezTo>
                    <a:pt x="108" y="5"/>
                    <a:pt x="94" y="0"/>
                    <a:pt x="7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4"/>
            <p:cNvSpPr/>
            <p:nvPr/>
          </p:nvSpPr>
          <p:spPr>
            <a:xfrm>
              <a:off x="2666400" y="1155300"/>
              <a:ext cx="4500" cy="2375"/>
            </a:xfrm>
            <a:custGeom>
              <a:avLst/>
              <a:gdLst/>
              <a:ahLst/>
              <a:cxnLst/>
              <a:rect l="l" t="t" r="r" b="b"/>
              <a:pathLst>
                <a:path w="180" h="95" extrusionOk="0">
                  <a:moveTo>
                    <a:pt x="83" y="0"/>
                  </a:moveTo>
                  <a:cubicBezTo>
                    <a:pt x="55" y="0"/>
                    <a:pt x="31" y="5"/>
                    <a:pt x="1" y="15"/>
                  </a:cubicBezTo>
                  <a:cubicBezTo>
                    <a:pt x="41" y="15"/>
                    <a:pt x="60" y="75"/>
                    <a:pt x="60" y="95"/>
                  </a:cubicBezTo>
                  <a:cubicBezTo>
                    <a:pt x="100" y="55"/>
                    <a:pt x="140" y="35"/>
                    <a:pt x="180" y="15"/>
                  </a:cubicBezTo>
                  <a:cubicBezTo>
                    <a:pt x="140" y="5"/>
                    <a:pt x="110" y="0"/>
                    <a:pt x="83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4"/>
            <p:cNvSpPr/>
            <p:nvPr/>
          </p:nvSpPr>
          <p:spPr>
            <a:xfrm>
              <a:off x="2349125" y="1102950"/>
              <a:ext cx="14450" cy="3875"/>
            </a:xfrm>
            <a:custGeom>
              <a:avLst/>
              <a:gdLst/>
              <a:ahLst/>
              <a:cxnLst/>
              <a:rect l="l" t="t" r="r" b="b"/>
              <a:pathLst>
                <a:path w="578" h="155" extrusionOk="0">
                  <a:moveTo>
                    <a:pt x="20" y="0"/>
                  </a:moveTo>
                  <a:cubicBezTo>
                    <a:pt x="20" y="40"/>
                    <a:pt x="0" y="100"/>
                    <a:pt x="0" y="140"/>
                  </a:cubicBezTo>
                  <a:cubicBezTo>
                    <a:pt x="55" y="150"/>
                    <a:pt x="107" y="155"/>
                    <a:pt x="157" y="155"/>
                  </a:cubicBezTo>
                  <a:cubicBezTo>
                    <a:pt x="309" y="155"/>
                    <a:pt x="443" y="110"/>
                    <a:pt x="577" y="20"/>
                  </a:cubicBezTo>
                  <a:cubicBezTo>
                    <a:pt x="398" y="20"/>
                    <a:pt x="199" y="0"/>
                    <a:pt x="2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4"/>
            <p:cNvSpPr/>
            <p:nvPr/>
          </p:nvSpPr>
          <p:spPr>
            <a:xfrm>
              <a:off x="2592800" y="1168600"/>
              <a:ext cx="9475" cy="6975"/>
            </a:xfrm>
            <a:custGeom>
              <a:avLst/>
              <a:gdLst/>
              <a:ahLst/>
              <a:cxnLst/>
              <a:rect l="l" t="t" r="r" b="b"/>
              <a:pathLst>
                <a:path w="379" h="279" extrusionOk="0">
                  <a:moveTo>
                    <a:pt x="21" y="0"/>
                  </a:moveTo>
                  <a:lnTo>
                    <a:pt x="21" y="0"/>
                  </a:lnTo>
                  <a:cubicBezTo>
                    <a:pt x="1" y="140"/>
                    <a:pt x="1" y="239"/>
                    <a:pt x="140" y="279"/>
                  </a:cubicBezTo>
                  <a:cubicBezTo>
                    <a:pt x="219" y="199"/>
                    <a:pt x="379" y="100"/>
                    <a:pt x="379" y="80"/>
                  </a:cubicBezTo>
                  <a:cubicBezTo>
                    <a:pt x="342" y="16"/>
                    <a:pt x="289" y="2"/>
                    <a:pt x="231" y="2"/>
                  </a:cubicBezTo>
                  <a:cubicBezTo>
                    <a:pt x="187" y="2"/>
                    <a:pt x="139" y="10"/>
                    <a:pt x="94" y="10"/>
                  </a:cubicBezTo>
                  <a:cubicBezTo>
                    <a:pt x="68" y="10"/>
                    <a:pt x="44" y="8"/>
                    <a:pt x="2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4"/>
            <p:cNvSpPr/>
            <p:nvPr/>
          </p:nvSpPr>
          <p:spPr>
            <a:xfrm>
              <a:off x="2488375" y="1151200"/>
              <a:ext cx="4000" cy="4975"/>
            </a:xfrm>
            <a:custGeom>
              <a:avLst/>
              <a:gdLst/>
              <a:ahLst/>
              <a:cxnLst/>
              <a:rect l="l" t="t" r="r" b="b"/>
              <a:pathLst>
                <a:path w="160" h="199" extrusionOk="0">
                  <a:moveTo>
                    <a:pt x="159" y="0"/>
                  </a:moveTo>
                  <a:cubicBezTo>
                    <a:pt x="120" y="0"/>
                    <a:pt x="40" y="40"/>
                    <a:pt x="0" y="40"/>
                  </a:cubicBezTo>
                  <a:cubicBezTo>
                    <a:pt x="20" y="80"/>
                    <a:pt x="80" y="159"/>
                    <a:pt x="100" y="199"/>
                  </a:cubicBezTo>
                  <a:cubicBezTo>
                    <a:pt x="120" y="159"/>
                    <a:pt x="139" y="80"/>
                    <a:pt x="15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4"/>
            <p:cNvSpPr/>
            <p:nvPr/>
          </p:nvSpPr>
          <p:spPr>
            <a:xfrm>
              <a:off x="2415750" y="1164625"/>
              <a:ext cx="11475" cy="11450"/>
            </a:xfrm>
            <a:custGeom>
              <a:avLst/>
              <a:gdLst/>
              <a:ahLst/>
              <a:cxnLst/>
              <a:rect l="l" t="t" r="r" b="b"/>
              <a:pathLst>
                <a:path w="459" h="458" extrusionOk="0">
                  <a:moveTo>
                    <a:pt x="1" y="0"/>
                  </a:moveTo>
                  <a:cubicBezTo>
                    <a:pt x="1" y="318"/>
                    <a:pt x="140" y="458"/>
                    <a:pt x="458" y="458"/>
                  </a:cubicBezTo>
                  <a:cubicBezTo>
                    <a:pt x="419" y="279"/>
                    <a:pt x="339" y="139"/>
                    <a:pt x="31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4"/>
            <p:cNvSpPr/>
            <p:nvPr/>
          </p:nvSpPr>
          <p:spPr>
            <a:xfrm>
              <a:off x="2326750" y="1115875"/>
              <a:ext cx="9450" cy="25900"/>
            </a:xfrm>
            <a:custGeom>
              <a:avLst/>
              <a:gdLst/>
              <a:ahLst/>
              <a:cxnLst/>
              <a:rect l="l" t="t" r="r" b="b"/>
              <a:pathLst>
                <a:path w="378" h="1036" extrusionOk="0">
                  <a:moveTo>
                    <a:pt x="80" y="1"/>
                  </a:moveTo>
                  <a:cubicBezTo>
                    <a:pt x="0" y="339"/>
                    <a:pt x="0" y="697"/>
                    <a:pt x="40" y="1035"/>
                  </a:cubicBezTo>
                  <a:cubicBezTo>
                    <a:pt x="378" y="737"/>
                    <a:pt x="199" y="359"/>
                    <a:pt x="21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4"/>
            <p:cNvSpPr/>
            <p:nvPr/>
          </p:nvSpPr>
          <p:spPr>
            <a:xfrm>
              <a:off x="2327725" y="1084050"/>
              <a:ext cx="4500" cy="9975"/>
            </a:xfrm>
            <a:custGeom>
              <a:avLst/>
              <a:gdLst/>
              <a:ahLst/>
              <a:cxnLst/>
              <a:rect l="l" t="t" r="r" b="b"/>
              <a:pathLst>
                <a:path w="180" h="399" extrusionOk="0">
                  <a:moveTo>
                    <a:pt x="140" y="1"/>
                  </a:moveTo>
                  <a:lnTo>
                    <a:pt x="140" y="1"/>
                  </a:lnTo>
                  <a:cubicBezTo>
                    <a:pt x="60" y="140"/>
                    <a:pt x="1" y="259"/>
                    <a:pt x="41" y="398"/>
                  </a:cubicBezTo>
                  <a:cubicBezTo>
                    <a:pt x="180" y="299"/>
                    <a:pt x="180" y="160"/>
                    <a:pt x="14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4"/>
            <p:cNvSpPr/>
            <p:nvPr/>
          </p:nvSpPr>
          <p:spPr>
            <a:xfrm>
              <a:off x="2332200" y="1064150"/>
              <a:ext cx="4500" cy="4000"/>
            </a:xfrm>
            <a:custGeom>
              <a:avLst/>
              <a:gdLst/>
              <a:ahLst/>
              <a:cxnLst/>
              <a:rect l="l" t="t" r="r" b="b"/>
              <a:pathLst>
                <a:path w="180" h="160" extrusionOk="0">
                  <a:moveTo>
                    <a:pt x="180" y="1"/>
                  </a:moveTo>
                  <a:cubicBezTo>
                    <a:pt x="80" y="1"/>
                    <a:pt x="21" y="61"/>
                    <a:pt x="1" y="160"/>
                  </a:cubicBezTo>
                  <a:cubicBezTo>
                    <a:pt x="100" y="140"/>
                    <a:pt x="180" y="100"/>
                    <a:pt x="18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4"/>
            <p:cNvSpPr/>
            <p:nvPr/>
          </p:nvSpPr>
          <p:spPr>
            <a:xfrm>
              <a:off x="2748950" y="1075600"/>
              <a:ext cx="2525" cy="2000"/>
            </a:xfrm>
            <a:custGeom>
              <a:avLst/>
              <a:gdLst/>
              <a:ahLst/>
              <a:cxnLst/>
              <a:rect l="l" t="t" r="r" b="b"/>
              <a:pathLst>
                <a:path w="101" h="80" extrusionOk="0">
                  <a:moveTo>
                    <a:pt x="100" y="0"/>
                  </a:moveTo>
                  <a:lnTo>
                    <a:pt x="100" y="0"/>
                  </a:lnTo>
                  <a:cubicBezTo>
                    <a:pt x="41" y="20"/>
                    <a:pt x="21" y="40"/>
                    <a:pt x="1" y="80"/>
                  </a:cubicBezTo>
                  <a:cubicBezTo>
                    <a:pt x="21" y="40"/>
                    <a:pt x="61" y="20"/>
                    <a:pt x="10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4"/>
            <p:cNvSpPr/>
            <p:nvPr/>
          </p:nvSpPr>
          <p:spPr>
            <a:xfrm>
              <a:off x="2745475" y="1041775"/>
              <a:ext cx="4000" cy="4500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160" y="1"/>
                  </a:moveTo>
                  <a:cubicBezTo>
                    <a:pt x="1" y="60"/>
                    <a:pt x="40" y="140"/>
                    <a:pt x="160" y="180"/>
                  </a:cubicBezTo>
                  <a:lnTo>
                    <a:pt x="160" y="1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4"/>
            <p:cNvSpPr/>
            <p:nvPr/>
          </p:nvSpPr>
          <p:spPr>
            <a:xfrm>
              <a:off x="2393875" y="1172075"/>
              <a:ext cx="8475" cy="8475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40" y="1"/>
                  </a:moveTo>
                  <a:cubicBezTo>
                    <a:pt x="100" y="1"/>
                    <a:pt x="40" y="20"/>
                    <a:pt x="1" y="40"/>
                  </a:cubicBezTo>
                  <a:lnTo>
                    <a:pt x="1" y="339"/>
                  </a:lnTo>
                  <a:lnTo>
                    <a:pt x="140" y="339"/>
                  </a:lnTo>
                  <a:cubicBezTo>
                    <a:pt x="199" y="219"/>
                    <a:pt x="339" y="100"/>
                    <a:pt x="14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4"/>
            <p:cNvSpPr/>
            <p:nvPr/>
          </p:nvSpPr>
          <p:spPr>
            <a:xfrm>
              <a:off x="2500800" y="1120350"/>
              <a:ext cx="9475" cy="12475"/>
            </a:xfrm>
            <a:custGeom>
              <a:avLst/>
              <a:gdLst/>
              <a:ahLst/>
              <a:cxnLst/>
              <a:rect l="l" t="t" r="r" b="b"/>
              <a:pathLst>
                <a:path w="379" h="499" extrusionOk="0">
                  <a:moveTo>
                    <a:pt x="219" y="1"/>
                  </a:moveTo>
                  <a:cubicBezTo>
                    <a:pt x="100" y="140"/>
                    <a:pt x="0" y="299"/>
                    <a:pt x="20" y="498"/>
                  </a:cubicBezTo>
                  <a:cubicBezTo>
                    <a:pt x="140" y="438"/>
                    <a:pt x="239" y="359"/>
                    <a:pt x="378" y="319"/>
                  </a:cubicBezTo>
                  <a:cubicBezTo>
                    <a:pt x="378" y="200"/>
                    <a:pt x="378" y="100"/>
                    <a:pt x="21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4"/>
            <p:cNvSpPr/>
            <p:nvPr/>
          </p:nvSpPr>
          <p:spPr>
            <a:xfrm>
              <a:off x="2082550" y="1077100"/>
              <a:ext cx="31350" cy="127825"/>
            </a:xfrm>
            <a:custGeom>
              <a:avLst/>
              <a:gdLst/>
              <a:ahLst/>
              <a:cxnLst/>
              <a:rect l="l" t="t" r="r" b="b"/>
              <a:pathLst>
                <a:path w="1254" h="5113" extrusionOk="0">
                  <a:moveTo>
                    <a:pt x="1015" y="0"/>
                  </a:moveTo>
                  <a:cubicBezTo>
                    <a:pt x="861" y="0"/>
                    <a:pt x="645" y="191"/>
                    <a:pt x="458" y="279"/>
                  </a:cubicBezTo>
                  <a:cubicBezTo>
                    <a:pt x="120" y="676"/>
                    <a:pt x="160" y="1134"/>
                    <a:pt x="319" y="1572"/>
                  </a:cubicBezTo>
                  <a:cubicBezTo>
                    <a:pt x="299" y="1930"/>
                    <a:pt x="598" y="2288"/>
                    <a:pt x="259" y="2626"/>
                  </a:cubicBezTo>
                  <a:cubicBezTo>
                    <a:pt x="1" y="4118"/>
                    <a:pt x="1" y="4317"/>
                    <a:pt x="418" y="5112"/>
                  </a:cubicBezTo>
                  <a:cubicBezTo>
                    <a:pt x="717" y="4774"/>
                    <a:pt x="737" y="4396"/>
                    <a:pt x="757" y="3998"/>
                  </a:cubicBezTo>
                  <a:cubicBezTo>
                    <a:pt x="856" y="3004"/>
                    <a:pt x="836" y="2009"/>
                    <a:pt x="1135" y="1034"/>
                  </a:cubicBezTo>
                  <a:cubicBezTo>
                    <a:pt x="1254" y="855"/>
                    <a:pt x="1194" y="676"/>
                    <a:pt x="1214" y="537"/>
                  </a:cubicBezTo>
                  <a:cubicBezTo>
                    <a:pt x="1223" y="127"/>
                    <a:pt x="1140" y="0"/>
                    <a:pt x="101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4"/>
            <p:cNvSpPr/>
            <p:nvPr/>
          </p:nvSpPr>
          <p:spPr>
            <a:xfrm>
              <a:off x="1926400" y="1063600"/>
              <a:ext cx="28375" cy="102075"/>
            </a:xfrm>
            <a:custGeom>
              <a:avLst/>
              <a:gdLst/>
              <a:ahLst/>
              <a:cxnLst/>
              <a:rect l="l" t="t" r="r" b="b"/>
              <a:pathLst>
                <a:path w="1135" h="4083" extrusionOk="0">
                  <a:moveTo>
                    <a:pt x="648" y="0"/>
                  </a:moveTo>
                  <a:cubicBezTo>
                    <a:pt x="632" y="0"/>
                    <a:pt x="615" y="1"/>
                    <a:pt x="597" y="3"/>
                  </a:cubicBezTo>
                  <a:cubicBezTo>
                    <a:pt x="418" y="281"/>
                    <a:pt x="418" y="560"/>
                    <a:pt x="418" y="838"/>
                  </a:cubicBezTo>
                  <a:cubicBezTo>
                    <a:pt x="339" y="1097"/>
                    <a:pt x="498" y="1376"/>
                    <a:pt x="259" y="1574"/>
                  </a:cubicBezTo>
                  <a:cubicBezTo>
                    <a:pt x="120" y="2310"/>
                    <a:pt x="0" y="3066"/>
                    <a:pt x="100" y="3822"/>
                  </a:cubicBezTo>
                  <a:cubicBezTo>
                    <a:pt x="181" y="3952"/>
                    <a:pt x="262" y="4082"/>
                    <a:pt x="398" y="4082"/>
                  </a:cubicBezTo>
                  <a:cubicBezTo>
                    <a:pt x="428" y="4082"/>
                    <a:pt x="461" y="4076"/>
                    <a:pt x="498" y="4061"/>
                  </a:cubicBezTo>
                  <a:cubicBezTo>
                    <a:pt x="756" y="3962"/>
                    <a:pt x="577" y="3703"/>
                    <a:pt x="617" y="3544"/>
                  </a:cubicBezTo>
                  <a:lnTo>
                    <a:pt x="617" y="3305"/>
                  </a:lnTo>
                  <a:cubicBezTo>
                    <a:pt x="697" y="2967"/>
                    <a:pt x="597" y="2589"/>
                    <a:pt x="796" y="2271"/>
                  </a:cubicBezTo>
                  <a:cubicBezTo>
                    <a:pt x="995" y="1574"/>
                    <a:pt x="1134" y="878"/>
                    <a:pt x="1114" y="162"/>
                  </a:cubicBezTo>
                  <a:cubicBezTo>
                    <a:pt x="951" y="89"/>
                    <a:pt x="821" y="0"/>
                    <a:pt x="64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4"/>
            <p:cNvSpPr/>
            <p:nvPr/>
          </p:nvSpPr>
          <p:spPr>
            <a:xfrm>
              <a:off x="1958725" y="1097975"/>
              <a:ext cx="22400" cy="92025"/>
            </a:xfrm>
            <a:custGeom>
              <a:avLst/>
              <a:gdLst/>
              <a:ahLst/>
              <a:cxnLst/>
              <a:rect l="l" t="t" r="r" b="b"/>
              <a:pathLst>
                <a:path w="896" h="3681" extrusionOk="0">
                  <a:moveTo>
                    <a:pt x="836" y="1"/>
                  </a:moveTo>
                  <a:cubicBezTo>
                    <a:pt x="746" y="195"/>
                    <a:pt x="657" y="423"/>
                    <a:pt x="449" y="423"/>
                  </a:cubicBezTo>
                  <a:cubicBezTo>
                    <a:pt x="380" y="423"/>
                    <a:pt x="298" y="398"/>
                    <a:pt x="199" y="339"/>
                  </a:cubicBezTo>
                  <a:lnTo>
                    <a:pt x="199" y="339"/>
                  </a:lnTo>
                  <a:cubicBezTo>
                    <a:pt x="140" y="1492"/>
                    <a:pt x="0" y="2626"/>
                    <a:pt x="697" y="3681"/>
                  </a:cubicBezTo>
                  <a:cubicBezTo>
                    <a:pt x="776" y="2587"/>
                    <a:pt x="816" y="1453"/>
                    <a:pt x="896" y="359"/>
                  </a:cubicBezTo>
                  <a:cubicBezTo>
                    <a:pt x="896" y="239"/>
                    <a:pt x="876" y="120"/>
                    <a:pt x="83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4"/>
            <p:cNvSpPr/>
            <p:nvPr/>
          </p:nvSpPr>
          <p:spPr>
            <a:xfrm>
              <a:off x="1925900" y="1120350"/>
              <a:ext cx="20425" cy="92575"/>
            </a:xfrm>
            <a:custGeom>
              <a:avLst/>
              <a:gdLst/>
              <a:ahLst/>
              <a:cxnLst/>
              <a:rect l="l" t="t" r="r" b="b"/>
              <a:pathLst>
                <a:path w="817" h="3703" extrusionOk="0">
                  <a:moveTo>
                    <a:pt x="816" y="1"/>
                  </a:moveTo>
                  <a:lnTo>
                    <a:pt x="816" y="1"/>
                  </a:lnTo>
                  <a:cubicBezTo>
                    <a:pt x="737" y="40"/>
                    <a:pt x="597" y="100"/>
                    <a:pt x="597" y="100"/>
                  </a:cubicBezTo>
                  <a:cubicBezTo>
                    <a:pt x="697" y="438"/>
                    <a:pt x="458" y="737"/>
                    <a:pt x="498" y="1095"/>
                  </a:cubicBezTo>
                  <a:lnTo>
                    <a:pt x="498" y="1174"/>
                  </a:lnTo>
                  <a:cubicBezTo>
                    <a:pt x="390" y="1282"/>
                    <a:pt x="614" y="1673"/>
                    <a:pt x="421" y="1673"/>
                  </a:cubicBezTo>
                  <a:cubicBezTo>
                    <a:pt x="364" y="1673"/>
                    <a:pt x="270" y="1639"/>
                    <a:pt x="120" y="1552"/>
                  </a:cubicBezTo>
                  <a:lnTo>
                    <a:pt x="120" y="1552"/>
                  </a:lnTo>
                  <a:cubicBezTo>
                    <a:pt x="1" y="2209"/>
                    <a:pt x="120" y="2806"/>
                    <a:pt x="319" y="3422"/>
                  </a:cubicBezTo>
                  <a:cubicBezTo>
                    <a:pt x="337" y="3571"/>
                    <a:pt x="408" y="3703"/>
                    <a:pt x="564" y="3703"/>
                  </a:cubicBezTo>
                  <a:cubicBezTo>
                    <a:pt x="575" y="3703"/>
                    <a:pt x="586" y="3702"/>
                    <a:pt x="597" y="3701"/>
                  </a:cubicBezTo>
                  <a:cubicBezTo>
                    <a:pt x="737" y="3681"/>
                    <a:pt x="796" y="3502"/>
                    <a:pt x="796" y="3343"/>
                  </a:cubicBezTo>
                  <a:cubicBezTo>
                    <a:pt x="796" y="2229"/>
                    <a:pt x="816" y="1115"/>
                    <a:pt x="81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4"/>
            <p:cNvSpPr/>
            <p:nvPr/>
          </p:nvSpPr>
          <p:spPr>
            <a:xfrm>
              <a:off x="2255625" y="1111400"/>
              <a:ext cx="35825" cy="87050"/>
            </a:xfrm>
            <a:custGeom>
              <a:avLst/>
              <a:gdLst/>
              <a:ahLst/>
              <a:cxnLst/>
              <a:rect l="l" t="t" r="r" b="b"/>
              <a:pathLst>
                <a:path w="1433" h="3482" extrusionOk="0">
                  <a:moveTo>
                    <a:pt x="339" y="1"/>
                  </a:moveTo>
                  <a:cubicBezTo>
                    <a:pt x="0" y="339"/>
                    <a:pt x="80" y="697"/>
                    <a:pt x="259" y="1055"/>
                  </a:cubicBezTo>
                  <a:cubicBezTo>
                    <a:pt x="279" y="1274"/>
                    <a:pt x="279" y="1493"/>
                    <a:pt x="299" y="1711"/>
                  </a:cubicBezTo>
                  <a:cubicBezTo>
                    <a:pt x="458" y="1871"/>
                    <a:pt x="339" y="2089"/>
                    <a:pt x="458" y="2249"/>
                  </a:cubicBezTo>
                  <a:cubicBezTo>
                    <a:pt x="657" y="2666"/>
                    <a:pt x="756" y="3164"/>
                    <a:pt x="1154" y="3482"/>
                  </a:cubicBezTo>
                  <a:cubicBezTo>
                    <a:pt x="1333" y="3402"/>
                    <a:pt x="1433" y="3303"/>
                    <a:pt x="1353" y="3104"/>
                  </a:cubicBezTo>
                  <a:cubicBezTo>
                    <a:pt x="1174" y="2985"/>
                    <a:pt x="1333" y="2746"/>
                    <a:pt x="1174" y="2587"/>
                  </a:cubicBezTo>
                  <a:cubicBezTo>
                    <a:pt x="975" y="1791"/>
                    <a:pt x="1035" y="995"/>
                    <a:pt x="975" y="180"/>
                  </a:cubicBezTo>
                  <a:cubicBezTo>
                    <a:pt x="956" y="175"/>
                    <a:pt x="936" y="172"/>
                    <a:pt x="917" y="172"/>
                  </a:cubicBezTo>
                  <a:cubicBezTo>
                    <a:pt x="853" y="172"/>
                    <a:pt x="791" y="198"/>
                    <a:pt x="776" y="259"/>
                  </a:cubicBezTo>
                  <a:cubicBezTo>
                    <a:pt x="736" y="359"/>
                    <a:pt x="697" y="478"/>
                    <a:pt x="697" y="578"/>
                  </a:cubicBezTo>
                  <a:cubicBezTo>
                    <a:pt x="677" y="458"/>
                    <a:pt x="756" y="359"/>
                    <a:pt x="697" y="239"/>
                  </a:cubicBezTo>
                  <a:cubicBezTo>
                    <a:pt x="677" y="140"/>
                    <a:pt x="577" y="60"/>
                    <a:pt x="47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4"/>
            <p:cNvSpPr/>
            <p:nvPr/>
          </p:nvSpPr>
          <p:spPr>
            <a:xfrm>
              <a:off x="2115875" y="1076600"/>
              <a:ext cx="24900" cy="88550"/>
            </a:xfrm>
            <a:custGeom>
              <a:avLst/>
              <a:gdLst/>
              <a:ahLst/>
              <a:cxnLst/>
              <a:rect l="l" t="t" r="r" b="b"/>
              <a:pathLst>
                <a:path w="996" h="3542" extrusionOk="0">
                  <a:moveTo>
                    <a:pt x="498" y="0"/>
                  </a:moveTo>
                  <a:cubicBezTo>
                    <a:pt x="458" y="60"/>
                    <a:pt x="378" y="139"/>
                    <a:pt x="299" y="179"/>
                  </a:cubicBezTo>
                  <a:cubicBezTo>
                    <a:pt x="120" y="398"/>
                    <a:pt x="319" y="676"/>
                    <a:pt x="140" y="895"/>
                  </a:cubicBezTo>
                  <a:cubicBezTo>
                    <a:pt x="120" y="1532"/>
                    <a:pt x="120" y="2129"/>
                    <a:pt x="100" y="2745"/>
                  </a:cubicBezTo>
                  <a:cubicBezTo>
                    <a:pt x="80" y="2865"/>
                    <a:pt x="40" y="2964"/>
                    <a:pt x="40" y="3084"/>
                  </a:cubicBezTo>
                  <a:cubicBezTo>
                    <a:pt x="80" y="3263"/>
                    <a:pt x="1" y="3541"/>
                    <a:pt x="299" y="3541"/>
                  </a:cubicBezTo>
                  <a:cubicBezTo>
                    <a:pt x="617" y="3541"/>
                    <a:pt x="478" y="3243"/>
                    <a:pt x="498" y="3064"/>
                  </a:cubicBezTo>
                  <a:cubicBezTo>
                    <a:pt x="597" y="2566"/>
                    <a:pt x="577" y="2049"/>
                    <a:pt x="816" y="1572"/>
                  </a:cubicBezTo>
                  <a:cubicBezTo>
                    <a:pt x="856" y="1253"/>
                    <a:pt x="816" y="935"/>
                    <a:pt x="896" y="637"/>
                  </a:cubicBezTo>
                  <a:cubicBezTo>
                    <a:pt x="995" y="239"/>
                    <a:pt x="776" y="100"/>
                    <a:pt x="49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4"/>
            <p:cNvSpPr/>
            <p:nvPr/>
          </p:nvSpPr>
          <p:spPr>
            <a:xfrm>
              <a:off x="2112400" y="1115875"/>
              <a:ext cx="23900" cy="86675"/>
            </a:xfrm>
            <a:custGeom>
              <a:avLst/>
              <a:gdLst/>
              <a:ahLst/>
              <a:cxnLst/>
              <a:rect l="l" t="t" r="r" b="b"/>
              <a:pathLst>
                <a:path w="956" h="3467" extrusionOk="0">
                  <a:moveTo>
                    <a:pt x="955" y="1"/>
                  </a:moveTo>
                  <a:cubicBezTo>
                    <a:pt x="796" y="80"/>
                    <a:pt x="716" y="200"/>
                    <a:pt x="697" y="399"/>
                  </a:cubicBezTo>
                  <a:cubicBezTo>
                    <a:pt x="637" y="896"/>
                    <a:pt x="537" y="1373"/>
                    <a:pt x="438" y="1890"/>
                  </a:cubicBezTo>
                  <a:cubicBezTo>
                    <a:pt x="199" y="1652"/>
                    <a:pt x="319" y="1373"/>
                    <a:pt x="239" y="1174"/>
                  </a:cubicBezTo>
                  <a:lnTo>
                    <a:pt x="239" y="1174"/>
                  </a:lnTo>
                  <a:cubicBezTo>
                    <a:pt x="0" y="1950"/>
                    <a:pt x="100" y="2706"/>
                    <a:pt x="259" y="3462"/>
                  </a:cubicBezTo>
                  <a:cubicBezTo>
                    <a:pt x="286" y="3465"/>
                    <a:pt x="311" y="3467"/>
                    <a:pt x="333" y="3467"/>
                  </a:cubicBezTo>
                  <a:cubicBezTo>
                    <a:pt x="459" y="3467"/>
                    <a:pt x="508" y="3415"/>
                    <a:pt x="458" y="3263"/>
                  </a:cubicBezTo>
                  <a:cubicBezTo>
                    <a:pt x="537" y="3084"/>
                    <a:pt x="657" y="2905"/>
                    <a:pt x="697" y="2706"/>
                  </a:cubicBezTo>
                  <a:cubicBezTo>
                    <a:pt x="796" y="1811"/>
                    <a:pt x="895" y="896"/>
                    <a:pt x="955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4"/>
            <p:cNvSpPr/>
            <p:nvPr/>
          </p:nvSpPr>
          <p:spPr>
            <a:xfrm>
              <a:off x="2239200" y="1115375"/>
              <a:ext cx="13950" cy="69775"/>
            </a:xfrm>
            <a:custGeom>
              <a:avLst/>
              <a:gdLst/>
              <a:ahLst/>
              <a:cxnLst/>
              <a:rect l="l" t="t" r="r" b="b"/>
              <a:pathLst>
                <a:path w="558" h="2791" extrusionOk="0">
                  <a:moveTo>
                    <a:pt x="220" y="1"/>
                  </a:moveTo>
                  <a:lnTo>
                    <a:pt x="220" y="1"/>
                  </a:lnTo>
                  <a:cubicBezTo>
                    <a:pt x="21" y="299"/>
                    <a:pt x="100" y="677"/>
                    <a:pt x="41" y="995"/>
                  </a:cubicBezTo>
                  <a:cubicBezTo>
                    <a:pt x="1" y="1592"/>
                    <a:pt x="200" y="2189"/>
                    <a:pt x="240" y="2786"/>
                  </a:cubicBezTo>
                  <a:cubicBezTo>
                    <a:pt x="264" y="2789"/>
                    <a:pt x="286" y="2791"/>
                    <a:pt x="306" y="2791"/>
                  </a:cubicBezTo>
                  <a:cubicBezTo>
                    <a:pt x="508" y="2791"/>
                    <a:pt x="462" y="2614"/>
                    <a:pt x="498" y="2487"/>
                  </a:cubicBezTo>
                  <a:cubicBezTo>
                    <a:pt x="518" y="2189"/>
                    <a:pt x="419" y="1891"/>
                    <a:pt x="558" y="1592"/>
                  </a:cubicBezTo>
                  <a:lnTo>
                    <a:pt x="558" y="1433"/>
                  </a:lnTo>
                  <a:cubicBezTo>
                    <a:pt x="538" y="1373"/>
                    <a:pt x="498" y="1294"/>
                    <a:pt x="419" y="1234"/>
                  </a:cubicBezTo>
                  <a:cubicBezTo>
                    <a:pt x="61" y="876"/>
                    <a:pt x="319" y="399"/>
                    <a:pt x="22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4"/>
            <p:cNvSpPr/>
            <p:nvPr/>
          </p:nvSpPr>
          <p:spPr>
            <a:xfrm>
              <a:off x="2266575" y="1059175"/>
              <a:ext cx="24375" cy="49150"/>
            </a:xfrm>
            <a:custGeom>
              <a:avLst/>
              <a:gdLst/>
              <a:ahLst/>
              <a:cxnLst/>
              <a:rect l="l" t="t" r="r" b="b"/>
              <a:pathLst>
                <a:path w="975" h="1966" extrusionOk="0">
                  <a:moveTo>
                    <a:pt x="696" y="1"/>
                  </a:moveTo>
                  <a:cubicBezTo>
                    <a:pt x="617" y="1"/>
                    <a:pt x="537" y="61"/>
                    <a:pt x="517" y="140"/>
                  </a:cubicBezTo>
                  <a:cubicBezTo>
                    <a:pt x="219" y="677"/>
                    <a:pt x="0" y="1254"/>
                    <a:pt x="20" y="1891"/>
                  </a:cubicBezTo>
                  <a:cubicBezTo>
                    <a:pt x="68" y="1939"/>
                    <a:pt x="102" y="1965"/>
                    <a:pt x="138" y="1965"/>
                  </a:cubicBezTo>
                  <a:cubicBezTo>
                    <a:pt x="162" y="1965"/>
                    <a:pt x="187" y="1954"/>
                    <a:pt x="219" y="1930"/>
                  </a:cubicBezTo>
                  <a:cubicBezTo>
                    <a:pt x="259" y="1871"/>
                    <a:pt x="318" y="1791"/>
                    <a:pt x="338" y="1732"/>
                  </a:cubicBezTo>
                  <a:cubicBezTo>
                    <a:pt x="517" y="1453"/>
                    <a:pt x="477" y="1095"/>
                    <a:pt x="696" y="856"/>
                  </a:cubicBezTo>
                  <a:cubicBezTo>
                    <a:pt x="816" y="777"/>
                    <a:pt x="836" y="637"/>
                    <a:pt x="855" y="498"/>
                  </a:cubicBezTo>
                  <a:cubicBezTo>
                    <a:pt x="975" y="279"/>
                    <a:pt x="836" y="160"/>
                    <a:pt x="69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4"/>
            <p:cNvSpPr/>
            <p:nvPr/>
          </p:nvSpPr>
          <p:spPr>
            <a:xfrm>
              <a:off x="2265575" y="1101950"/>
              <a:ext cx="14450" cy="43300"/>
            </a:xfrm>
            <a:custGeom>
              <a:avLst/>
              <a:gdLst/>
              <a:ahLst/>
              <a:cxnLst/>
              <a:rect l="l" t="t" r="r" b="b"/>
              <a:pathLst>
                <a:path w="578" h="1732" extrusionOk="0">
                  <a:moveTo>
                    <a:pt x="460" y="1"/>
                  </a:moveTo>
                  <a:cubicBezTo>
                    <a:pt x="356" y="1"/>
                    <a:pt x="315" y="124"/>
                    <a:pt x="239" y="200"/>
                  </a:cubicBezTo>
                  <a:cubicBezTo>
                    <a:pt x="159" y="259"/>
                    <a:pt x="100" y="299"/>
                    <a:pt x="60" y="379"/>
                  </a:cubicBezTo>
                  <a:cubicBezTo>
                    <a:pt x="239" y="637"/>
                    <a:pt x="139" y="876"/>
                    <a:pt x="80" y="1135"/>
                  </a:cubicBezTo>
                  <a:cubicBezTo>
                    <a:pt x="40" y="1333"/>
                    <a:pt x="0" y="1572"/>
                    <a:pt x="259" y="1731"/>
                  </a:cubicBezTo>
                  <a:cubicBezTo>
                    <a:pt x="557" y="1353"/>
                    <a:pt x="239" y="876"/>
                    <a:pt x="557" y="558"/>
                  </a:cubicBezTo>
                  <a:cubicBezTo>
                    <a:pt x="577" y="379"/>
                    <a:pt x="577" y="219"/>
                    <a:pt x="577" y="40"/>
                  </a:cubicBezTo>
                  <a:cubicBezTo>
                    <a:pt x="530" y="12"/>
                    <a:pt x="492" y="1"/>
                    <a:pt x="46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4"/>
            <p:cNvSpPr/>
            <p:nvPr/>
          </p:nvSpPr>
          <p:spPr>
            <a:xfrm>
              <a:off x="2091000" y="1064150"/>
              <a:ext cx="24900" cy="27375"/>
            </a:xfrm>
            <a:custGeom>
              <a:avLst/>
              <a:gdLst/>
              <a:ahLst/>
              <a:cxnLst/>
              <a:rect l="l" t="t" r="r" b="b"/>
              <a:pathLst>
                <a:path w="996" h="1095" extrusionOk="0">
                  <a:moveTo>
                    <a:pt x="279" y="1"/>
                  </a:moveTo>
                  <a:cubicBezTo>
                    <a:pt x="21" y="279"/>
                    <a:pt x="1" y="558"/>
                    <a:pt x="220" y="856"/>
                  </a:cubicBezTo>
                  <a:cubicBezTo>
                    <a:pt x="237" y="870"/>
                    <a:pt x="258" y="876"/>
                    <a:pt x="280" y="876"/>
                  </a:cubicBezTo>
                  <a:cubicBezTo>
                    <a:pt x="401" y="876"/>
                    <a:pt x="579" y="705"/>
                    <a:pt x="693" y="705"/>
                  </a:cubicBezTo>
                  <a:cubicBezTo>
                    <a:pt x="771" y="705"/>
                    <a:pt x="818" y="785"/>
                    <a:pt x="797" y="1055"/>
                  </a:cubicBezTo>
                  <a:cubicBezTo>
                    <a:pt x="797" y="1055"/>
                    <a:pt x="816" y="1075"/>
                    <a:pt x="816" y="1095"/>
                  </a:cubicBezTo>
                  <a:cubicBezTo>
                    <a:pt x="876" y="1095"/>
                    <a:pt x="896" y="1075"/>
                    <a:pt x="916" y="1035"/>
                  </a:cubicBezTo>
                  <a:cubicBezTo>
                    <a:pt x="916" y="936"/>
                    <a:pt x="936" y="797"/>
                    <a:pt x="936" y="697"/>
                  </a:cubicBezTo>
                  <a:cubicBezTo>
                    <a:pt x="996" y="200"/>
                    <a:pt x="677" y="80"/>
                    <a:pt x="27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4"/>
            <p:cNvSpPr/>
            <p:nvPr/>
          </p:nvSpPr>
          <p:spPr>
            <a:xfrm>
              <a:off x="2252150" y="1100950"/>
              <a:ext cx="11950" cy="36825"/>
            </a:xfrm>
            <a:custGeom>
              <a:avLst/>
              <a:gdLst/>
              <a:ahLst/>
              <a:cxnLst/>
              <a:rect l="l" t="t" r="r" b="b"/>
              <a:pathLst>
                <a:path w="478" h="1473" extrusionOk="0">
                  <a:moveTo>
                    <a:pt x="299" y="1"/>
                  </a:moveTo>
                  <a:cubicBezTo>
                    <a:pt x="0" y="458"/>
                    <a:pt x="60" y="956"/>
                    <a:pt x="60" y="1453"/>
                  </a:cubicBezTo>
                  <a:cubicBezTo>
                    <a:pt x="159" y="1473"/>
                    <a:pt x="299" y="1473"/>
                    <a:pt x="398" y="1473"/>
                  </a:cubicBezTo>
                  <a:lnTo>
                    <a:pt x="478" y="419"/>
                  </a:lnTo>
                  <a:cubicBezTo>
                    <a:pt x="418" y="299"/>
                    <a:pt x="478" y="120"/>
                    <a:pt x="29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4"/>
            <p:cNvSpPr/>
            <p:nvPr/>
          </p:nvSpPr>
          <p:spPr>
            <a:xfrm>
              <a:off x="1831400" y="1102450"/>
              <a:ext cx="19925" cy="44425"/>
            </a:xfrm>
            <a:custGeom>
              <a:avLst/>
              <a:gdLst/>
              <a:ahLst/>
              <a:cxnLst/>
              <a:rect l="l" t="t" r="r" b="b"/>
              <a:pathLst>
                <a:path w="797" h="1777" extrusionOk="0">
                  <a:moveTo>
                    <a:pt x="61" y="1"/>
                  </a:moveTo>
                  <a:cubicBezTo>
                    <a:pt x="1" y="40"/>
                    <a:pt x="1" y="120"/>
                    <a:pt x="21" y="199"/>
                  </a:cubicBezTo>
                  <a:cubicBezTo>
                    <a:pt x="41" y="637"/>
                    <a:pt x="61" y="1115"/>
                    <a:pt x="100" y="1592"/>
                  </a:cubicBezTo>
                  <a:cubicBezTo>
                    <a:pt x="187" y="1679"/>
                    <a:pt x="275" y="1777"/>
                    <a:pt x="400" y="1777"/>
                  </a:cubicBezTo>
                  <a:cubicBezTo>
                    <a:pt x="447" y="1777"/>
                    <a:pt x="499" y="1763"/>
                    <a:pt x="558" y="1731"/>
                  </a:cubicBezTo>
                  <a:cubicBezTo>
                    <a:pt x="797" y="1612"/>
                    <a:pt x="498" y="1313"/>
                    <a:pt x="737" y="1194"/>
                  </a:cubicBezTo>
                  <a:cubicBezTo>
                    <a:pt x="697" y="1134"/>
                    <a:pt x="618" y="1095"/>
                    <a:pt x="558" y="1035"/>
                  </a:cubicBezTo>
                  <a:cubicBezTo>
                    <a:pt x="458" y="1052"/>
                    <a:pt x="428" y="1237"/>
                    <a:pt x="315" y="1237"/>
                  </a:cubicBezTo>
                  <a:cubicBezTo>
                    <a:pt x="293" y="1237"/>
                    <a:pt x="268" y="1230"/>
                    <a:pt x="240" y="1214"/>
                  </a:cubicBezTo>
                  <a:cubicBezTo>
                    <a:pt x="160" y="816"/>
                    <a:pt x="339" y="359"/>
                    <a:pt x="6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4"/>
            <p:cNvSpPr/>
            <p:nvPr/>
          </p:nvSpPr>
          <p:spPr>
            <a:xfrm>
              <a:off x="2175550" y="1232750"/>
              <a:ext cx="52250" cy="6125"/>
            </a:xfrm>
            <a:custGeom>
              <a:avLst/>
              <a:gdLst/>
              <a:ahLst/>
              <a:cxnLst/>
              <a:rect l="l" t="t" r="r" b="b"/>
              <a:pathLst>
                <a:path w="2090" h="245" extrusionOk="0">
                  <a:moveTo>
                    <a:pt x="1002" y="0"/>
                  </a:moveTo>
                  <a:cubicBezTo>
                    <a:pt x="668" y="0"/>
                    <a:pt x="334" y="56"/>
                    <a:pt x="1" y="179"/>
                  </a:cubicBezTo>
                  <a:cubicBezTo>
                    <a:pt x="299" y="179"/>
                    <a:pt x="578" y="199"/>
                    <a:pt x="876" y="199"/>
                  </a:cubicBezTo>
                  <a:cubicBezTo>
                    <a:pt x="916" y="229"/>
                    <a:pt x="946" y="244"/>
                    <a:pt x="975" y="244"/>
                  </a:cubicBezTo>
                  <a:cubicBezTo>
                    <a:pt x="1005" y="244"/>
                    <a:pt x="1035" y="229"/>
                    <a:pt x="1075" y="199"/>
                  </a:cubicBezTo>
                  <a:lnTo>
                    <a:pt x="1572" y="199"/>
                  </a:lnTo>
                  <a:cubicBezTo>
                    <a:pt x="1592" y="229"/>
                    <a:pt x="1622" y="244"/>
                    <a:pt x="1654" y="244"/>
                  </a:cubicBezTo>
                  <a:cubicBezTo>
                    <a:pt x="1687" y="244"/>
                    <a:pt x="1721" y="229"/>
                    <a:pt x="1751" y="199"/>
                  </a:cubicBezTo>
                  <a:cubicBezTo>
                    <a:pt x="1871" y="199"/>
                    <a:pt x="1970" y="179"/>
                    <a:pt x="2089" y="179"/>
                  </a:cubicBezTo>
                  <a:cubicBezTo>
                    <a:pt x="1727" y="66"/>
                    <a:pt x="1364" y="0"/>
                    <a:pt x="1002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4"/>
            <p:cNvSpPr/>
            <p:nvPr/>
          </p:nvSpPr>
          <p:spPr>
            <a:xfrm>
              <a:off x="2244675" y="1154675"/>
              <a:ext cx="13450" cy="43275"/>
            </a:xfrm>
            <a:custGeom>
              <a:avLst/>
              <a:gdLst/>
              <a:ahLst/>
              <a:cxnLst/>
              <a:rect l="l" t="t" r="r" b="b"/>
              <a:pathLst>
                <a:path w="538" h="1731" extrusionOk="0">
                  <a:moveTo>
                    <a:pt x="339" y="0"/>
                  </a:moveTo>
                  <a:lnTo>
                    <a:pt x="339" y="0"/>
                  </a:lnTo>
                  <a:cubicBezTo>
                    <a:pt x="140" y="199"/>
                    <a:pt x="200" y="438"/>
                    <a:pt x="200" y="697"/>
                  </a:cubicBezTo>
                  <a:cubicBezTo>
                    <a:pt x="200" y="895"/>
                    <a:pt x="220" y="1094"/>
                    <a:pt x="21" y="1214"/>
                  </a:cubicBezTo>
                  <a:cubicBezTo>
                    <a:pt x="1" y="1413"/>
                    <a:pt x="120" y="1592"/>
                    <a:pt x="180" y="1731"/>
                  </a:cubicBezTo>
                  <a:cubicBezTo>
                    <a:pt x="538" y="1194"/>
                    <a:pt x="299" y="557"/>
                    <a:pt x="33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4"/>
            <p:cNvSpPr/>
            <p:nvPr/>
          </p:nvSpPr>
          <p:spPr>
            <a:xfrm>
              <a:off x="2118350" y="1197450"/>
              <a:ext cx="14950" cy="20400"/>
            </a:xfrm>
            <a:custGeom>
              <a:avLst/>
              <a:gdLst/>
              <a:ahLst/>
              <a:cxnLst/>
              <a:rect l="l" t="t" r="r" b="b"/>
              <a:pathLst>
                <a:path w="598" h="816" extrusionOk="0">
                  <a:moveTo>
                    <a:pt x="260" y="0"/>
                  </a:moveTo>
                  <a:lnTo>
                    <a:pt x="61" y="199"/>
                  </a:lnTo>
                  <a:cubicBezTo>
                    <a:pt x="21" y="418"/>
                    <a:pt x="1" y="617"/>
                    <a:pt x="160" y="816"/>
                  </a:cubicBezTo>
                  <a:cubicBezTo>
                    <a:pt x="598" y="318"/>
                    <a:pt x="598" y="318"/>
                    <a:pt x="26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4"/>
            <p:cNvSpPr/>
            <p:nvPr/>
          </p:nvSpPr>
          <p:spPr>
            <a:xfrm>
              <a:off x="2271525" y="1081075"/>
              <a:ext cx="12975" cy="25875"/>
            </a:xfrm>
            <a:custGeom>
              <a:avLst/>
              <a:gdLst/>
              <a:ahLst/>
              <a:cxnLst/>
              <a:rect l="l" t="t" r="r" b="b"/>
              <a:pathLst>
                <a:path w="519" h="1035" extrusionOk="0">
                  <a:moveTo>
                    <a:pt x="518" y="0"/>
                  </a:moveTo>
                  <a:lnTo>
                    <a:pt x="518" y="0"/>
                  </a:lnTo>
                  <a:cubicBezTo>
                    <a:pt x="100" y="219"/>
                    <a:pt x="120" y="677"/>
                    <a:pt x="1" y="1035"/>
                  </a:cubicBezTo>
                  <a:cubicBezTo>
                    <a:pt x="120" y="995"/>
                    <a:pt x="220" y="915"/>
                    <a:pt x="339" y="875"/>
                  </a:cubicBezTo>
                  <a:cubicBezTo>
                    <a:pt x="498" y="597"/>
                    <a:pt x="518" y="299"/>
                    <a:pt x="51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4"/>
            <p:cNvSpPr/>
            <p:nvPr/>
          </p:nvSpPr>
          <p:spPr>
            <a:xfrm>
              <a:off x="2284475" y="1189975"/>
              <a:ext cx="22900" cy="20925"/>
            </a:xfrm>
            <a:custGeom>
              <a:avLst/>
              <a:gdLst/>
              <a:ahLst/>
              <a:cxnLst/>
              <a:rect l="l" t="t" r="r" b="b"/>
              <a:pathLst>
                <a:path w="916" h="837" extrusionOk="0">
                  <a:moveTo>
                    <a:pt x="199" y="1"/>
                  </a:moveTo>
                  <a:cubicBezTo>
                    <a:pt x="120" y="120"/>
                    <a:pt x="80" y="239"/>
                    <a:pt x="0" y="379"/>
                  </a:cubicBezTo>
                  <a:cubicBezTo>
                    <a:pt x="40" y="518"/>
                    <a:pt x="179" y="637"/>
                    <a:pt x="378" y="697"/>
                  </a:cubicBezTo>
                  <a:cubicBezTo>
                    <a:pt x="418" y="737"/>
                    <a:pt x="497" y="796"/>
                    <a:pt x="577" y="836"/>
                  </a:cubicBezTo>
                  <a:lnTo>
                    <a:pt x="696" y="836"/>
                  </a:lnTo>
                  <a:cubicBezTo>
                    <a:pt x="915" y="597"/>
                    <a:pt x="696" y="478"/>
                    <a:pt x="517" y="339"/>
                  </a:cubicBezTo>
                  <a:cubicBezTo>
                    <a:pt x="418" y="239"/>
                    <a:pt x="299" y="120"/>
                    <a:pt x="19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4"/>
            <p:cNvSpPr/>
            <p:nvPr/>
          </p:nvSpPr>
          <p:spPr>
            <a:xfrm>
              <a:off x="2297400" y="1198425"/>
              <a:ext cx="17925" cy="16125"/>
            </a:xfrm>
            <a:custGeom>
              <a:avLst/>
              <a:gdLst/>
              <a:ahLst/>
              <a:cxnLst/>
              <a:rect l="l" t="t" r="r" b="b"/>
              <a:pathLst>
                <a:path w="717" h="645" extrusionOk="0">
                  <a:moveTo>
                    <a:pt x="0" y="1"/>
                  </a:moveTo>
                  <a:cubicBezTo>
                    <a:pt x="100" y="160"/>
                    <a:pt x="219" y="299"/>
                    <a:pt x="179" y="498"/>
                  </a:cubicBezTo>
                  <a:cubicBezTo>
                    <a:pt x="274" y="539"/>
                    <a:pt x="378" y="644"/>
                    <a:pt x="479" y="644"/>
                  </a:cubicBezTo>
                  <a:cubicBezTo>
                    <a:pt x="526" y="644"/>
                    <a:pt x="573" y="621"/>
                    <a:pt x="617" y="558"/>
                  </a:cubicBezTo>
                  <a:cubicBezTo>
                    <a:pt x="717" y="439"/>
                    <a:pt x="577" y="299"/>
                    <a:pt x="478" y="200"/>
                  </a:cubicBezTo>
                  <a:cubicBezTo>
                    <a:pt x="358" y="80"/>
                    <a:pt x="179" y="1"/>
                    <a:pt x="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4"/>
            <p:cNvSpPr/>
            <p:nvPr/>
          </p:nvSpPr>
          <p:spPr>
            <a:xfrm>
              <a:off x="2088525" y="1118675"/>
              <a:ext cx="9975" cy="23100"/>
            </a:xfrm>
            <a:custGeom>
              <a:avLst/>
              <a:gdLst/>
              <a:ahLst/>
              <a:cxnLst/>
              <a:rect l="l" t="t" r="r" b="b"/>
              <a:pathLst>
                <a:path w="399" h="924" extrusionOk="0">
                  <a:moveTo>
                    <a:pt x="120" y="1"/>
                  </a:moveTo>
                  <a:cubicBezTo>
                    <a:pt x="81" y="1"/>
                    <a:pt x="51" y="27"/>
                    <a:pt x="20" y="88"/>
                  </a:cubicBezTo>
                  <a:cubicBezTo>
                    <a:pt x="20" y="187"/>
                    <a:pt x="0" y="306"/>
                    <a:pt x="0" y="406"/>
                  </a:cubicBezTo>
                  <a:cubicBezTo>
                    <a:pt x="0" y="585"/>
                    <a:pt x="20" y="764"/>
                    <a:pt x="20" y="923"/>
                  </a:cubicBezTo>
                  <a:cubicBezTo>
                    <a:pt x="239" y="903"/>
                    <a:pt x="398" y="804"/>
                    <a:pt x="319" y="565"/>
                  </a:cubicBezTo>
                  <a:cubicBezTo>
                    <a:pt x="279" y="386"/>
                    <a:pt x="199" y="187"/>
                    <a:pt x="160" y="8"/>
                  </a:cubicBezTo>
                  <a:cubicBezTo>
                    <a:pt x="145" y="3"/>
                    <a:pt x="133" y="1"/>
                    <a:pt x="12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4"/>
            <p:cNvSpPr/>
            <p:nvPr/>
          </p:nvSpPr>
          <p:spPr>
            <a:xfrm>
              <a:off x="2149700" y="1237225"/>
              <a:ext cx="25875" cy="4750"/>
            </a:xfrm>
            <a:custGeom>
              <a:avLst/>
              <a:gdLst/>
              <a:ahLst/>
              <a:cxnLst/>
              <a:rect l="l" t="t" r="r" b="b"/>
              <a:pathLst>
                <a:path w="1035" h="190" extrusionOk="0">
                  <a:moveTo>
                    <a:pt x="1035" y="0"/>
                  </a:moveTo>
                  <a:lnTo>
                    <a:pt x="1035" y="0"/>
                  </a:lnTo>
                  <a:cubicBezTo>
                    <a:pt x="716" y="20"/>
                    <a:pt x="358" y="20"/>
                    <a:pt x="0" y="20"/>
                  </a:cubicBezTo>
                  <a:cubicBezTo>
                    <a:pt x="179" y="130"/>
                    <a:pt x="353" y="189"/>
                    <a:pt x="525" y="189"/>
                  </a:cubicBezTo>
                  <a:cubicBezTo>
                    <a:pt x="696" y="189"/>
                    <a:pt x="866" y="130"/>
                    <a:pt x="1035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4"/>
            <p:cNvSpPr/>
            <p:nvPr/>
          </p:nvSpPr>
          <p:spPr>
            <a:xfrm>
              <a:off x="2284475" y="1059125"/>
              <a:ext cx="10950" cy="13025"/>
            </a:xfrm>
            <a:custGeom>
              <a:avLst/>
              <a:gdLst/>
              <a:ahLst/>
              <a:cxnLst/>
              <a:rect l="l" t="t" r="r" b="b"/>
              <a:pathLst>
                <a:path w="438" h="521" extrusionOk="0">
                  <a:moveTo>
                    <a:pt x="220" y="0"/>
                  </a:moveTo>
                  <a:cubicBezTo>
                    <a:pt x="146" y="0"/>
                    <a:pt x="66" y="23"/>
                    <a:pt x="0" y="23"/>
                  </a:cubicBezTo>
                  <a:cubicBezTo>
                    <a:pt x="40" y="182"/>
                    <a:pt x="120" y="361"/>
                    <a:pt x="179" y="520"/>
                  </a:cubicBezTo>
                  <a:cubicBezTo>
                    <a:pt x="299" y="441"/>
                    <a:pt x="438" y="301"/>
                    <a:pt x="418" y="142"/>
                  </a:cubicBezTo>
                  <a:cubicBezTo>
                    <a:pt x="376" y="28"/>
                    <a:pt x="302" y="0"/>
                    <a:pt x="22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4"/>
            <p:cNvSpPr/>
            <p:nvPr/>
          </p:nvSpPr>
          <p:spPr>
            <a:xfrm>
              <a:off x="1930875" y="1084550"/>
              <a:ext cx="11450" cy="18425"/>
            </a:xfrm>
            <a:custGeom>
              <a:avLst/>
              <a:gdLst/>
              <a:ahLst/>
              <a:cxnLst/>
              <a:rect l="l" t="t" r="r" b="b"/>
              <a:pathLst>
                <a:path w="458" h="737" extrusionOk="0">
                  <a:moveTo>
                    <a:pt x="219" y="0"/>
                  </a:moveTo>
                  <a:cubicBezTo>
                    <a:pt x="0" y="219"/>
                    <a:pt x="100" y="478"/>
                    <a:pt x="60" y="736"/>
                  </a:cubicBezTo>
                  <a:cubicBezTo>
                    <a:pt x="458" y="557"/>
                    <a:pt x="418" y="299"/>
                    <a:pt x="21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4"/>
            <p:cNvSpPr/>
            <p:nvPr/>
          </p:nvSpPr>
          <p:spPr>
            <a:xfrm>
              <a:off x="2288950" y="1045750"/>
              <a:ext cx="17425" cy="4725"/>
            </a:xfrm>
            <a:custGeom>
              <a:avLst/>
              <a:gdLst/>
              <a:ahLst/>
              <a:cxnLst/>
              <a:rect l="l" t="t" r="r" b="b"/>
              <a:pathLst>
                <a:path w="697" h="189" extrusionOk="0">
                  <a:moveTo>
                    <a:pt x="341" y="1"/>
                  </a:moveTo>
                  <a:cubicBezTo>
                    <a:pt x="224" y="1"/>
                    <a:pt x="110" y="60"/>
                    <a:pt x="0" y="180"/>
                  </a:cubicBezTo>
                  <a:cubicBezTo>
                    <a:pt x="146" y="180"/>
                    <a:pt x="301" y="189"/>
                    <a:pt x="458" y="189"/>
                  </a:cubicBezTo>
                  <a:cubicBezTo>
                    <a:pt x="537" y="189"/>
                    <a:pt x="617" y="186"/>
                    <a:pt x="696" y="180"/>
                  </a:cubicBezTo>
                  <a:cubicBezTo>
                    <a:pt x="577" y="60"/>
                    <a:pt x="458" y="1"/>
                    <a:pt x="34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4"/>
            <p:cNvSpPr/>
            <p:nvPr/>
          </p:nvSpPr>
          <p:spPr>
            <a:xfrm>
              <a:off x="2119850" y="1081075"/>
              <a:ext cx="5000" cy="17925"/>
            </a:xfrm>
            <a:custGeom>
              <a:avLst/>
              <a:gdLst/>
              <a:ahLst/>
              <a:cxnLst/>
              <a:rect l="l" t="t" r="r" b="b"/>
              <a:pathLst>
                <a:path w="200" h="717" extrusionOk="0">
                  <a:moveTo>
                    <a:pt x="1" y="0"/>
                  </a:moveTo>
                  <a:lnTo>
                    <a:pt x="1" y="716"/>
                  </a:lnTo>
                  <a:cubicBezTo>
                    <a:pt x="200" y="517"/>
                    <a:pt x="140" y="259"/>
                    <a:pt x="14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4"/>
            <p:cNvSpPr/>
            <p:nvPr/>
          </p:nvSpPr>
          <p:spPr>
            <a:xfrm>
              <a:off x="2110900" y="1090025"/>
              <a:ext cx="5000" cy="12950"/>
            </a:xfrm>
            <a:custGeom>
              <a:avLst/>
              <a:gdLst/>
              <a:ahLst/>
              <a:cxnLst/>
              <a:rect l="l" t="t" r="r" b="b"/>
              <a:pathLst>
                <a:path w="200" h="518" extrusionOk="0">
                  <a:moveTo>
                    <a:pt x="160" y="0"/>
                  </a:moveTo>
                  <a:cubicBezTo>
                    <a:pt x="100" y="0"/>
                    <a:pt x="60" y="20"/>
                    <a:pt x="1" y="20"/>
                  </a:cubicBezTo>
                  <a:lnTo>
                    <a:pt x="1" y="517"/>
                  </a:lnTo>
                  <a:cubicBezTo>
                    <a:pt x="200" y="398"/>
                    <a:pt x="160" y="199"/>
                    <a:pt x="16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4"/>
            <p:cNvSpPr/>
            <p:nvPr/>
          </p:nvSpPr>
          <p:spPr>
            <a:xfrm>
              <a:off x="2250150" y="1137750"/>
              <a:ext cx="4000" cy="13475"/>
            </a:xfrm>
            <a:custGeom>
              <a:avLst/>
              <a:gdLst/>
              <a:ahLst/>
              <a:cxnLst/>
              <a:rect l="l" t="t" r="r" b="b"/>
              <a:pathLst>
                <a:path w="160" h="539" extrusionOk="0">
                  <a:moveTo>
                    <a:pt x="160" y="1"/>
                  </a:moveTo>
                  <a:cubicBezTo>
                    <a:pt x="20" y="81"/>
                    <a:pt x="20" y="220"/>
                    <a:pt x="1" y="339"/>
                  </a:cubicBezTo>
                  <a:cubicBezTo>
                    <a:pt x="60" y="419"/>
                    <a:pt x="100" y="478"/>
                    <a:pt x="160" y="538"/>
                  </a:cubicBezTo>
                  <a:lnTo>
                    <a:pt x="160" y="1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4"/>
            <p:cNvSpPr/>
            <p:nvPr/>
          </p:nvSpPr>
          <p:spPr>
            <a:xfrm>
              <a:off x="2283975" y="1176050"/>
              <a:ext cx="5500" cy="13450"/>
            </a:xfrm>
            <a:custGeom>
              <a:avLst/>
              <a:gdLst/>
              <a:ahLst/>
              <a:cxnLst/>
              <a:rect l="l" t="t" r="r" b="b"/>
              <a:pathLst>
                <a:path w="220" h="538" extrusionOk="0">
                  <a:moveTo>
                    <a:pt x="40" y="1"/>
                  </a:moveTo>
                  <a:cubicBezTo>
                    <a:pt x="20" y="200"/>
                    <a:pt x="0" y="399"/>
                    <a:pt x="219" y="538"/>
                  </a:cubicBezTo>
                  <a:cubicBezTo>
                    <a:pt x="219" y="319"/>
                    <a:pt x="199" y="160"/>
                    <a:pt x="4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4"/>
            <p:cNvSpPr/>
            <p:nvPr/>
          </p:nvSpPr>
          <p:spPr>
            <a:xfrm>
              <a:off x="2262075" y="1154675"/>
              <a:ext cx="5000" cy="12950"/>
            </a:xfrm>
            <a:custGeom>
              <a:avLst/>
              <a:gdLst/>
              <a:ahLst/>
              <a:cxnLst/>
              <a:rect l="l" t="t" r="r" b="b"/>
              <a:pathLst>
                <a:path w="200" h="518" extrusionOk="0">
                  <a:moveTo>
                    <a:pt x="21" y="0"/>
                  </a:moveTo>
                  <a:cubicBezTo>
                    <a:pt x="21" y="179"/>
                    <a:pt x="1" y="398"/>
                    <a:pt x="180" y="518"/>
                  </a:cubicBezTo>
                  <a:cubicBezTo>
                    <a:pt x="180" y="338"/>
                    <a:pt x="200" y="140"/>
                    <a:pt x="2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4"/>
            <p:cNvSpPr/>
            <p:nvPr/>
          </p:nvSpPr>
          <p:spPr>
            <a:xfrm>
              <a:off x="1841350" y="1115875"/>
              <a:ext cx="4000" cy="8975"/>
            </a:xfrm>
            <a:custGeom>
              <a:avLst/>
              <a:gdLst/>
              <a:ahLst/>
              <a:cxnLst/>
              <a:rect l="l" t="t" r="r" b="b"/>
              <a:pathLst>
                <a:path w="160" h="359" extrusionOk="0">
                  <a:moveTo>
                    <a:pt x="140" y="1"/>
                  </a:moveTo>
                  <a:cubicBezTo>
                    <a:pt x="1" y="120"/>
                    <a:pt x="1" y="219"/>
                    <a:pt x="160" y="359"/>
                  </a:cubicBezTo>
                  <a:cubicBezTo>
                    <a:pt x="160" y="219"/>
                    <a:pt x="160" y="100"/>
                    <a:pt x="14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4"/>
            <p:cNvSpPr/>
            <p:nvPr/>
          </p:nvSpPr>
          <p:spPr>
            <a:xfrm>
              <a:off x="2323750" y="1047250"/>
              <a:ext cx="8475" cy="3225"/>
            </a:xfrm>
            <a:custGeom>
              <a:avLst/>
              <a:gdLst/>
              <a:ahLst/>
              <a:cxnLst/>
              <a:rect l="l" t="t" r="r" b="b"/>
              <a:pathLst>
                <a:path w="339" h="129" extrusionOk="0">
                  <a:moveTo>
                    <a:pt x="177" y="0"/>
                  </a:moveTo>
                  <a:cubicBezTo>
                    <a:pt x="120" y="0"/>
                    <a:pt x="60" y="40"/>
                    <a:pt x="1" y="120"/>
                  </a:cubicBezTo>
                  <a:cubicBezTo>
                    <a:pt x="80" y="120"/>
                    <a:pt x="151" y="129"/>
                    <a:pt x="225" y="129"/>
                  </a:cubicBezTo>
                  <a:cubicBezTo>
                    <a:pt x="261" y="129"/>
                    <a:pt x="299" y="126"/>
                    <a:pt x="339" y="120"/>
                  </a:cubicBezTo>
                  <a:cubicBezTo>
                    <a:pt x="289" y="40"/>
                    <a:pt x="234" y="0"/>
                    <a:pt x="177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4"/>
            <p:cNvSpPr/>
            <p:nvPr/>
          </p:nvSpPr>
          <p:spPr>
            <a:xfrm>
              <a:off x="2136275" y="1237725"/>
              <a:ext cx="8975" cy="3000"/>
            </a:xfrm>
            <a:custGeom>
              <a:avLst/>
              <a:gdLst/>
              <a:ahLst/>
              <a:cxnLst/>
              <a:rect l="l" t="t" r="r" b="b"/>
              <a:pathLst>
                <a:path w="359" h="120" extrusionOk="0">
                  <a:moveTo>
                    <a:pt x="0" y="0"/>
                  </a:moveTo>
                  <a:lnTo>
                    <a:pt x="0" y="0"/>
                  </a:lnTo>
                  <a:cubicBezTo>
                    <a:pt x="70" y="80"/>
                    <a:pt x="134" y="120"/>
                    <a:pt x="194" y="120"/>
                  </a:cubicBezTo>
                  <a:cubicBezTo>
                    <a:pt x="254" y="120"/>
                    <a:pt x="308" y="80"/>
                    <a:pt x="358" y="0"/>
                  </a:cubicBezTo>
                  <a:lnTo>
                    <a:pt x="358" y="0"/>
                  </a:lnTo>
                  <a:cubicBezTo>
                    <a:pt x="308" y="10"/>
                    <a:pt x="254" y="15"/>
                    <a:pt x="194" y="15"/>
                  </a:cubicBezTo>
                  <a:cubicBezTo>
                    <a:pt x="134" y="15"/>
                    <a:pt x="70" y="10"/>
                    <a:pt x="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4"/>
            <p:cNvSpPr/>
            <p:nvPr/>
          </p:nvSpPr>
          <p:spPr>
            <a:xfrm>
              <a:off x="1963700" y="1098475"/>
              <a:ext cx="2000" cy="5000"/>
            </a:xfrm>
            <a:custGeom>
              <a:avLst/>
              <a:gdLst/>
              <a:ahLst/>
              <a:cxnLst/>
              <a:rect l="l" t="t" r="r" b="b"/>
              <a:pathLst>
                <a:path w="80" h="200" extrusionOk="0">
                  <a:moveTo>
                    <a:pt x="0" y="0"/>
                  </a:moveTo>
                  <a:lnTo>
                    <a:pt x="0" y="199"/>
                  </a:lnTo>
                  <a:cubicBezTo>
                    <a:pt x="80" y="120"/>
                    <a:pt x="80" y="80"/>
                    <a:pt x="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4"/>
            <p:cNvSpPr/>
            <p:nvPr/>
          </p:nvSpPr>
          <p:spPr>
            <a:xfrm>
              <a:off x="2292925" y="1207375"/>
              <a:ext cx="5000" cy="3525"/>
            </a:xfrm>
            <a:custGeom>
              <a:avLst/>
              <a:gdLst/>
              <a:ahLst/>
              <a:cxnLst/>
              <a:rect l="l" t="t" r="r" b="b"/>
              <a:pathLst>
                <a:path w="200" h="141" extrusionOk="0">
                  <a:moveTo>
                    <a:pt x="0" y="1"/>
                  </a:moveTo>
                  <a:cubicBezTo>
                    <a:pt x="80" y="41"/>
                    <a:pt x="140" y="100"/>
                    <a:pt x="199" y="140"/>
                  </a:cubicBezTo>
                  <a:cubicBezTo>
                    <a:pt x="159" y="41"/>
                    <a:pt x="100" y="1"/>
                    <a:pt x="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4"/>
            <p:cNvSpPr/>
            <p:nvPr/>
          </p:nvSpPr>
          <p:spPr>
            <a:xfrm>
              <a:off x="2314800" y="1048750"/>
              <a:ext cx="4500" cy="1500"/>
            </a:xfrm>
            <a:custGeom>
              <a:avLst/>
              <a:gdLst/>
              <a:ahLst/>
              <a:cxnLst/>
              <a:rect l="l" t="t" r="r" b="b"/>
              <a:pathLst>
                <a:path w="180" h="60" extrusionOk="0">
                  <a:moveTo>
                    <a:pt x="120" y="0"/>
                  </a:moveTo>
                  <a:cubicBezTo>
                    <a:pt x="80" y="0"/>
                    <a:pt x="60" y="20"/>
                    <a:pt x="1" y="60"/>
                  </a:cubicBezTo>
                  <a:lnTo>
                    <a:pt x="180" y="60"/>
                  </a:lnTo>
                  <a:cubicBezTo>
                    <a:pt x="160" y="60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4"/>
            <p:cNvSpPr/>
            <p:nvPr/>
          </p:nvSpPr>
          <p:spPr>
            <a:xfrm>
              <a:off x="2123325" y="1076600"/>
              <a:ext cx="5000" cy="4000"/>
            </a:xfrm>
            <a:custGeom>
              <a:avLst/>
              <a:gdLst/>
              <a:ahLst/>
              <a:cxnLst/>
              <a:rect l="l" t="t" r="r" b="b"/>
              <a:pathLst>
                <a:path w="200" h="160" extrusionOk="0">
                  <a:moveTo>
                    <a:pt x="200" y="0"/>
                  </a:moveTo>
                  <a:lnTo>
                    <a:pt x="200" y="0"/>
                  </a:lnTo>
                  <a:cubicBezTo>
                    <a:pt x="100" y="40"/>
                    <a:pt x="61" y="80"/>
                    <a:pt x="1" y="159"/>
                  </a:cubicBezTo>
                  <a:cubicBezTo>
                    <a:pt x="80" y="100"/>
                    <a:pt x="120" y="60"/>
                    <a:pt x="20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4"/>
            <p:cNvSpPr/>
            <p:nvPr/>
          </p:nvSpPr>
          <p:spPr>
            <a:xfrm>
              <a:off x="1984075" y="1008950"/>
              <a:ext cx="5500" cy="2525"/>
            </a:xfrm>
            <a:custGeom>
              <a:avLst/>
              <a:gdLst/>
              <a:ahLst/>
              <a:cxnLst/>
              <a:rect l="l" t="t" r="r" b="b"/>
              <a:pathLst>
                <a:path w="220" h="101" extrusionOk="0">
                  <a:moveTo>
                    <a:pt x="118" y="1"/>
                  </a:moveTo>
                  <a:cubicBezTo>
                    <a:pt x="81" y="1"/>
                    <a:pt x="41" y="31"/>
                    <a:pt x="1" y="80"/>
                  </a:cubicBezTo>
                  <a:cubicBezTo>
                    <a:pt x="81" y="100"/>
                    <a:pt x="160" y="100"/>
                    <a:pt x="220" y="100"/>
                  </a:cubicBezTo>
                  <a:cubicBezTo>
                    <a:pt x="190" y="31"/>
                    <a:pt x="155" y="1"/>
                    <a:pt x="11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4"/>
            <p:cNvSpPr/>
            <p:nvPr/>
          </p:nvSpPr>
          <p:spPr>
            <a:xfrm>
              <a:off x="2267550" y="1054200"/>
              <a:ext cx="4500" cy="6000"/>
            </a:xfrm>
            <a:custGeom>
              <a:avLst/>
              <a:gdLst/>
              <a:ahLst/>
              <a:cxnLst/>
              <a:rect l="l" t="t" r="r" b="b"/>
              <a:pathLst>
                <a:path w="180" h="240" extrusionOk="0">
                  <a:moveTo>
                    <a:pt x="1" y="1"/>
                  </a:moveTo>
                  <a:cubicBezTo>
                    <a:pt x="1" y="100"/>
                    <a:pt x="21" y="180"/>
                    <a:pt x="41" y="240"/>
                  </a:cubicBezTo>
                  <a:cubicBezTo>
                    <a:pt x="180" y="200"/>
                    <a:pt x="160" y="100"/>
                    <a:pt x="180" y="41"/>
                  </a:cubicBezTo>
                  <a:cubicBezTo>
                    <a:pt x="100" y="41"/>
                    <a:pt x="41" y="41"/>
                    <a:pt x="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4"/>
            <p:cNvSpPr/>
            <p:nvPr/>
          </p:nvSpPr>
          <p:spPr>
            <a:xfrm>
              <a:off x="2267050" y="1106425"/>
              <a:ext cx="4500" cy="5000"/>
            </a:xfrm>
            <a:custGeom>
              <a:avLst/>
              <a:gdLst/>
              <a:ahLst/>
              <a:cxnLst/>
              <a:rect l="l" t="t" r="r" b="b"/>
              <a:pathLst>
                <a:path w="180" h="200" extrusionOk="0">
                  <a:moveTo>
                    <a:pt x="1" y="1"/>
                  </a:moveTo>
                  <a:lnTo>
                    <a:pt x="1" y="200"/>
                  </a:lnTo>
                  <a:lnTo>
                    <a:pt x="180" y="40"/>
                  </a:lnTo>
                  <a:cubicBezTo>
                    <a:pt x="120" y="40"/>
                    <a:pt x="80" y="40"/>
                    <a:pt x="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4"/>
            <p:cNvSpPr/>
            <p:nvPr/>
          </p:nvSpPr>
          <p:spPr>
            <a:xfrm>
              <a:off x="2284975" y="886125"/>
              <a:ext cx="9475" cy="40300"/>
            </a:xfrm>
            <a:custGeom>
              <a:avLst/>
              <a:gdLst/>
              <a:ahLst/>
              <a:cxnLst/>
              <a:rect l="l" t="t" r="r" b="b"/>
              <a:pathLst>
                <a:path w="379" h="1612" extrusionOk="0">
                  <a:moveTo>
                    <a:pt x="298" y="0"/>
                  </a:moveTo>
                  <a:lnTo>
                    <a:pt x="298" y="0"/>
                  </a:lnTo>
                  <a:cubicBezTo>
                    <a:pt x="0" y="517"/>
                    <a:pt x="199" y="1055"/>
                    <a:pt x="179" y="1612"/>
                  </a:cubicBezTo>
                  <a:cubicBezTo>
                    <a:pt x="378" y="1094"/>
                    <a:pt x="318" y="537"/>
                    <a:pt x="29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4"/>
            <p:cNvSpPr/>
            <p:nvPr/>
          </p:nvSpPr>
          <p:spPr>
            <a:xfrm>
              <a:off x="1797600" y="1024375"/>
              <a:ext cx="7975" cy="4000"/>
            </a:xfrm>
            <a:custGeom>
              <a:avLst/>
              <a:gdLst/>
              <a:ahLst/>
              <a:cxnLst/>
              <a:rect l="l" t="t" r="r" b="b"/>
              <a:pathLst>
                <a:path w="319" h="160" extrusionOk="0">
                  <a:moveTo>
                    <a:pt x="0" y="0"/>
                  </a:moveTo>
                  <a:lnTo>
                    <a:pt x="0" y="160"/>
                  </a:lnTo>
                  <a:lnTo>
                    <a:pt x="318" y="160"/>
                  </a:lnTo>
                  <a:cubicBezTo>
                    <a:pt x="279" y="0"/>
                    <a:pt x="159" y="40"/>
                    <a:pt x="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4"/>
            <p:cNvSpPr/>
            <p:nvPr/>
          </p:nvSpPr>
          <p:spPr>
            <a:xfrm>
              <a:off x="1808025" y="1030350"/>
              <a:ext cx="3525" cy="3000"/>
            </a:xfrm>
            <a:custGeom>
              <a:avLst/>
              <a:gdLst/>
              <a:ahLst/>
              <a:cxnLst/>
              <a:rect l="l" t="t" r="r" b="b"/>
              <a:pathLst>
                <a:path w="141" h="120" extrusionOk="0">
                  <a:moveTo>
                    <a:pt x="1" y="0"/>
                  </a:moveTo>
                  <a:cubicBezTo>
                    <a:pt x="41" y="40"/>
                    <a:pt x="81" y="100"/>
                    <a:pt x="140" y="119"/>
                  </a:cubicBezTo>
                  <a:cubicBezTo>
                    <a:pt x="81" y="60"/>
                    <a:pt x="61" y="20"/>
                    <a:pt x="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4"/>
            <p:cNvSpPr/>
            <p:nvPr/>
          </p:nvSpPr>
          <p:spPr>
            <a:xfrm>
              <a:off x="1836875" y="1918050"/>
              <a:ext cx="2025" cy="1525"/>
            </a:xfrm>
            <a:custGeom>
              <a:avLst/>
              <a:gdLst/>
              <a:ahLst/>
              <a:cxnLst/>
              <a:rect l="l" t="t" r="r" b="b"/>
              <a:pathLst>
                <a:path w="81" h="61" extrusionOk="0">
                  <a:moveTo>
                    <a:pt x="80" y="1"/>
                  </a:moveTo>
                  <a:lnTo>
                    <a:pt x="1" y="60"/>
                  </a:lnTo>
                  <a:cubicBezTo>
                    <a:pt x="21" y="60"/>
                    <a:pt x="41" y="40"/>
                    <a:pt x="41" y="40"/>
                  </a:cubicBezTo>
                  <a:cubicBezTo>
                    <a:pt x="80" y="21"/>
                    <a:pt x="80" y="21"/>
                    <a:pt x="8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4"/>
            <p:cNvSpPr/>
            <p:nvPr/>
          </p:nvSpPr>
          <p:spPr>
            <a:xfrm>
              <a:off x="1800575" y="1817600"/>
              <a:ext cx="2025" cy="2000"/>
            </a:xfrm>
            <a:custGeom>
              <a:avLst/>
              <a:gdLst/>
              <a:ahLst/>
              <a:cxnLst/>
              <a:rect l="l" t="t" r="r" b="b"/>
              <a:pathLst>
                <a:path w="81" h="80" extrusionOk="0">
                  <a:moveTo>
                    <a:pt x="80" y="8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4"/>
            <p:cNvSpPr/>
            <p:nvPr/>
          </p:nvSpPr>
          <p:spPr>
            <a:xfrm>
              <a:off x="2018400" y="1879750"/>
              <a:ext cx="5500" cy="6000"/>
            </a:xfrm>
            <a:custGeom>
              <a:avLst/>
              <a:gdLst/>
              <a:ahLst/>
              <a:cxnLst/>
              <a:rect l="l" t="t" r="r" b="b"/>
              <a:pathLst>
                <a:path w="220" h="240" extrusionOk="0">
                  <a:moveTo>
                    <a:pt x="219" y="1"/>
                  </a:moveTo>
                  <a:lnTo>
                    <a:pt x="219" y="1"/>
                  </a:lnTo>
                  <a:cubicBezTo>
                    <a:pt x="140" y="80"/>
                    <a:pt x="1" y="100"/>
                    <a:pt x="140" y="240"/>
                  </a:cubicBezTo>
                  <a:lnTo>
                    <a:pt x="219" y="1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4"/>
            <p:cNvSpPr/>
            <p:nvPr/>
          </p:nvSpPr>
          <p:spPr>
            <a:xfrm>
              <a:off x="1842350" y="1644375"/>
              <a:ext cx="31850" cy="13100"/>
            </a:xfrm>
            <a:custGeom>
              <a:avLst/>
              <a:gdLst/>
              <a:ahLst/>
              <a:cxnLst/>
              <a:rect l="l" t="t" r="r" b="b"/>
              <a:pathLst>
                <a:path w="1274" h="524" extrusionOk="0">
                  <a:moveTo>
                    <a:pt x="326" y="0"/>
                  </a:moveTo>
                  <a:cubicBezTo>
                    <a:pt x="267" y="0"/>
                    <a:pt x="207" y="13"/>
                    <a:pt x="140" y="46"/>
                  </a:cubicBezTo>
                  <a:cubicBezTo>
                    <a:pt x="100" y="166"/>
                    <a:pt x="40" y="265"/>
                    <a:pt x="1" y="404"/>
                  </a:cubicBezTo>
                  <a:cubicBezTo>
                    <a:pt x="140" y="424"/>
                    <a:pt x="319" y="464"/>
                    <a:pt x="478" y="524"/>
                  </a:cubicBezTo>
                  <a:cubicBezTo>
                    <a:pt x="418" y="325"/>
                    <a:pt x="1274" y="524"/>
                    <a:pt x="677" y="66"/>
                  </a:cubicBezTo>
                  <a:cubicBezTo>
                    <a:pt x="637" y="66"/>
                    <a:pt x="597" y="46"/>
                    <a:pt x="577" y="46"/>
                  </a:cubicBezTo>
                  <a:cubicBezTo>
                    <a:pt x="486" y="23"/>
                    <a:pt x="407" y="0"/>
                    <a:pt x="326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4"/>
            <p:cNvSpPr/>
            <p:nvPr/>
          </p:nvSpPr>
          <p:spPr>
            <a:xfrm>
              <a:off x="1797100" y="1836500"/>
              <a:ext cx="5500" cy="5500"/>
            </a:xfrm>
            <a:custGeom>
              <a:avLst/>
              <a:gdLst/>
              <a:ahLst/>
              <a:cxnLst/>
              <a:rect l="l" t="t" r="r" b="b"/>
              <a:pathLst>
                <a:path w="220" h="220" extrusionOk="0">
                  <a:moveTo>
                    <a:pt x="219" y="0"/>
                  </a:moveTo>
                  <a:lnTo>
                    <a:pt x="219" y="0"/>
                  </a:lnTo>
                  <a:cubicBezTo>
                    <a:pt x="140" y="60"/>
                    <a:pt x="0" y="120"/>
                    <a:pt x="140" y="219"/>
                  </a:cubicBezTo>
                  <a:lnTo>
                    <a:pt x="219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4"/>
            <p:cNvSpPr/>
            <p:nvPr/>
          </p:nvSpPr>
          <p:spPr>
            <a:xfrm>
              <a:off x="1541975" y="1598000"/>
              <a:ext cx="16925" cy="9550"/>
            </a:xfrm>
            <a:custGeom>
              <a:avLst/>
              <a:gdLst/>
              <a:ahLst/>
              <a:cxnLst/>
              <a:rect l="l" t="t" r="r" b="b"/>
              <a:pathLst>
                <a:path w="677" h="382" extrusionOk="0">
                  <a:moveTo>
                    <a:pt x="355" y="1"/>
                  </a:moveTo>
                  <a:cubicBezTo>
                    <a:pt x="173" y="1"/>
                    <a:pt x="33" y="85"/>
                    <a:pt x="0" y="330"/>
                  </a:cubicBezTo>
                  <a:cubicBezTo>
                    <a:pt x="101" y="368"/>
                    <a:pt x="210" y="382"/>
                    <a:pt x="327" y="382"/>
                  </a:cubicBezTo>
                  <a:cubicBezTo>
                    <a:pt x="394" y="382"/>
                    <a:pt x="465" y="377"/>
                    <a:pt x="537" y="370"/>
                  </a:cubicBezTo>
                  <a:cubicBezTo>
                    <a:pt x="557" y="230"/>
                    <a:pt x="677" y="51"/>
                    <a:pt x="478" y="12"/>
                  </a:cubicBezTo>
                  <a:cubicBezTo>
                    <a:pt x="435" y="5"/>
                    <a:pt x="394" y="1"/>
                    <a:pt x="355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4"/>
            <p:cNvSpPr/>
            <p:nvPr/>
          </p:nvSpPr>
          <p:spPr>
            <a:xfrm>
              <a:off x="1846325" y="1637825"/>
              <a:ext cx="12950" cy="11125"/>
            </a:xfrm>
            <a:custGeom>
              <a:avLst/>
              <a:gdLst/>
              <a:ahLst/>
              <a:cxnLst/>
              <a:rect l="l" t="t" r="r" b="b"/>
              <a:pathLst>
                <a:path w="518" h="445" extrusionOk="0">
                  <a:moveTo>
                    <a:pt x="301" y="1"/>
                  </a:moveTo>
                  <a:cubicBezTo>
                    <a:pt x="159" y="1"/>
                    <a:pt x="85" y="204"/>
                    <a:pt x="1" y="289"/>
                  </a:cubicBezTo>
                  <a:cubicBezTo>
                    <a:pt x="106" y="315"/>
                    <a:pt x="211" y="445"/>
                    <a:pt x="327" y="445"/>
                  </a:cubicBezTo>
                  <a:cubicBezTo>
                    <a:pt x="387" y="445"/>
                    <a:pt x="450" y="410"/>
                    <a:pt x="518" y="308"/>
                  </a:cubicBezTo>
                  <a:cubicBezTo>
                    <a:pt x="399" y="269"/>
                    <a:pt x="319" y="189"/>
                    <a:pt x="518" y="129"/>
                  </a:cubicBezTo>
                  <a:cubicBezTo>
                    <a:pt x="430" y="36"/>
                    <a:pt x="360" y="1"/>
                    <a:pt x="30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4"/>
            <p:cNvSpPr/>
            <p:nvPr/>
          </p:nvSpPr>
          <p:spPr>
            <a:xfrm>
              <a:off x="1792625" y="1610325"/>
              <a:ext cx="22400" cy="4625"/>
            </a:xfrm>
            <a:custGeom>
              <a:avLst/>
              <a:gdLst/>
              <a:ahLst/>
              <a:cxnLst/>
              <a:rect l="l" t="t" r="r" b="b"/>
              <a:pathLst>
                <a:path w="896" h="185" extrusionOk="0">
                  <a:moveTo>
                    <a:pt x="421" y="0"/>
                  </a:moveTo>
                  <a:cubicBezTo>
                    <a:pt x="280" y="0"/>
                    <a:pt x="138" y="27"/>
                    <a:pt x="0" y="36"/>
                  </a:cubicBezTo>
                  <a:cubicBezTo>
                    <a:pt x="221" y="153"/>
                    <a:pt x="441" y="184"/>
                    <a:pt x="662" y="184"/>
                  </a:cubicBezTo>
                  <a:cubicBezTo>
                    <a:pt x="740" y="184"/>
                    <a:pt x="818" y="180"/>
                    <a:pt x="895" y="175"/>
                  </a:cubicBezTo>
                  <a:cubicBezTo>
                    <a:pt x="746" y="36"/>
                    <a:pt x="584" y="0"/>
                    <a:pt x="42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4"/>
            <p:cNvSpPr/>
            <p:nvPr/>
          </p:nvSpPr>
          <p:spPr>
            <a:xfrm>
              <a:off x="1819975" y="1610700"/>
              <a:ext cx="17425" cy="4500"/>
            </a:xfrm>
            <a:custGeom>
              <a:avLst/>
              <a:gdLst/>
              <a:ahLst/>
              <a:cxnLst/>
              <a:rect l="l" t="t" r="r" b="b"/>
              <a:pathLst>
                <a:path w="697" h="180" extrusionOk="0">
                  <a:moveTo>
                    <a:pt x="358" y="1"/>
                  </a:moveTo>
                  <a:cubicBezTo>
                    <a:pt x="219" y="1"/>
                    <a:pt x="80" y="21"/>
                    <a:pt x="0" y="160"/>
                  </a:cubicBezTo>
                  <a:cubicBezTo>
                    <a:pt x="219" y="180"/>
                    <a:pt x="478" y="180"/>
                    <a:pt x="697" y="180"/>
                  </a:cubicBezTo>
                  <a:cubicBezTo>
                    <a:pt x="617" y="61"/>
                    <a:pt x="478" y="21"/>
                    <a:pt x="35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4"/>
            <p:cNvSpPr/>
            <p:nvPr/>
          </p:nvSpPr>
          <p:spPr>
            <a:xfrm>
              <a:off x="1845325" y="1613425"/>
              <a:ext cx="4500" cy="2275"/>
            </a:xfrm>
            <a:custGeom>
              <a:avLst/>
              <a:gdLst/>
              <a:ahLst/>
              <a:cxnLst/>
              <a:rect l="l" t="t" r="r" b="b"/>
              <a:pathLst>
                <a:path w="180" h="91" extrusionOk="0">
                  <a:moveTo>
                    <a:pt x="86" y="0"/>
                  </a:moveTo>
                  <a:cubicBezTo>
                    <a:pt x="54" y="0"/>
                    <a:pt x="27" y="18"/>
                    <a:pt x="1" y="71"/>
                  </a:cubicBezTo>
                  <a:cubicBezTo>
                    <a:pt x="80" y="71"/>
                    <a:pt x="140" y="71"/>
                    <a:pt x="180" y="91"/>
                  </a:cubicBezTo>
                  <a:cubicBezTo>
                    <a:pt x="160" y="71"/>
                    <a:pt x="160" y="51"/>
                    <a:pt x="140" y="11"/>
                  </a:cubicBezTo>
                  <a:cubicBezTo>
                    <a:pt x="120" y="5"/>
                    <a:pt x="103" y="0"/>
                    <a:pt x="86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4"/>
            <p:cNvSpPr/>
            <p:nvPr/>
          </p:nvSpPr>
          <p:spPr>
            <a:xfrm>
              <a:off x="2396850" y="1827050"/>
              <a:ext cx="26900" cy="22900"/>
            </a:xfrm>
            <a:custGeom>
              <a:avLst/>
              <a:gdLst/>
              <a:ahLst/>
              <a:cxnLst/>
              <a:rect l="l" t="t" r="r" b="b"/>
              <a:pathLst>
                <a:path w="1076" h="916" extrusionOk="0">
                  <a:moveTo>
                    <a:pt x="180" y="0"/>
                  </a:moveTo>
                  <a:cubicBezTo>
                    <a:pt x="61" y="140"/>
                    <a:pt x="21" y="319"/>
                    <a:pt x="1" y="498"/>
                  </a:cubicBezTo>
                  <a:cubicBezTo>
                    <a:pt x="21" y="517"/>
                    <a:pt x="21" y="537"/>
                    <a:pt x="61" y="577"/>
                  </a:cubicBezTo>
                  <a:lnTo>
                    <a:pt x="200" y="716"/>
                  </a:lnTo>
                  <a:lnTo>
                    <a:pt x="200" y="915"/>
                  </a:lnTo>
                  <a:cubicBezTo>
                    <a:pt x="498" y="856"/>
                    <a:pt x="777" y="776"/>
                    <a:pt x="1075" y="697"/>
                  </a:cubicBezTo>
                  <a:lnTo>
                    <a:pt x="1075" y="577"/>
                  </a:lnTo>
                  <a:cubicBezTo>
                    <a:pt x="976" y="418"/>
                    <a:pt x="876" y="378"/>
                    <a:pt x="717" y="378"/>
                  </a:cubicBezTo>
                  <a:cubicBezTo>
                    <a:pt x="637" y="239"/>
                    <a:pt x="518" y="199"/>
                    <a:pt x="399" y="179"/>
                  </a:cubicBezTo>
                  <a:cubicBezTo>
                    <a:pt x="391" y="180"/>
                    <a:pt x="385" y="181"/>
                    <a:pt x="378" y="181"/>
                  </a:cubicBezTo>
                  <a:cubicBezTo>
                    <a:pt x="261" y="181"/>
                    <a:pt x="274" y="19"/>
                    <a:pt x="18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4"/>
            <p:cNvSpPr/>
            <p:nvPr/>
          </p:nvSpPr>
          <p:spPr>
            <a:xfrm>
              <a:off x="2401175" y="1819575"/>
              <a:ext cx="7650" cy="14075"/>
            </a:xfrm>
            <a:custGeom>
              <a:avLst/>
              <a:gdLst/>
              <a:ahLst/>
              <a:cxnLst/>
              <a:rect l="l" t="t" r="r" b="b"/>
              <a:pathLst>
                <a:path w="306" h="563" extrusionOk="0">
                  <a:moveTo>
                    <a:pt x="47" y="1"/>
                  </a:moveTo>
                  <a:cubicBezTo>
                    <a:pt x="27" y="120"/>
                    <a:pt x="27" y="220"/>
                    <a:pt x="7" y="319"/>
                  </a:cubicBezTo>
                  <a:cubicBezTo>
                    <a:pt x="68" y="365"/>
                    <a:pt x="0" y="563"/>
                    <a:pt x="91" y="563"/>
                  </a:cubicBezTo>
                  <a:cubicBezTo>
                    <a:pt x="119" y="563"/>
                    <a:pt x="161" y="545"/>
                    <a:pt x="226" y="498"/>
                  </a:cubicBezTo>
                  <a:lnTo>
                    <a:pt x="226" y="200"/>
                  </a:lnTo>
                  <a:cubicBezTo>
                    <a:pt x="305" y="140"/>
                    <a:pt x="305" y="80"/>
                    <a:pt x="226" y="21"/>
                  </a:cubicBezTo>
                  <a:cubicBezTo>
                    <a:pt x="146" y="1"/>
                    <a:pt x="106" y="1"/>
                    <a:pt x="4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4"/>
            <p:cNvSpPr/>
            <p:nvPr/>
          </p:nvSpPr>
          <p:spPr>
            <a:xfrm>
              <a:off x="2396850" y="1992650"/>
              <a:ext cx="5000" cy="8975"/>
            </a:xfrm>
            <a:custGeom>
              <a:avLst/>
              <a:gdLst/>
              <a:ahLst/>
              <a:cxnLst/>
              <a:rect l="l" t="t" r="r" b="b"/>
              <a:pathLst>
                <a:path w="200" h="359" extrusionOk="0">
                  <a:moveTo>
                    <a:pt x="160" y="1"/>
                  </a:moveTo>
                  <a:cubicBezTo>
                    <a:pt x="100" y="1"/>
                    <a:pt x="61" y="20"/>
                    <a:pt x="1" y="40"/>
                  </a:cubicBezTo>
                  <a:cubicBezTo>
                    <a:pt x="21" y="140"/>
                    <a:pt x="21" y="239"/>
                    <a:pt x="61" y="359"/>
                  </a:cubicBezTo>
                  <a:cubicBezTo>
                    <a:pt x="200" y="259"/>
                    <a:pt x="200" y="140"/>
                    <a:pt x="16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4"/>
            <p:cNvSpPr/>
            <p:nvPr/>
          </p:nvSpPr>
          <p:spPr>
            <a:xfrm>
              <a:off x="2506275" y="2118475"/>
              <a:ext cx="7475" cy="6975"/>
            </a:xfrm>
            <a:custGeom>
              <a:avLst/>
              <a:gdLst/>
              <a:ahLst/>
              <a:cxnLst/>
              <a:rect l="l" t="t" r="r" b="b"/>
              <a:pathLst>
                <a:path w="299" h="279" extrusionOk="0">
                  <a:moveTo>
                    <a:pt x="159" y="0"/>
                  </a:moveTo>
                  <a:cubicBezTo>
                    <a:pt x="100" y="0"/>
                    <a:pt x="60" y="40"/>
                    <a:pt x="0" y="40"/>
                  </a:cubicBezTo>
                  <a:cubicBezTo>
                    <a:pt x="0" y="100"/>
                    <a:pt x="0" y="259"/>
                    <a:pt x="20" y="259"/>
                  </a:cubicBezTo>
                  <a:cubicBezTo>
                    <a:pt x="54" y="273"/>
                    <a:pt x="84" y="279"/>
                    <a:pt x="110" y="279"/>
                  </a:cubicBezTo>
                  <a:cubicBezTo>
                    <a:pt x="233" y="279"/>
                    <a:pt x="266" y="139"/>
                    <a:pt x="299" y="40"/>
                  </a:cubicBezTo>
                  <a:cubicBezTo>
                    <a:pt x="239" y="40"/>
                    <a:pt x="199" y="40"/>
                    <a:pt x="15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4"/>
            <p:cNvSpPr/>
            <p:nvPr/>
          </p:nvSpPr>
          <p:spPr>
            <a:xfrm>
              <a:off x="2405325" y="1793725"/>
              <a:ext cx="8975" cy="30850"/>
            </a:xfrm>
            <a:custGeom>
              <a:avLst/>
              <a:gdLst/>
              <a:ahLst/>
              <a:cxnLst/>
              <a:rect l="l" t="t" r="r" b="b"/>
              <a:pathLst>
                <a:path w="359" h="1234" extrusionOk="0">
                  <a:moveTo>
                    <a:pt x="219" y="0"/>
                  </a:moveTo>
                  <a:cubicBezTo>
                    <a:pt x="159" y="100"/>
                    <a:pt x="80" y="219"/>
                    <a:pt x="0" y="319"/>
                  </a:cubicBezTo>
                  <a:cubicBezTo>
                    <a:pt x="0" y="557"/>
                    <a:pt x="40" y="816"/>
                    <a:pt x="40" y="1055"/>
                  </a:cubicBezTo>
                  <a:lnTo>
                    <a:pt x="40" y="1234"/>
                  </a:lnTo>
                  <a:lnTo>
                    <a:pt x="139" y="1174"/>
                  </a:lnTo>
                  <a:cubicBezTo>
                    <a:pt x="179" y="955"/>
                    <a:pt x="159" y="717"/>
                    <a:pt x="338" y="518"/>
                  </a:cubicBezTo>
                  <a:cubicBezTo>
                    <a:pt x="338" y="339"/>
                    <a:pt x="358" y="160"/>
                    <a:pt x="35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4"/>
            <p:cNvSpPr/>
            <p:nvPr/>
          </p:nvSpPr>
          <p:spPr>
            <a:xfrm>
              <a:off x="2204900" y="1625125"/>
              <a:ext cx="2500" cy="1525"/>
            </a:xfrm>
            <a:custGeom>
              <a:avLst/>
              <a:gdLst/>
              <a:ahLst/>
              <a:cxnLst/>
              <a:rect l="l" t="t" r="r" b="b"/>
              <a:pathLst>
                <a:path w="100" h="61" extrusionOk="0">
                  <a:moveTo>
                    <a:pt x="20" y="1"/>
                  </a:moveTo>
                  <a:cubicBezTo>
                    <a:pt x="20" y="1"/>
                    <a:pt x="0" y="21"/>
                    <a:pt x="0" y="41"/>
                  </a:cubicBezTo>
                  <a:cubicBezTo>
                    <a:pt x="20" y="41"/>
                    <a:pt x="40" y="60"/>
                    <a:pt x="80" y="60"/>
                  </a:cubicBezTo>
                  <a:cubicBezTo>
                    <a:pt x="80" y="60"/>
                    <a:pt x="100" y="41"/>
                    <a:pt x="100" y="21"/>
                  </a:cubicBezTo>
                  <a:cubicBezTo>
                    <a:pt x="80" y="21"/>
                    <a:pt x="40" y="1"/>
                    <a:pt x="2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4"/>
            <p:cNvSpPr/>
            <p:nvPr/>
          </p:nvSpPr>
          <p:spPr>
            <a:xfrm>
              <a:off x="1628000" y="1597225"/>
              <a:ext cx="16950" cy="5050"/>
            </a:xfrm>
            <a:custGeom>
              <a:avLst/>
              <a:gdLst/>
              <a:ahLst/>
              <a:cxnLst/>
              <a:rect l="l" t="t" r="r" b="b"/>
              <a:pathLst>
                <a:path w="678" h="202" extrusionOk="0">
                  <a:moveTo>
                    <a:pt x="299" y="0"/>
                  </a:moveTo>
                  <a:cubicBezTo>
                    <a:pt x="200" y="0"/>
                    <a:pt x="97" y="16"/>
                    <a:pt x="1" y="102"/>
                  </a:cubicBezTo>
                  <a:cubicBezTo>
                    <a:pt x="102" y="181"/>
                    <a:pt x="209" y="190"/>
                    <a:pt x="312" y="190"/>
                  </a:cubicBezTo>
                  <a:cubicBezTo>
                    <a:pt x="342" y="190"/>
                    <a:pt x="372" y="189"/>
                    <a:pt x="402" y="189"/>
                  </a:cubicBezTo>
                  <a:cubicBezTo>
                    <a:pt x="449" y="189"/>
                    <a:pt x="495" y="191"/>
                    <a:pt x="538" y="202"/>
                  </a:cubicBezTo>
                  <a:cubicBezTo>
                    <a:pt x="677" y="142"/>
                    <a:pt x="677" y="102"/>
                    <a:pt x="538" y="3"/>
                  </a:cubicBezTo>
                  <a:cubicBezTo>
                    <a:pt x="518" y="5"/>
                    <a:pt x="497" y="6"/>
                    <a:pt x="475" y="6"/>
                  </a:cubicBezTo>
                  <a:cubicBezTo>
                    <a:pt x="419" y="6"/>
                    <a:pt x="359" y="0"/>
                    <a:pt x="29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4"/>
            <p:cNvSpPr/>
            <p:nvPr/>
          </p:nvSpPr>
          <p:spPr>
            <a:xfrm>
              <a:off x="1869200" y="1607225"/>
              <a:ext cx="2525" cy="3500"/>
            </a:xfrm>
            <a:custGeom>
              <a:avLst/>
              <a:gdLst/>
              <a:ahLst/>
              <a:cxnLst/>
              <a:rect l="l" t="t" r="r" b="b"/>
              <a:pathLst>
                <a:path w="101" h="140" extrusionOk="0">
                  <a:moveTo>
                    <a:pt x="100" y="1"/>
                  </a:moveTo>
                  <a:cubicBezTo>
                    <a:pt x="1" y="40"/>
                    <a:pt x="21" y="100"/>
                    <a:pt x="100" y="140"/>
                  </a:cubicBezTo>
                  <a:lnTo>
                    <a:pt x="100" y="1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4"/>
            <p:cNvSpPr/>
            <p:nvPr/>
          </p:nvSpPr>
          <p:spPr>
            <a:xfrm>
              <a:off x="1810525" y="1094000"/>
              <a:ext cx="23900" cy="65675"/>
            </a:xfrm>
            <a:custGeom>
              <a:avLst/>
              <a:gdLst/>
              <a:ahLst/>
              <a:cxnLst/>
              <a:rect l="l" t="t" r="r" b="b"/>
              <a:pathLst>
                <a:path w="956" h="2627" extrusionOk="0">
                  <a:moveTo>
                    <a:pt x="478" y="0"/>
                  </a:moveTo>
                  <a:cubicBezTo>
                    <a:pt x="40" y="498"/>
                    <a:pt x="199" y="1174"/>
                    <a:pt x="0" y="1751"/>
                  </a:cubicBezTo>
                  <a:lnTo>
                    <a:pt x="0" y="2248"/>
                  </a:lnTo>
                  <a:cubicBezTo>
                    <a:pt x="140" y="2368"/>
                    <a:pt x="160" y="2586"/>
                    <a:pt x="358" y="2626"/>
                  </a:cubicBezTo>
                  <a:cubicBezTo>
                    <a:pt x="577" y="2467"/>
                    <a:pt x="657" y="2228"/>
                    <a:pt x="597" y="2029"/>
                  </a:cubicBezTo>
                  <a:cubicBezTo>
                    <a:pt x="478" y="1492"/>
                    <a:pt x="637" y="1035"/>
                    <a:pt x="697" y="537"/>
                  </a:cubicBezTo>
                  <a:cubicBezTo>
                    <a:pt x="796" y="299"/>
                    <a:pt x="955" y="80"/>
                    <a:pt x="557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4"/>
            <p:cNvSpPr/>
            <p:nvPr/>
          </p:nvSpPr>
          <p:spPr>
            <a:xfrm>
              <a:off x="1832400" y="1146025"/>
              <a:ext cx="17925" cy="54425"/>
            </a:xfrm>
            <a:custGeom>
              <a:avLst/>
              <a:gdLst/>
              <a:ahLst/>
              <a:cxnLst/>
              <a:rect l="l" t="t" r="r" b="b"/>
              <a:pathLst>
                <a:path w="717" h="2177" extrusionOk="0">
                  <a:moveTo>
                    <a:pt x="150" y="0"/>
                  </a:moveTo>
                  <a:cubicBezTo>
                    <a:pt x="128" y="0"/>
                    <a:pt x="104" y="3"/>
                    <a:pt x="80" y="8"/>
                  </a:cubicBezTo>
                  <a:cubicBezTo>
                    <a:pt x="299" y="704"/>
                    <a:pt x="1" y="1480"/>
                    <a:pt x="418" y="2176"/>
                  </a:cubicBezTo>
                  <a:cubicBezTo>
                    <a:pt x="697" y="1898"/>
                    <a:pt x="279" y="1639"/>
                    <a:pt x="478" y="1361"/>
                  </a:cubicBezTo>
                  <a:cubicBezTo>
                    <a:pt x="717" y="983"/>
                    <a:pt x="597" y="585"/>
                    <a:pt x="518" y="187"/>
                  </a:cubicBezTo>
                  <a:cubicBezTo>
                    <a:pt x="397" y="101"/>
                    <a:pt x="292" y="0"/>
                    <a:pt x="15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4"/>
            <p:cNvSpPr/>
            <p:nvPr/>
          </p:nvSpPr>
          <p:spPr>
            <a:xfrm>
              <a:off x="1811525" y="1089475"/>
              <a:ext cx="11450" cy="48300"/>
            </a:xfrm>
            <a:custGeom>
              <a:avLst/>
              <a:gdLst/>
              <a:ahLst/>
              <a:cxnLst/>
              <a:rect l="l" t="t" r="r" b="b"/>
              <a:pathLst>
                <a:path w="458" h="1932" extrusionOk="0">
                  <a:moveTo>
                    <a:pt x="238" y="1"/>
                  </a:moveTo>
                  <a:cubicBezTo>
                    <a:pt x="153" y="1"/>
                    <a:pt x="179" y="117"/>
                    <a:pt x="179" y="181"/>
                  </a:cubicBezTo>
                  <a:cubicBezTo>
                    <a:pt x="159" y="380"/>
                    <a:pt x="179" y="579"/>
                    <a:pt x="20" y="699"/>
                  </a:cubicBezTo>
                  <a:cubicBezTo>
                    <a:pt x="20" y="1096"/>
                    <a:pt x="0" y="1534"/>
                    <a:pt x="0" y="1932"/>
                  </a:cubicBezTo>
                  <a:cubicBezTo>
                    <a:pt x="318" y="1415"/>
                    <a:pt x="239" y="758"/>
                    <a:pt x="458" y="181"/>
                  </a:cubicBezTo>
                  <a:cubicBezTo>
                    <a:pt x="418" y="142"/>
                    <a:pt x="358" y="42"/>
                    <a:pt x="318" y="22"/>
                  </a:cubicBezTo>
                  <a:cubicBezTo>
                    <a:pt x="284" y="7"/>
                    <a:pt x="258" y="1"/>
                    <a:pt x="238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4"/>
            <p:cNvSpPr/>
            <p:nvPr/>
          </p:nvSpPr>
          <p:spPr>
            <a:xfrm>
              <a:off x="1807550" y="1150200"/>
              <a:ext cx="12950" cy="33825"/>
            </a:xfrm>
            <a:custGeom>
              <a:avLst/>
              <a:gdLst/>
              <a:ahLst/>
              <a:cxnLst/>
              <a:rect l="l" t="t" r="r" b="b"/>
              <a:pathLst>
                <a:path w="518" h="1353" extrusionOk="0">
                  <a:moveTo>
                    <a:pt x="119" y="0"/>
                  </a:moveTo>
                  <a:cubicBezTo>
                    <a:pt x="119" y="478"/>
                    <a:pt x="0" y="935"/>
                    <a:pt x="398" y="1353"/>
                  </a:cubicBezTo>
                  <a:cubicBezTo>
                    <a:pt x="517" y="995"/>
                    <a:pt x="477" y="657"/>
                    <a:pt x="477" y="358"/>
                  </a:cubicBezTo>
                  <a:cubicBezTo>
                    <a:pt x="398" y="199"/>
                    <a:pt x="298" y="80"/>
                    <a:pt x="11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4"/>
            <p:cNvSpPr/>
            <p:nvPr/>
          </p:nvSpPr>
          <p:spPr>
            <a:xfrm>
              <a:off x="1824450" y="1063850"/>
              <a:ext cx="11950" cy="44100"/>
            </a:xfrm>
            <a:custGeom>
              <a:avLst/>
              <a:gdLst/>
              <a:ahLst/>
              <a:cxnLst/>
              <a:rect l="l" t="t" r="r" b="b"/>
              <a:pathLst>
                <a:path w="478" h="1764" extrusionOk="0">
                  <a:moveTo>
                    <a:pt x="272" y="1"/>
                  </a:moveTo>
                  <a:cubicBezTo>
                    <a:pt x="232" y="1"/>
                    <a:pt x="188" y="7"/>
                    <a:pt x="140" y="13"/>
                  </a:cubicBezTo>
                  <a:cubicBezTo>
                    <a:pt x="120" y="112"/>
                    <a:pt x="80" y="252"/>
                    <a:pt x="20" y="371"/>
                  </a:cubicBezTo>
                  <a:cubicBezTo>
                    <a:pt x="199" y="669"/>
                    <a:pt x="120" y="948"/>
                    <a:pt x="0" y="1206"/>
                  </a:cubicBezTo>
                  <a:cubicBezTo>
                    <a:pt x="179" y="1366"/>
                    <a:pt x="140" y="1545"/>
                    <a:pt x="140" y="1743"/>
                  </a:cubicBezTo>
                  <a:cubicBezTo>
                    <a:pt x="199" y="1743"/>
                    <a:pt x="239" y="1743"/>
                    <a:pt x="279" y="1763"/>
                  </a:cubicBezTo>
                  <a:cubicBezTo>
                    <a:pt x="299" y="1684"/>
                    <a:pt x="299" y="1644"/>
                    <a:pt x="319" y="1564"/>
                  </a:cubicBezTo>
                  <a:cubicBezTo>
                    <a:pt x="319" y="1465"/>
                    <a:pt x="339" y="1346"/>
                    <a:pt x="339" y="1246"/>
                  </a:cubicBezTo>
                  <a:cubicBezTo>
                    <a:pt x="478" y="888"/>
                    <a:pt x="299" y="510"/>
                    <a:pt x="478" y="172"/>
                  </a:cubicBezTo>
                  <a:cubicBezTo>
                    <a:pt x="436" y="33"/>
                    <a:pt x="365" y="1"/>
                    <a:pt x="272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4"/>
            <p:cNvSpPr/>
            <p:nvPr/>
          </p:nvSpPr>
          <p:spPr>
            <a:xfrm>
              <a:off x="1833900" y="1142675"/>
              <a:ext cx="12450" cy="8100"/>
            </a:xfrm>
            <a:custGeom>
              <a:avLst/>
              <a:gdLst/>
              <a:ahLst/>
              <a:cxnLst/>
              <a:rect l="l" t="t" r="r" b="b"/>
              <a:pathLst>
                <a:path w="498" h="324" extrusionOk="0">
                  <a:moveTo>
                    <a:pt x="60" y="1"/>
                  </a:moveTo>
                  <a:cubicBezTo>
                    <a:pt x="47" y="1"/>
                    <a:pt x="34" y="1"/>
                    <a:pt x="20" y="3"/>
                  </a:cubicBezTo>
                  <a:cubicBezTo>
                    <a:pt x="0" y="3"/>
                    <a:pt x="0" y="82"/>
                    <a:pt x="0" y="82"/>
                  </a:cubicBezTo>
                  <a:lnTo>
                    <a:pt x="20" y="142"/>
                  </a:lnTo>
                  <a:cubicBezTo>
                    <a:pt x="129" y="233"/>
                    <a:pt x="271" y="324"/>
                    <a:pt x="416" y="324"/>
                  </a:cubicBezTo>
                  <a:cubicBezTo>
                    <a:pt x="430" y="324"/>
                    <a:pt x="444" y="323"/>
                    <a:pt x="458" y="321"/>
                  </a:cubicBezTo>
                  <a:cubicBezTo>
                    <a:pt x="498" y="242"/>
                    <a:pt x="498" y="202"/>
                    <a:pt x="498" y="142"/>
                  </a:cubicBezTo>
                  <a:cubicBezTo>
                    <a:pt x="351" y="105"/>
                    <a:pt x="221" y="1"/>
                    <a:pt x="6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4"/>
            <p:cNvSpPr/>
            <p:nvPr/>
          </p:nvSpPr>
          <p:spPr>
            <a:xfrm>
              <a:off x="2214850" y="1237725"/>
              <a:ext cx="4000" cy="1625"/>
            </a:xfrm>
            <a:custGeom>
              <a:avLst/>
              <a:gdLst/>
              <a:ahLst/>
              <a:cxnLst/>
              <a:rect l="l" t="t" r="r" b="b"/>
              <a:pathLst>
                <a:path w="160" h="65" extrusionOk="0">
                  <a:moveTo>
                    <a:pt x="0" y="0"/>
                  </a:moveTo>
                  <a:cubicBezTo>
                    <a:pt x="17" y="18"/>
                    <a:pt x="34" y="64"/>
                    <a:pt x="39" y="64"/>
                  </a:cubicBezTo>
                  <a:cubicBezTo>
                    <a:pt x="40" y="64"/>
                    <a:pt x="40" y="63"/>
                    <a:pt x="40" y="60"/>
                  </a:cubicBezTo>
                  <a:cubicBezTo>
                    <a:pt x="100" y="60"/>
                    <a:pt x="120" y="20"/>
                    <a:pt x="15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4"/>
            <p:cNvSpPr/>
            <p:nvPr/>
          </p:nvSpPr>
          <p:spPr>
            <a:xfrm>
              <a:off x="2197425" y="1237725"/>
              <a:ext cx="4500" cy="1625"/>
            </a:xfrm>
            <a:custGeom>
              <a:avLst/>
              <a:gdLst/>
              <a:ahLst/>
              <a:cxnLst/>
              <a:rect l="l" t="t" r="r" b="b"/>
              <a:pathLst>
                <a:path w="180" h="65" extrusionOk="0">
                  <a:moveTo>
                    <a:pt x="1" y="0"/>
                  </a:moveTo>
                  <a:cubicBezTo>
                    <a:pt x="18" y="18"/>
                    <a:pt x="35" y="64"/>
                    <a:pt x="40" y="64"/>
                  </a:cubicBezTo>
                  <a:cubicBezTo>
                    <a:pt x="40" y="64"/>
                    <a:pt x="41" y="63"/>
                    <a:pt x="41" y="60"/>
                  </a:cubicBezTo>
                  <a:cubicBezTo>
                    <a:pt x="100" y="60"/>
                    <a:pt x="120" y="20"/>
                    <a:pt x="18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4"/>
            <p:cNvSpPr/>
            <p:nvPr/>
          </p:nvSpPr>
          <p:spPr>
            <a:xfrm>
              <a:off x="1829925" y="1068125"/>
              <a:ext cx="10450" cy="26900"/>
            </a:xfrm>
            <a:custGeom>
              <a:avLst/>
              <a:gdLst/>
              <a:ahLst/>
              <a:cxnLst/>
              <a:rect l="l" t="t" r="r" b="b"/>
              <a:pathLst>
                <a:path w="418" h="1076" extrusionOk="0">
                  <a:moveTo>
                    <a:pt x="299" y="1"/>
                  </a:moveTo>
                  <a:cubicBezTo>
                    <a:pt x="0" y="319"/>
                    <a:pt x="179" y="717"/>
                    <a:pt x="179" y="1075"/>
                  </a:cubicBezTo>
                  <a:cubicBezTo>
                    <a:pt x="418" y="717"/>
                    <a:pt x="259" y="339"/>
                    <a:pt x="29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4"/>
            <p:cNvSpPr/>
            <p:nvPr/>
          </p:nvSpPr>
          <p:spPr>
            <a:xfrm>
              <a:off x="2527650" y="2071225"/>
              <a:ext cx="13450" cy="5000"/>
            </a:xfrm>
            <a:custGeom>
              <a:avLst/>
              <a:gdLst/>
              <a:ahLst/>
              <a:cxnLst/>
              <a:rect l="l" t="t" r="r" b="b"/>
              <a:pathLst>
                <a:path w="538" h="200" extrusionOk="0">
                  <a:moveTo>
                    <a:pt x="339" y="1"/>
                  </a:moveTo>
                  <a:cubicBezTo>
                    <a:pt x="200" y="1"/>
                    <a:pt x="40" y="1"/>
                    <a:pt x="1" y="180"/>
                  </a:cubicBezTo>
                  <a:cubicBezTo>
                    <a:pt x="60" y="180"/>
                    <a:pt x="120" y="180"/>
                    <a:pt x="220" y="200"/>
                  </a:cubicBezTo>
                  <a:cubicBezTo>
                    <a:pt x="319" y="200"/>
                    <a:pt x="438" y="180"/>
                    <a:pt x="538" y="180"/>
                  </a:cubicBezTo>
                  <a:cubicBezTo>
                    <a:pt x="458" y="140"/>
                    <a:pt x="418" y="60"/>
                    <a:pt x="33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4"/>
            <p:cNvSpPr/>
            <p:nvPr/>
          </p:nvSpPr>
          <p:spPr>
            <a:xfrm>
              <a:off x="2402325" y="1861850"/>
              <a:ext cx="17425" cy="10475"/>
            </a:xfrm>
            <a:custGeom>
              <a:avLst/>
              <a:gdLst/>
              <a:ahLst/>
              <a:cxnLst/>
              <a:rect l="l" t="t" r="r" b="b"/>
              <a:pathLst>
                <a:path w="697" h="419" extrusionOk="0">
                  <a:moveTo>
                    <a:pt x="677" y="1"/>
                  </a:moveTo>
                  <a:cubicBezTo>
                    <a:pt x="558" y="21"/>
                    <a:pt x="458" y="21"/>
                    <a:pt x="339" y="21"/>
                  </a:cubicBezTo>
                  <a:cubicBezTo>
                    <a:pt x="275" y="148"/>
                    <a:pt x="161" y="186"/>
                    <a:pt x="66" y="186"/>
                  </a:cubicBezTo>
                  <a:cubicBezTo>
                    <a:pt x="43" y="186"/>
                    <a:pt x="21" y="184"/>
                    <a:pt x="1" y="180"/>
                  </a:cubicBezTo>
                  <a:lnTo>
                    <a:pt x="1" y="180"/>
                  </a:lnTo>
                  <a:cubicBezTo>
                    <a:pt x="1" y="259"/>
                    <a:pt x="41" y="339"/>
                    <a:pt x="41" y="419"/>
                  </a:cubicBezTo>
                  <a:cubicBezTo>
                    <a:pt x="259" y="339"/>
                    <a:pt x="498" y="399"/>
                    <a:pt x="697" y="220"/>
                  </a:cubicBezTo>
                  <a:cubicBezTo>
                    <a:pt x="677" y="160"/>
                    <a:pt x="677" y="80"/>
                    <a:pt x="677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4"/>
            <p:cNvSpPr/>
            <p:nvPr/>
          </p:nvSpPr>
          <p:spPr>
            <a:xfrm>
              <a:off x="2463000" y="1849425"/>
              <a:ext cx="15950" cy="5500"/>
            </a:xfrm>
            <a:custGeom>
              <a:avLst/>
              <a:gdLst/>
              <a:ahLst/>
              <a:cxnLst/>
              <a:rect l="l" t="t" r="r" b="b"/>
              <a:pathLst>
                <a:path w="638" h="220" extrusionOk="0">
                  <a:moveTo>
                    <a:pt x="319" y="0"/>
                  </a:moveTo>
                  <a:cubicBezTo>
                    <a:pt x="219" y="0"/>
                    <a:pt x="100" y="20"/>
                    <a:pt x="1" y="40"/>
                  </a:cubicBezTo>
                  <a:lnTo>
                    <a:pt x="1" y="219"/>
                  </a:lnTo>
                  <a:cubicBezTo>
                    <a:pt x="200" y="199"/>
                    <a:pt x="418" y="199"/>
                    <a:pt x="637" y="179"/>
                  </a:cubicBezTo>
                  <a:cubicBezTo>
                    <a:pt x="558" y="20"/>
                    <a:pt x="438" y="20"/>
                    <a:pt x="31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4"/>
            <p:cNvSpPr/>
            <p:nvPr/>
          </p:nvSpPr>
          <p:spPr>
            <a:xfrm>
              <a:off x="2501300" y="1754425"/>
              <a:ext cx="4500" cy="4500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179" y="1"/>
                  </a:moveTo>
                  <a:cubicBezTo>
                    <a:pt x="120" y="1"/>
                    <a:pt x="60" y="1"/>
                    <a:pt x="0" y="21"/>
                  </a:cubicBezTo>
                  <a:lnTo>
                    <a:pt x="0" y="100"/>
                  </a:lnTo>
                  <a:lnTo>
                    <a:pt x="0" y="180"/>
                  </a:lnTo>
                  <a:cubicBezTo>
                    <a:pt x="60" y="180"/>
                    <a:pt x="120" y="180"/>
                    <a:pt x="179" y="140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4"/>
            <p:cNvSpPr/>
            <p:nvPr/>
          </p:nvSpPr>
          <p:spPr>
            <a:xfrm>
              <a:off x="3095100" y="1807525"/>
              <a:ext cx="5975" cy="3625"/>
            </a:xfrm>
            <a:custGeom>
              <a:avLst/>
              <a:gdLst/>
              <a:ahLst/>
              <a:cxnLst/>
              <a:rect l="l" t="t" r="r" b="b"/>
              <a:pathLst>
                <a:path w="239" h="145" extrusionOk="0">
                  <a:moveTo>
                    <a:pt x="100" y="1"/>
                  </a:moveTo>
                  <a:cubicBezTo>
                    <a:pt x="73" y="1"/>
                    <a:pt x="41" y="18"/>
                    <a:pt x="0" y="65"/>
                  </a:cubicBezTo>
                  <a:cubicBezTo>
                    <a:pt x="100" y="85"/>
                    <a:pt x="179" y="105"/>
                    <a:pt x="239" y="145"/>
                  </a:cubicBezTo>
                  <a:cubicBezTo>
                    <a:pt x="197" y="103"/>
                    <a:pt x="165" y="1"/>
                    <a:pt x="10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4"/>
            <p:cNvSpPr/>
            <p:nvPr/>
          </p:nvSpPr>
          <p:spPr>
            <a:xfrm>
              <a:off x="2993650" y="1829025"/>
              <a:ext cx="2500" cy="2525"/>
            </a:xfrm>
            <a:custGeom>
              <a:avLst/>
              <a:gdLst/>
              <a:ahLst/>
              <a:cxnLst/>
              <a:rect l="l" t="t" r="r" b="b"/>
              <a:pathLst>
                <a:path w="100" h="101" extrusionOk="0">
                  <a:moveTo>
                    <a:pt x="0" y="1"/>
                  </a:moveTo>
                  <a:cubicBezTo>
                    <a:pt x="0" y="80"/>
                    <a:pt x="20" y="100"/>
                    <a:pt x="100" y="100"/>
                  </a:cubicBezTo>
                  <a:cubicBezTo>
                    <a:pt x="80" y="41"/>
                    <a:pt x="60" y="1"/>
                    <a:pt x="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4"/>
            <p:cNvSpPr/>
            <p:nvPr/>
          </p:nvSpPr>
          <p:spPr>
            <a:xfrm>
              <a:off x="2465975" y="2107025"/>
              <a:ext cx="27400" cy="11650"/>
            </a:xfrm>
            <a:custGeom>
              <a:avLst/>
              <a:gdLst/>
              <a:ahLst/>
              <a:cxnLst/>
              <a:rect l="l" t="t" r="r" b="b"/>
              <a:pathLst>
                <a:path w="1096" h="466" extrusionOk="0">
                  <a:moveTo>
                    <a:pt x="916" y="1"/>
                  </a:moveTo>
                  <a:cubicBezTo>
                    <a:pt x="578" y="1"/>
                    <a:pt x="279" y="140"/>
                    <a:pt x="1" y="299"/>
                  </a:cubicBezTo>
                  <a:cubicBezTo>
                    <a:pt x="28" y="302"/>
                    <a:pt x="56" y="303"/>
                    <a:pt x="84" y="303"/>
                  </a:cubicBezTo>
                  <a:cubicBezTo>
                    <a:pt x="129" y="303"/>
                    <a:pt x="175" y="301"/>
                    <a:pt x="219" y="301"/>
                  </a:cubicBezTo>
                  <a:cubicBezTo>
                    <a:pt x="345" y="301"/>
                    <a:pt x="462" y="319"/>
                    <a:pt x="538" y="458"/>
                  </a:cubicBezTo>
                  <a:cubicBezTo>
                    <a:pt x="562" y="463"/>
                    <a:pt x="586" y="465"/>
                    <a:pt x="610" y="465"/>
                  </a:cubicBezTo>
                  <a:cubicBezTo>
                    <a:pt x="781" y="465"/>
                    <a:pt x="938" y="352"/>
                    <a:pt x="1095" y="299"/>
                  </a:cubicBezTo>
                  <a:cubicBezTo>
                    <a:pt x="1035" y="200"/>
                    <a:pt x="976" y="100"/>
                    <a:pt x="91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4"/>
            <p:cNvSpPr/>
            <p:nvPr/>
          </p:nvSpPr>
          <p:spPr>
            <a:xfrm>
              <a:off x="2496825" y="2111025"/>
              <a:ext cx="6000" cy="3500"/>
            </a:xfrm>
            <a:custGeom>
              <a:avLst/>
              <a:gdLst/>
              <a:ahLst/>
              <a:cxnLst/>
              <a:rect l="l" t="t" r="r" b="b"/>
              <a:pathLst>
                <a:path w="240" h="140" extrusionOk="0">
                  <a:moveTo>
                    <a:pt x="239" y="0"/>
                  </a:moveTo>
                  <a:cubicBezTo>
                    <a:pt x="159" y="20"/>
                    <a:pt x="80" y="80"/>
                    <a:pt x="0" y="139"/>
                  </a:cubicBezTo>
                  <a:cubicBezTo>
                    <a:pt x="100" y="139"/>
                    <a:pt x="179" y="80"/>
                    <a:pt x="23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4"/>
            <p:cNvSpPr/>
            <p:nvPr/>
          </p:nvSpPr>
          <p:spPr>
            <a:xfrm>
              <a:off x="2688300" y="2039900"/>
              <a:ext cx="8975" cy="4575"/>
            </a:xfrm>
            <a:custGeom>
              <a:avLst/>
              <a:gdLst/>
              <a:ahLst/>
              <a:cxnLst/>
              <a:rect l="l" t="t" r="r" b="b"/>
              <a:pathLst>
                <a:path w="359" h="183" extrusionOk="0">
                  <a:moveTo>
                    <a:pt x="119" y="0"/>
                  </a:moveTo>
                  <a:cubicBezTo>
                    <a:pt x="80" y="20"/>
                    <a:pt x="60" y="20"/>
                    <a:pt x="0" y="40"/>
                  </a:cubicBezTo>
                  <a:cubicBezTo>
                    <a:pt x="58" y="128"/>
                    <a:pt x="117" y="183"/>
                    <a:pt x="183" y="183"/>
                  </a:cubicBezTo>
                  <a:cubicBezTo>
                    <a:pt x="207" y="183"/>
                    <a:pt x="232" y="175"/>
                    <a:pt x="259" y="160"/>
                  </a:cubicBezTo>
                  <a:cubicBezTo>
                    <a:pt x="298" y="140"/>
                    <a:pt x="318" y="100"/>
                    <a:pt x="358" y="60"/>
                  </a:cubicBezTo>
                  <a:lnTo>
                    <a:pt x="119" y="0"/>
                  </a:ln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4"/>
            <p:cNvSpPr/>
            <p:nvPr/>
          </p:nvSpPr>
          <p:spPr>
            <a:xfrm>
              <a:off x="2859875" y="1826425"/>
              <a:ext cx="2000" cy="2125"/>
            </a:xfrm>
            <a:custGeom>
              <a:avLst/>
              <a:gdLst/>
              <a:ahLst/>
              <a:cxnLst/>
              <a:rect l="l" t="t" r="r" b="b"/>
              <a:pathLst>
                <a:path w="80" h="85" extrusionOk="0">
                  <a:moveTo>
                    <a:pt x="38" y="0"/>
                  </a:moveTo>
                  <a:cubicBezTo>
                    <a:pt x="28" y="0"/>
                    <a:pt x="15" y="10"/>
                    <a:pt x="0" y="25"/>
                  </a:cubicBezTo>
                  <a:cubicBezTo>
                    <a:pt x="0" y="45"/>
                    <a:pt x="60" y="45"/>
                    <a:pt x="80" y="85"/>
                  </a:cubicBezTo>
                  <a:cubicBezTo>
                    <a:pt x="67" y="24"/>
                    <a:pt x="55" y="0"/>
                    <a:pt x="38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4"/>
            <p:cNvSpPr/>
            <p:nvPr/>
          </p:nvSpPr>
          <p:spPr>
            <a:xfrm>
              <a:off x="2916050" y="1881250"/>
              <a:ext cx="3525" cy="2525"/>
            </a:xfrm>
            <a:custGeom>
              <a:avLst/>
              <a:gdLst/>
              <a:ahLst/>
              <a:cxnLst/>
              <a:rect l="l" t="t" r="r" b="b"/>
              <a:pathLst>
                <a:path w="141" h="101" extrusionOk="0">
                  <a:moveTo>
                    <a:pt x="100" y="1"/>
                  </a:moveTo>
                  <a:cubicBezTo>
                    <a:pt x="21" y="1"/>
                    <a:pt x="1" y="20"/>
                    <a:pt x="21" y="60"/>
                  </a:cubicBezTo>
                  <a:cubicBezTo>
                    <a:pt x="41" y="100"/>
                    <a:pt x="61" y="100"/>
                    <a:pt x="100" y="100"/>
                  </a:cubicBezTo>
                  <a:cubicBezTo>
                    <a:pt x="120" y="80"/>
                    <a:pt x="140" y="80"/>
                    <a:pt x="140" y="40"/>
                  </a:cubicBezTo>
                  <a:cubicBezTo>
                    <a:pt x="120" y="20"/>
                    <a:pt x="120" y="1"/>
                    <a:pt x="10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4"/>
            <p:cNvSpPr/>
            <p:nvPr/>
          </p:nvSpPr>
          <p:spPr>
            <a:xfrm>
              <a:off x="2444600" y="1830875"/>
              <a:ext cx="9475" cy="6150"/>
            </a:xfrm>
            <a:custGeom>
              <a:avLst/>
              <a:gdLst/>
              <a:ahLst/>
              <a:cxnLst/>
              <a:rect l="l" t="t" r="r" b="b"/>
              <a:pathLst>
                <a:path w="379" h="246" extrusionOk="0">
                  <a:moveTo>
                    <a:pt x="239" y="0"/>
                  </a:moveTo>
                  <a:cubicBezTo>
                    <a:pt x="165" y="0"/>
                    <a:pt x="91" y="60"/>
                    <a:pt x="1" y="86"/>
                  </a:cubicBezTo>
                  <a:lnTo>
                    <a:pt x="1" y="245"/>
                  </a:lnTo>
                  <a:cubicBezTo>
                    <a:pt x="140" y="225"/>
                    <a:pt x="239" y="225"/>
                    <a:pt x="359" y="205"/>
                  </a:cubicBezTo>
                  <a:cubicBezTo>
                    <a:pt x="359" y="146"/>
                    <a:pt x="379" y="106"/>
                    <a:pt x="359" y="66"/>
                  </a:cubicBezTo>
                  <a:cubicBezTo>
                    <a:pt x="317" y="18"/>
                    <a:pt x="278" y="0"/>
                    <a:pt x="239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4"/>
            <p:cNvSpPr/>
            <p:nvPr/>
          </p:nvSpPr>
          <p:spPr>
            <a:xfrm>
              <a:off x="2427200" y="1812450"/>
              <a:ext cx="4500" cy="2175"/>
            </a:xfrm>
            <a:custGeom>
              <a:avLst/>
              <a:gdLst/>
              <a:ahLst/>
              <a:cxnLst/>
              <a:rect l="l" t="t" r="r" b="b"/>
              <a:pathLst>
                <a:path w="180" h="87" extrusionOk="0">
                  <a:moveTo>
                    <a:pt x="100" y="0"/>
                  </a:moveTo>
                  <a:cubicBezTo>
                    <a:pt x="61" y="0"/>
                    <a:pt x="31" y="26"/>
                    <a:pt x="0" y="87"/>
                  </a:cubicBezTo>
                  <a:lnTo>
                    <a:pt x="179" y="87"/>
                  </a:lnTo>
                  <a:cubicBezTo>
                    <a:pt x="179" y="87"/>
                    <a:pt x="160" y="47"/>
                    <a:pt x="140" y="7"/>
                  </a:cubicBezTo>
                  <a:cubicBezTo>
                    <a:pt x="126" y="3"/>
                    <a:pt x="113" y="0"/>
                    <a:pt x="10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4"/>
            <p:cNvSpPr/>
            <p:nvPr/>
          </p:nvSpPr>
          <p:spPr>
            <a:xfrm>
              <a:off x="2620150" y="1828775"/>
              <a:ext cx="6000" cy="3400"/>
            </a:xfrm>
            <a:custGeom>
              <a:avLst/>
              <a:gdLst/>
              <a:ahLst/>
              <a:cxnLst/>
              <a:rect l="l" t="t" r="r" b="b"/>
              <a:pathLst>
                <a:path w="240" h="136" extrusionOk="0">
                  <a:moveTo>
                    <a:pt x="86" y="1"/>
                  </a:moveTo>
                  <a:cubicBezTo>
                    <a:pt x="58" y="1"/>
                    <a:pt x="30" y="5"/>
                    <a:pt x="1" y="11"/>
                  </a:cubicBezTo>
                  <a:cubicBezTo>
                    <a:pt x="12" y="110"/>
                    <a:pt x="53" y="136"/>
                    <a:pt x="105" y="136"/>
                  </a:cubicBezTo>
                  <a:cubicBezTo>
                    <a:pt x="147" y="136"/>
                    <a:pt x="195" y="119"/>
                    <a:pt x="239" y="110"/>
                  </a:cubicBezTo>
                  <a:cubicBezTo>
                    <a:pt x="211" y="26"/>
                    <a:pt x="153" y="1"/>
                    <a:pt x="86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4"/>
            <p:cNvSpPr/>
            <p:nvPr/>
          </p:nvSpPr>
          <p:spPr>
            <a:xfrm>
              <a:off x="2397350" y="1841875"/>
              <a:ext cx="4000" cy="4100"/>
            </a:xfrm>
            <a:custGeom>
              <a:avLst/>
              <a:gdLst/>
              <a:ahLst/>
              <a:cxnLst/>
              <a:rect l="l" t="t" r="r" b="b"/>
              <a:pathLst>
                <a:path w="160" h="164" extrusionOk="0">
                  <a:moveTo>
                    <a:pt x="31" y="1"/>
                  </a:moveTo>
                  <a:cubicBezTo>
                    <a:pt x="21" y="1"/>
                    <a:pt x="11" y="2"/>
                    <a:pt x="1" y="4"/>
                  </a:cubicBezTo>
                  <a:cubicBezTo>
                    <a:pt x="41" y="84"/>
                    <a:pt x="80" y="123"/>
                    <a:pt x="160" y="163"/>
                  </a:cubicBezTo>
                  <a:cubicBezTo>
                    <a:pt x="160" y="74"/>
                    <a:pt x="112" y="1"/>
                    <a:pt x="31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4"/>
            <p:cNvSpPr/>
            <p:nvPr/>
          </p:nvSpPr>
          <p:spPr>
            <a:xfrm>
              <a:off x="2919050" y="1738025"/>
              <a:ext cx="3000" cy="2500"/>
            </a:xfrm>
            <a:custGeom>
              <a:avLst/>
              <a:gdLst/>
              <a:ahLst/>
              <a:cxnLst/>
              <a:rect l="l" t="t" r="r" b="b"/>
              <a:pathLst>
                <a:path w="120" h="100" extrusionOk="0">
                  <a:moveTo>
                    <a:pt x="80" y="0"/>
                  </a:moveTo>
                  <a:cubicBezTo>
                    <a:pt x="60" y="20"/>
                    <a:pt x="20" y="80"/>
                    <a:pt x="0" y="100"/>
                  </a:cubicBezTo>
                  <a:lnTo>
                    <a:pt x="120" y="100"/>
                  </a:lnTo>
                  <a:cubicBezTo>
                    <a:pt x="100" y="80"/>
                    <a:pt x="80" y="40"/>
                    <a:pt x="8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4"/>
            <p:cNvSpPr/>
            <p:nvPr/>
          </p:nvSpPr>
          <p:spPr>
            <a:xfrm>
              <a:off x="3001600" y="1789750"/>
              <a:ext cx="4000" cy="3000"/>
            </a:xfrm>
            <a:custGeom>
              <a:avLst/>
              <a:gdLst/>
              <a:ahLst/>
              <a:cxnLst/>
              <a:rect l="l" t="t" r="r" b="b"/>
              <a:pathLst>
                <a:path w="160" h="120" extrusionOk="0">
                  <a:moveTo>
                    <a:pt x="0" y="0"/>
                  </a:moveTo>
                  <a:cubicBezTo>
                    <a:pt x="0" y="80"/>
                    <a:pt x="60" y="120"/>
                    <a:pt x="160" y="120"/>
                  </a:cubicBezTo>
                  <a:cubicBezTo>
                    <a:pt x="160" y="100"/>
                    <a:pt x="140" y="60"/>
                    <a:pt x="14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4"/>
            <p:cNvSpPr/>
            <p:nvPr/>
          </p:nvSpPr>
          <p:spPr>
            <a:xfrm>
              <a:off x="2866325" y="1784775"/>
              <a:ext cx="2025" cy="2000"/>
            </a:xfrm>
            <a:custGeom>
              <a:avLst/>
              <a:gdLst/>
              <a:ahLst/>
              <a:cxnLst/>
              <a:rect l="l" t="t" r="r" b="b"/>
              <a:pathLst>
                <a:path w="81" h="80" extrusionOk="0">
                  <a:moveTo>
                    <a:pt x="1" y="0"/>
                  </a:moveTo>
                  <a:lnTo>
                    <a:pt x="1" y="0"/>
                  </a:lnTo>
                  <a:cubicBezTo>
                    <a:pt x="14" y="53"/>
                    <a:pt x="27" y="80"/>
                    <a:pt x="46" y="80"/>
                  </a:cubicBezTo>
                  <a:cubicBezTo>
                    <a:pt x="56" y="80"/>
                    <a:pt x="67" y="73"/>
                    <a:pt x="80" y="60"/>
                  </a:cubicBezTo>
                  <a:cubicBezTo>
                    <a:pt x="80" y="20"/>
                    <a:pt x="21" y="20"/>
                    <a:pt x="1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4"/>
            <p:cNvSpPr/>
            <p:nvPr/>
          </p:nvSpPr>
          <p:spPr>
            <a:xfrm>
              <a:off x="2357075" y="1203400"/>
              <a:ext cx="9975" cy="7000"/>
            </a:xfrm>
            <a:custGeom>
              <a:avLst/>
              <a:gdLst/>
              <a:ahLst/>
              <a:cxnLst/>
              <a:rect l="l" t="t" r="r" b="b"/>
              <a:pathLst>
                <a:path w="399" h="280" extrusionOk="0">
                  <a:moveTo>
                    <a:pt x="259" y="1"/>
                  </a:moveTo>
                  <a:cubicBezTo>
                    <a:pt x="180" y="80"/>
                    <a:pt x="80" y="160"/>
                    <a:pt x="0" y="200"/>
                  </a:cubicBezTo>
                  <a:cubicBezTo>
                    <a:pt x="60" y="240"/>
                    <a:pt x="80" y="279"/>
                    <a:pt x="120" y="279"/>
                  </a:cubicBezTo>
                  <a:cubicBezTo>
                    <a:pt x="299" y="279"/>
                    <a:pt x="398" y="180"/>
                    <a:pt x="359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4"/>
            <p:cNvSpPr/>
            <p:nvPr/>
          </p:nvSpPr>
          <p:spPr>
            <a:xfrm>
              <a:off x="2235225" y="1241900"/>
              <a:ext cx="9975" cy="3800"/>
            </a:xfrm>
            <a:custGeom>
              <a:avLst/>
              <a:gdLst/>
              <a:ahLst/>
              <a:cxnLst/>
              <a:rect l="l" t="t" r="r" b="b"/>
              <a:pathLst>
                <a:path w="399" h="152" extrusionOk="0">
                  <a:moveTo>
                    <a:pt x="204" y="1"/>
                  </a:moveTo>
                  <a:cubicBezTo>
                    <a:pt x="165" y="1"/>
                    <a:pt x="124" y="5"/>
                    <a:pt x="80" y="12"/>
                  </a:cubicBezTo>
                  <a:cubicBezTo>
                    <a:pt x="1" y="32"/>
                    <a:pt x="1" y="112"/>
                    <a:pt x="80" y="132"/>
                  </a:cubicBezTo>
                  <a:cubicBezTo>
                    <a:pt x="160" y="152"/>
                    <a:pt x="239" y="152"/>
                    <a:pt x="319" y="152"/>
                  </a:cubicBezTo>
                  <a:cubicBezTo>
                    <a:pt x="359" y="132"/>
                    <a:pt x="379" y="72"/>
                    <a:pt x="399" y="52"/>
                  </a:cubicBezTo>
                  <a:cubicBezTo>
                    <a:pt x="336" y="14"/>
                    <a:pt x="273" y="1"/>
                    <a:pt x="204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4"/>
            <p:cNvSpPr/>
            <p:nvPr/>
          </p:nvSpPr>
          <p:spPr>
            <a:xfrm>
              <a:off x="2341150" y="1155575"/>
              <a:ext cx="4025" cy="3600"/>
            </a:xfrm>
            <a:custGeom>
              <a:avLst/>
              <a:gdLst/>
              <a:ahLst/>
              <a:cxnLst/>
              <a:rect l="l" t="t" r="r" b="b"/>
              <a:pathLst>
                <a:path w="161" h="144" extrusionOk="0">
                  <a:moveTo>
                    <a:pt x="30" y="1"/>
                  </a:moveTo>
                  <a:cubicBezTo>
                    <a:pt x="21" y="1"/>
                    <a:pt x="11" y="2"/>
                    <a:pt x="1" y="4"/>
                  </a:cubicBezTo>
                  <a:cubicBezTo>
                    <a:pt x="41" y="44"/>
                    <a:pt x="120" y="104"/>
                    <a:pt x="160" y="143"/>
                  </a:cubicBezTo>
                  <a:cubicBezTo>
                    <a:pt x="142" y="72"/>
                    <a:pt x="109" y="1"/>
                    <a:pt x="3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4"/>
            <p:cNvSpPr/>
            <p:nvPr/>
          </p:nvSpPr>
          <p:spPr>
            <a:xfrm>
              <a:off x="2345150" y="1159650"/>
              <a:ext cx="3500" cy="4000"/>
            </a:xfrm>
            <a:custGeom>
              <a:avLst/>
              <a:gdLst/>
              <a:ahLst/>
              <a:cxnLst/>
              <a:rect l="l" t="t" r="r" b="b"/>
              <a:pathLst>
                <a:path w="140" h="160" extrusionOk="0">
                  <a:moveTo>
                    <a:pt x="0" y="0"/>
                  </a:moveTo>
                  <a:lnTo>
                    <a:pt x="0" y="159"/>
                  </a:lnTo>
                  <a:cubicBezTo>
                    <a:pt x="139" y="100"/>
                    <a:pt x="139" y="40"/>
                    <a:pt x="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4"/>
            <p:cNvSpPr/>
            <p:nvPr/>
          </p:nvSpPr>
          <p:spPr>
            <a:xfrm>
              <a:off x="2089025" y="1175550"/>
              <a:ext cx="4500" cy="6500"/>
            </a:xfrm>
            <a:custGeom>
              <a:avLst/>
              <a:gdLst/>
              <a:ahLst/>
              <a:cxnLst/>
              <a:rect l="l" t="t" r="r" b="b"/>
              <a:pathLst>
                <a:path w="180" h="260" extrusionOk="0">
                  <a:moveTo>
                    <a:pt x="80" y="1"/>
                  </a:moveTo>
                  <a:cubicBezTo>
                    <a:pt x="60" y="60"/>
                    <a:pt x="0" y="100"/>
                    <a:pt x="40" y="120"/>
                  </a:cubicBezTo>
                  <a:cubicBezTo>
                    <a:pt x="40" y="180"/>
                    <a:pt x="60" y="259"/>
                    <a:pt x="80" y="259"/>
                  </a:cubicBezTo>
                  <a:cubicBezTo>
                    <a:pt x="159" y="259"/>
                    <a:pt x="179" y="180"/>
                    <a:pt x="159" y="100"/>
                  </a:cubicBezTo>
                  <a:cubicBezTo>
                    <a:pt x="159" y="60"/>
                    <a:pt x="100" y="21"/>
                    <a:pt x="80" y="1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4"/>
            <p:cNvSpPr/>
            <p:nvPr/>
          </p:nvSpPr>
          <p:spPr>
            <a:xfrm>
              <a:off x="2413775" y="1836500"/>
              <a:ext cx="1025" cy="1025"/>
            </a:xfrm>
            <a:custGeom>
              <a:avLst/>
              <a:gdLst/>
              <a:ahLst/>
              <a:cxnLst/>
              <a:rect l="l" t="t" r="r" b="b"/>
              <a:pathLst>
                <a:path w="41" h="41" extrusionOk="0">
                  <a:moveTo>
                    <a:pt x="40" y="0"/>
                  </a:moveTo>
                  <a:lnTo>
                    <a:pt x="0" y="40"/>
                  </a:lnTo>
                  <a:cubicBezTo>
                    <a:pt x="20" y="40"/>
                    <a:pt x="20" y="20"/>
                    <a:pt x="40" y="0"/>
                  </a:cubicBezTo>
                  <a:close/>
                </a:path>
              </a:pathLst>
            </a:custGeom>
            <a:solidFill>
              <a:srgbClr val="E3CDA4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99" name="Google Shape;359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107269" tIns="107269" rIns="107269" bIns="107269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600" name="Google Shape;3600;p4"/>
          <p:cNvSpPr txBox="1">
            <a:spLocks noGrp="1"/>
          </p:cNvSpPr>
          <p:nvPr>
            <p:ph type="body" idx="1"/>
          </p:nvPr>
        </p:nvSpPr>
        <p:spPr>
          <a:xfrm>
            <a:off x="810501" y="1209075"/>
            <a:ext cx="6751500" cy="3416400"/>
          </a:xfrm>
          <a:prstGeom prst="rect">
            <a:avLst/>
          </a:prstGeom>
        </p:spPr>
        <p:txBody>
          <a:bodyPr spcFirstLastPara="1" wrap="square" lIns="107269" tIns="107269" rIns="107269" bIns="107269" anchor="ctr" anchorCtr="0">
            <a:noAutofit/>
          </a:bodyPr>
          <a:lstStyle>
            <a:lvl1pPr marL="536433" lvl="0" indent="-40232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3015"/>
              </a:buClr>
              <a:buSzPts val="1800"/>
              <a:buFont typeface="Lora"/>
              <a:buChar char="●"/>
              <a:defRPr sz="1300" b="0">
                <a:solidFill>
                  <a:srgbClr val="5A3015"/>
                </a:solidFill>
              </a:defRPr>
            </a:lvl1pPr>
            <a:lvl2pPr marL="1072866" lvl="1" indent="-37252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3015"/>
              </a:buClr>
              <a:buSzPts val="1400"/>
              <a:buFont typeface="Lora"/>
              <a:buChar char="○"/>
              <a:defRPr sz="1300">
                <a:solidFill>
                  <a:srgbClr val="5A3015"/>
                </a:solidFill>
              </a:defRPr>
            </a:lvl2pPr>
            <a:lvl3pPr marL="1609298" lvl="2" indent="-3725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3015"/>
              </a:buClr>
              <a:buSzPts val="1400"/>
              <a:buFont typeface="Lora"/>
              <a:buChar char="■"/>
              <a:defRPr>
                <a:solidFill>
                  <a:srgbClr val="5A3015"/>
                </a:solidFill>
                <a:latin typeface="Lora"/>
                <a:ea typeface="Lora"/>
                <a:cs typeface="Lora"/>
                <a:sym typeface="Lora"/>
              </a:defRPr>
            </a:lvl3pPr>
            <a:lvl4pPr marL="2145731" lvl="3" indent="-372523" rtl="0">
              <a:lnSpc>
                <a:spcPct val="115000"/>
              </a:lnSpc>
              <a:spcBef>
                <a:spcPts val="1877"/>
              </a:spcBef>
              <a:spcAft>
                <a:spcPts val="0"/>
              </a:spcAft>
              <a:buClr>
                <a:srgbClr val="5A3015"/>
              </a:buClr>
              <a:buSzPts val="1400"/>
              <a:buFont typeface="Lora"/>
              <a:buChar char="●"/>
              <a:defRPr>
                <a:solidFill>
                  <a:srgbClr val="5A3015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682164" lvl="4" indent="-372523" rtl="0">
              <a:lnSpc>
                <a:spcPct val="115000"/>
              </a:lnSpc>
              <a:spcBef>
                <a:spcPts val="1877"/>
              </a:spcBef>
              <a:spcAft>
                <a:spcPts val="0"/>
              </a:spcAft>
              <a:buClr>
                <a:srgbClr val="5A3015"/>
              </a:buClr>
              <a:buSzPts val="1400"/>
              <a:buFont typeface="Lora"/>
              <a:buChar char="○"/>
              <a:defRPr>
                <a:solidFill>
                  <a:srgbClr val="5A3015"/>
                </a:solidFill>
                <a:latin typeface="Lora"/>
                <a:ea typeface="Lora"/>
                <a:cs typeface="Lora"/>
                <a:sym typeface="Lora"/>
              </a:defRPr>
            </a:lvl5pPr>
            <a:lvl6pPr marL="3218597" lvl="5" indent="-372523" rtl="0">
              <a:lnSpc>
                <a:spcPct val="115000"/>
              </a:lnSpc>
              <a:spcBef>
                <a:spcPts val="1877"/>
              </a:spcBef>
              <a:spcAft>
                <a:spcPts val="0"/>
              </a:spcAft>
              <a:buClr>
                <a:srgbClr val="5A3015"/>
              </a:buClr>
              <a:buSzPts val="1400"/>
              <a:buFont typeface="Lora"/>
              <a:buChar char="■"/>
              <a:defRPr>
                <a:solidFill>
                  <a:srgbClr val="5A3015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755029" lvl="6" indent="-372523" rtl="0">
              <a:lnSpc>
                <a:spcPct val="115000"/>
              </a:lnSpc>
              <a:spcBef>
                <a:spcPts val="1877"/>
              </a:spcBef>
              <a:spcAft>
                <a:spcPts val="0"/>
              </a:spcAft>
              <a:buClr>
                <a:srgbClr val="5A3015"/>
              </a:buClr>
              <a:buSzPts val="1400"/>
              <a:buFont typeface="Lora"/>
              <a:buChar char="●"/>
              <a:defRPr>
                <a:solidFill>
                  <a:srgbClr val="5A3015"/>
                </a:solidFill>
                <a:latin typeface="Lora"/>
                <a:ea typeface="Lora"/>
                <a:cs typeface="Lora"/>
                <a:sym typeface="Lora"/>
              </a:defRPr>
            </a:lvl7pPr>
            <a:lvl8pPr marL="4291462" lvl="7" indent="-372523" rtl="0">
              <a:lnSpc>
                <a:spcPct val="115000"/>
              </a:lnSpc>
              <a:spcBef>
                <a:spcPts val="1877"/>
              </a:spcBef>
              <a:spcAft>
                <a:spcPts val="0"/>
              </a:spcAft>
              <a:buClr>
                <a:srgbClr val="5A3015"/>
              </a:buClr>
              <a:buSzPts val="1400"/>
              <a:buFont typeface="Lora"/>
              <a:buChar char="○"/>
              <a:defRPr>
                <a:solidFill>
                  <a:srgbClr val="5A3015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827895" lvl="8" indent="-372523" rtl="0">
              <a:lnSpc>
                <a:spcPct val="115000"/>
              </a:lnSpc>
              <a:spcBef>
                <a:spcPts val="1877"/>
              </a:spcBef>
              <a:spcAft>
                <a:spcPts val="1877"/>
              </a:spcAft>
              <a:buClr>
                <a:srgbClr val="5A3015"/>
              </a:buClr>
              <a:buSzPts val="1400"/>
              <a:buFont typeface="Lora"/>
              <a:buChar char="■"/>
              <a:defRPr>
                <a:solidFill>
                  <a:srgbClr val="5A3015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grpSp>
        <p:nvGrpSpPr>
          <p:cNvPr id="3601" name="Google Shape;3601;p4"/>
          <p:cNvGrpSpPr/>
          <p:nvPr/>
        </p:nvGrpSpPr>
        <p:grpSpPr>
          <a:xfrm rot="2846348">
            <a:off x="6020690" y="-1239674"/>
            <a:ext cx="1535091" cy="1923603"/>
            <a:chOff x="4082775" y="914425"/>
            <a:chExt cx="777050" cy="973675"/>
          </a:xfrm>
        </p:grpSpPr>
        <p:sp>
          <p:nvSpPr>
            <p:cNvPr id="3602" name="Google Shape;3602;p4"/>
            <p:cNvSpPr/>
            <p:nvPr/>
          </p:nvSpPr>
          <p:spPr>
            <a:xfrm>
              <a:off x="4082775" y="914425"/>
              <a:ext cx="665375" cy="778900"/>
            </a:xfrm>
            <a:custGeom>
              <a:avLst/>
              <a:gdLst/>
              <a:ahLst/>
              <a:cxnLst/>
              <a:rect l="l" t="t" r="r" b="b"/>
              <a:pathLst>
                <a:path w="26615" h="31156" extrusionOk="0">
                  <a:moveTo>
                    <a:pt x="24598" y="27170"/>
                  </a:moveTo>
                  <a:lnTo>
                    <a:pt x="24598" y="27170"/>
                  </a:lnTo>
                  <a:cubicBezTo>
                    <a:pt x="24594" y="27175"/>
                    <a:pt x="24589" y="27181"/>
                    <a:pt x="24585" y="27187"/>
                  </a:cubicBezTo>
                  <a:lnTo>
                    <a:pt x="24585" y="27187"/>
                  </a:lnTo>
                  <a:cubicBezTo>
                    <a:pt x="24590" y="27181"/>
                    <a:pt x="24594" y="27175"/>
                    <a:pt x="24598" y="27170"/>
                  </a:cubicBezTo>
                  <a:close/>
                  <a:moveTo>
                    <a:pt x="9983" y="1"/>
                  </a:moveTo>
                  <a:cubicBezTo>
                    <a:pt x="9865" y="1"/>
                    <a:pt x="9748" y="4"/>
                    <a:pt x="9631" y="12"/>
                  </a:cubicBezTo>
                  <a:cubicBezTo>
                    <a:pt x="9190" y="517"/>
                    <a:pt x="8635" y="807"/>
                    <a:pt x="8057" y="807"/>
                  </a:cubicBezTo>
                  <a:cubicBezTo>
                    <a:pt x="7782" y="807"/>
                    <a:pt x="7503" y="742"/>
                    <a:pt x="7227" y="602"/>
                  </a:cubicBezTo>
                  <a:lnTo>
                    <a:pt x="7227" y="602"/>
                  </a:lnTo>
                  <a:cubicBezTo>
                    <a:pt x="7440" y="1226"/>
                    <a:pt x="6821" y="1783"/>
                    <a:pt x="6162" y="1783"/>
                  </a:cubicBezTo>
                  <a:cubicBezTo>
                    <a:pt x="6052" y="1783"/>
                    <a:pt x="5940" y="1767"/>
                    <a:pt x="5832" y="1734"/>
                  </a:cubicBezTo>
                  <a:lnTo>
                    <a:pt x="5832" y="1734"/>
                  </a:lnTo>
                  <a:lnTo>
                    <a:pt x="6018" y="2494"/>
                  </a:lnTo>
                  <a:cubicBezTo>
                    <a:pt x="5915" y="2464"/>
                    <a:pt x="5824" y="2450"/>
                    <a:pt x="5742" y="2450"/>
                  </a:cubicBezTo>
                  <a:cubicBezTo>
                    <a:pt x="4963" y="2450"/>
                    <a:pt x="5030" y="3678"/>
                    <a:pt x="4039" y="3678"/>
                  </a:cubicBezTo>
                  <a:cubicBezTo>
                    <a:pt x="4002" y="3678"/>
                    <a:pt x="3964" y="3676"/>
                    <a:pt x="3924" y="3672"/>
                  </a:cubicBezTo>
                  <a:lnTo>
                    <a:pt x="3924" y="3672"/>
                  </a:lnTo>
                  <a:cubicBezTo>
                    <a:pt x="3955" y="4262"/>
                    <a:pt x="4451" y="3890"/>
                    <a:pt x="4467" y="4448"/>
                  </a:cubicBezTo>
                  <a:cubicBezTo>
                    <a:pt x="3257" y="5223"/>
                    <a:pt x="3350" y="6356"/>
                    <a:pt x="1861" y="6805"/>
                  </a:cubicBezTo>
                  <a:lnTo>
                    <a:pt x="2823" y="7581"/>
                  </a:lnTo>
                  <a:cubicBezTo>
                    <a:pt x="1861" y="9597"/>
                    <a:pt x="1396" y="12079"/>
                    <a:pt x="0" y="13583"/>
                  </a:cubicBezTo>
                  <a:cubicBezTo>
                    <a:pt x="529" y="13541"/>
                    <a:pt x="921" y="13231"/>
                    <a:pt x="1324" y="13231"/>
                  </a:cubicBezTo>
                  <a:cubicBezTo>
                    <a:pt x="1511" y="13231"/>
                    <a:pt x="1701" y="13298"/>
                    <a:pt x="1908" y="13490"/>
                  </a:cubicBezTo>
                  <a:cubicBezTo>
                    <a:pt x="2094" y="14607"/>
                    <a:pt x="1117" y="15677"/>
                    <a:pt x="1644" y="16747"/>
                  </a:cubicBezTo>
                  <a:cubicBezTo>
                    <a:pt x="962" y="17352"/>
                    <a:pt x="0" y="18515"/>
                    <a:pt x="16" y="19074"/>
                  </a:cubicBezTo>
                  <a:cubicBezTo>
                    <a:pt x="744" y="18314"/>
                    <a:pt x="2140" y="18158"/>
                    <a:pt x="2482" y="17042"/>
                  </a:cubicBezTo>
                  <a:cubicBezTo>
                    <a:pt x="2517" y="16912"/>
                    <a:pt x="2586" y="16860"/>
                    <a:pt x="2666" y="16860"/>
                  </a:cubicBezTo>
                  <a:cubicBezTo>
                    <a:pt x="2864" y="16860"/>
                    <a:pt x="3135" y="17176"/>
                    <a:pt x="3179" y="17429"/>
                  </a:cubicBezTo>
                  <a:cubicBezTo>
                    <a:pt x="4668" y="18251"/>
                    <a:pt x="2575" y="19446"/>
                    <a:pt x="2714" y="20345"/>
                  </a:cubicBezTo>
                  <a:cubicBezTo>
                    <a:pt x="2816" y="20414"/>
                    <a:pt x="2923" y="20445"/>
                    <a:pt x="3029" y="20445"/>
                  </a:cubicBezTo>
                  <a:cubicBezTo>
                    <a:pt x="3568" y="20445"/>
                    <a:pt x="4102" y="19656"/>
                    <a:pt x="4064" y="19074"/>
                  </a:cubicBezTo>
                  <a:cubicBezTo>
                    <a:pt x="4220" y="18997"/>
                    <a:pt x="4357" y="18964"/>
                    <a:pt x="4479" y="18964"/>
                  </a:cubicBezTo>
                  <a:cubicBezTo>
                    <a:pt x="5179" y="18964"/>
                    <a:pt x="5424" y="20022"/>
                    <a:pt x="6153" y="20022"/>
                  </a:cubicBezTo>
                  <a:cubicBezTo>
                    <a:pt x="6175" y="20022"/>
                    <a:pt x="6197" y="20021"/>
                    <a:pt x="6219" y="20020"/>
                  </a:cubicBezTo>
                  <a:lnTo>
                    <a:pt x="6219" y="20020"/>
                  </a:lnTo>
                  <a:cubicBezTo>
                    <a:pt x="6235" y="20655"/>
                    <a:pt x="6049" y="21183"/>
                    <a:pt x="5770" y="21726"/>
                  </a:cubicBezTo>
                  <a:cubicBezTo>
                    <a:pt x="5886" y="21775"/>
                    <a:pt x="5986" y="21797"/>
                    <a:pt x="6073" y="21797"/>
                  </a:cubicBezTo>
                  <a:cubicBezTo>
                    <a:pt x="6613" y="21797"/>
                    <a:pt x="6661" y="20952"/>
                    <a:pt x="7088" y="20578"/>
                  </a:cubicBezTo>
                  <a:cubicBezTo>
                    <a:pt x="7383" y="20687"/>
                    <a:pt x="7848" y="20888"/>
                    <a:pt x="7801" y="21105"/>
                  </a:cubicBezTo>
                  <a:cubicBezTo>
                    <a:pt x="7290" y="21400"/>
                    <a:pt x="6917" y="21819"/>
                    <a:pt x="6933" y="22393"/>
                  </a:cubicBezTo>
                  <a:cubicBezTo>
                    <a:pt x="7094" y="22458"/>
                    <a:pt x="7228" y="22487"/>
                    <a:pt x="7340" y="22487"/>
                  </a:cubicBezTo>
                  <a:cubicBezTo>
                    <a:pt x="8190" y="22487"/>
                    <a:pt x="7809" y="20833"/>
                    <a:pt x="8685" y="20764"/>
                  </a:cubicBezTo>
                  <a:lnTo>
                    <a:pt x="8685" y="20764"/>
                  </a:lnTo>
                  <a:cubicBezTo>
                    <a:pt x="8096" y="22858"/>
                    <a:pt x="10717" y="21384"/>
                    <a:pt x="10360" y="23277"/>
                  </a:cubicBezTo>
                  <a:cubicBezTo>
                    <a:pt x="10640" y="22734"/>
                    <a:pt x="10360" y="22005"/>
                    <a:pt x="10857" y="21415"/>
                  </a:cubicBezTo>
                  <a:cubicBezTo>
                    <a:pt x="11927" y="21881"/>
                    <a:pt x="11880" y="24300"/>
                    <a:pt x="13648" y="24672"/>
                  </a:cubicBezTo>
                  <a:cubicBezTo>
                    <a:pt x="13681" y="24681"/>
                    <a:pt x="13712" y="24685"/>
                    <a:pt x="13742" y="24685"/>
                  </a:cubicBezTo>
                  <a:cubicBezTo>
                    <a:pt x="14046" y="24685"/>
                    <a:pt x="14255" y="24296"/>
                    <a:pt x="14579" y="24254"/>
                  </a:cubicBezTo>
                  <a:cubicBezTo>
                    <a:pt x="15417" y="24533"/>
                    <a:pt x="15618" y="25370"/>
                    <a:pt x="15587" y="26084"/>
                  </a:cubicBezTo>
                  <a:lnTo>
                    <a:pt x="16828" y="26316"/>
                  </a:lnTo>
                  <a:cubicBezTo>
                    <a:pt x="16626" y="26859"/>
                    <a:pt x="16363" y="27464"/>
                    <a:pt x="16595" y="28007"/>
                  </a:cubicBezTo>
                  <a:cubicBezTo>
                    <a:pt x="16799" y="28133"/>
                    <a:pt x="16998" y="28182"/>
                    <a:pt x="17193" y="28182"/>
                  </a:cubicBezTo>
                  <a:cubicBezTo>
                    <a:pt x="17894" y="28182"/>
                    <a:pt x="18556" y="27549"/>
                    <a:pt x="19254" y="27549"/>
                  </a:cubicBezTo>
                  <a:cubicBezTo>
                    <a:pt x="19415" y="27549"/>
                    <a:pt x="19578" y="27583"/>
                    <a:pt x="19744" y="27666"/>
                  </a:cubicBezTo>
                  <a:cubicBezTo>
                    <a:pt x="20162" y="27092"/>
                    <a:pt x="19046" y="27278"/>
                    <a:pt x="19247" y="26751"/>
                  </a:cubicBezTo>
                  <a:cubicBezTo>
                    <a:pt x="19201" y="26037"/>
                    <a:pt x="21574" y="25665"/>
                    <a:pt x="21651" y="24362"/>
                  </a:cubicBezTo>
                  <a:cubicBezTo>
                    <a:pt x="21822" y="24199"/>
                    <a:pt x="21972" y="24133"/>
                    <a:pt x="22108" y="24133"/>
                  </a:cubicBezTo>
                  <a:cubicBezTo>
                    <a:pt x="22551" y="24133"/>
                    <a:pt x="22849" y="24834"/>
                    <a:pt x="23264" y="25107"/>
                  </a:cubicBezTo>
                  <a:cubicBezTo>
                    <a:pt x="22908" y="25929"/>
                    <a:pt x="22039" y="25929"/>
                    <a:pt x="21496" y="26518"/>
                  </a:cubicBezTo>
                  <a:lnTo>
                    <a:pt x="22753" y="26316"/>
                  </a:lnTo>
                  <a:cubicBezTo>
                    <a:pt x="23812" y="26415"/>
                    <a:pt x="23405" y="27801"/>
                    <a:pt x="24203" y="27801"/>
                  </a:cubicBezTo>
                  <a:cubicBezTo>
                    <a:pt x="24281" y="27801"/>
                    <a:pt x="24370" y="27788"/>
                    <a:pt x="24474" y="27759"/>
                  </a:cubicBezTo>
                  <a:cubicBezTo>
                    <a:pt x="24519" y="27550"/>
                    <a:pt x="24477" y="27340"/>
                    <a:pt x="24585" y="27187"/>
                  </a:cubicBezTo>
                  <a:lnTo>
                    <a:pt x="24585" y="27187"/>
                  </a:lnTo>
                  <a:cubicBezTo>
                    <a:pt x="24485" y="27320"/>
                    <a:pt x="24368" y="27471"/>
                    <a:pt x="24225" y="27471"/>
                  </a:cubicBezTo>
                  <a:cubicBezTo>
                    <a:pt x="24172" y="27471"/>
                    <a:pt x="24116" y="27450"/>
                    <a:pt x="24055" y="27402"/>
                  </a:cubicBezTo>
                  <a:cubicBezTo>
                    <a:pt x="23931" y="26782"/>
                    <a:pt x="24614" y="26472"/>
                    <a:pt x="24660" y="26316"/>
                  </a:cubicBezTo>
                  <a:lnTo>
                    <a:pt x="24660" y="26316"/>
                  </a:lnTo>
                  <a:cubicBezTo>
                    <a:pt x="24970" y="26921"/>
                    <a:pt x="24428" y="27588"/>
                    <a:pt x="24831" y="27867"/>
                  </a:cubicBezTo>
                  <a:lnTo>
                    <a:pt x="25001" y="26766"/>
                  </a:lnTo>
                  <a:cubicBezTo>
                    <a:pt x="25157" y="28240"/>
                    <a:pt x="26056" y="30240"/>
                    <a:pt x="26614" y="31155"/>
                  </a:cubicBezTo>
                  <a:cubicBezTo>
                    <a:pt x="26242" y="29263"/>
                    <a:pt x="25684" y="27076"/>
                    <a:pt x="24350" y="25805"/>
                  </a:cubicBezTo>
                  <a:cubicBezTo>
                    <a:pt x="22427" y="25029"/>
                    <a:pt x="24273" y="23525"/>
                    <a:pt x="24288" y="22315"/>
                  </a:cubicBezTo>
                  <a:cubicBezTo>
                    <a:pt x="23497" y="22206"/>
                    <a:pt x="23233" y="21555"/>
                    <a:pt x="23342" y="20811"/>
                  </a:cubicBezTo>
                  <a:cubicBezTo>
                    <a:pt x="23504" y="20676"/>
                    <a:pt x="23638" y="20622"/>
                    <a:pt x="23753" y="20622"/>
                  </a:cubicBezTo>
                  <a:cubicBezTo>
                    <a:pt x="24186" y="20622"/>
                    <a:pt x="24356" y="21371"/>
                    <a:pt x="24736" y="21371"/>
                  </a:cubicBezTo>
                  <a:cubicBezTo>
                    <a:pt x="24838" y="21371"/>
                    <a:pt x="24954" y="21318"/>
                    <a:pt x="25095" y="21183"/>
                  </a:cubicBezTo>
                  <a:cubicBezTo>
                    <a:pt x="24521" y="20640"/>
                    <a:pt x="24040" y="20299"/>
                    <a:pt x="23388" y="19880"/>
                  </a:cubicBezTo>
                  <a:lnTo>
                    <a:pt x="22846" y="16049"/>
                  </a:lnTo>
                  <a:lnTo>
                    <a:pt x="22846" y="16049"/>
                  </a:lnTo>
                  <a:cubicBezTo>
                    <a:pt x="22886" y="16057"/>
                    <a:pt x="22926" y="16061"/>
                    <a:pt x="22965" y="16061"/>
                  </a:cubicBezTo>
                  <a:cubicBezTo>
                    <a:pt x="23441" y="16061"/>
                    <a:pt x="23832" y="15485"/>
                    <a:pt x="23761" y="15041"/>
                  </a:cubicBezTo>
                  <a:lnTo>
                    <a:pt x="23761" y="15041"/>
                  </a:lnTo>
                  <a:cubicBezTo>
                    <a:pt x="23480" y="15085"/>
                    <a:pt x="23223" y="15117"/>
                    <a:pt x="22977" y="15117"/>
                  </a:cubicBezTo>
                  <a:cubicBezTo>
                    <a:pt x="22446" y="15117"/>
                    <a:pt x="21964" y="14970"/>
                    <a:pt x="21403" y="14483"/>
                  </a:cubicBezTo>
                  <a:cubicBezTo>
                    <a:pt x="21372" y="13909"/>
                    <a:pt x="20659" y="13521"/>
                    <a:pt x="21326" y="13133"/>
                  </a:cubicBezTo>
                  <a:lnTo>
                    <a:pt x="21326" y="13133"/>
                  </a:lnTo>
                  <a:cubicBezTo>
                    <a:pt x="21580" y="13232"/>
                    <a:pt x="21834" y="13498"/>
                    <a:pt x="22135" y="13498"/>
                  </a:cubicBezTo>
                  <a:cubicBezTo>
                    <a:pt x="22165" y="13498"/>
                    <a:pt x="22195" y="13496"/>
                    <a:pt x="22225" y="13490"/>
                  </a:cubicBezTo>
                  <a:cubicBezTo>
                    <a:pt x="20659" y="11582"/>
                    <a:pt x="21062" y="8760"/>
                    <a:pt x="19465" y="6728"/>
                  </a:cubicBezTo>
                  <a:cubicBezTo>
                    <a:pt x="19728" y="6107"/>
                    <a:pt x="20969" y="6340"/>
                    <a:pt x="20705" y="5518"/>
                  </a:cubicBezTo>
                  <a:lnTo>
                    <a:pt x="20705" y="5518"/>
                  </a:lnTo>
                  <a:cubicBezTo>
                    <a:pt x="20508" y="5574"/>
                    <a:pt x="20319" y="5598"/>
                    <a:pt x="20138" y="5598"/>
                  </a:cubicBezTo>
                  <a:cubicBezTo>
                    <a:pt x="19763" y="5598"/>
                    <a:pt x="19422" y="5494"/>
                    <a:pt x="19108" y="5348"/>
                  </a:cubicBezTo>
                  <a:cubicBezTo>
                    <a:pt x="18643" y="4277"/>
                    <a:pt x="17262" y="3579"/>
                    <a:pt x="17092" y="2540"/>
                  </a:cubicBezTo>
                  <a:cubicBezTo>
                    <a:pt x="16975" y="2573"/>
                    <a:pt x="16869" y="2587"/>
                    <a:pt x="16770" y="2587"/>
                  </a:cubicBezTo>
                  <a:cubicBezTo>
                    <a:pt x="15945" y="2587"/>
                    <a:pt x="15682" y="1562"/>
                    <a:pt x="14731" y="1562"/>
                  </a:cubicBezTo>
                  <a:cubicBezTo>
                    <a:pt x="14663" y="1562"/>
                    <a:pt x="14592" y="1568"/>
                    <a:pt x="14517" y="1579"/>
                  </a:cubicBezTo>
                  <a:cubicBezTo>
                    <a:pt x="14207" y="1424"/>
                    <a:pt x="14595" y="1082"/>
                    <a:pt x="14269" y="850"/>
                  </a:cubicBezTo>
                  <a:cubicBezTo>
                    <a:pt x="13217" y="619"/>
                    <a:pt x="11524" y="1"/>
                    <a:pt x="99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4"/>
            <p:cNvSpPr/>
            <p:nvPr/>
          </p:nvSpPr>
          <p:spPr>
            <a:xfrm>
              <a:off x="4676775" y="1262850"/>
              <a:ext cx="37250" cy="24350"/>
            </a:xfrm>
            <a:custGeom>
              <a:avLst/>
              <a:gdLst/>
              <a:ahLst/>
              <a:cxnLst/>
              <a:rect l="l" t="t" r="r" b="b"/>
              <a:pathLst>
                <a:path w="1490" h="974" extrusionOk="0">
                  <a:moveTo>
                    <a:pt x="422" y="0"/>
                  </a:moveTo>
                  <a:cubicBezTo>
                    <a:pt x="265" y="0"/>
                    <a:pt x="117" y="69"/>
                    <a:pt x="1" y="251"/>
                  </a:cubicBezTo>
                  <a:cubicBezTo>
                    <a:pt x="193" y="663"/>
                    <a:pt x="324" y="965"/>
                    <a:pt x="781" y="965"/>
                  </a:cubicBezTo>
                  <a:cubicBezTo>
                    <a:pt x="841" y="965"/>
                    <a:pt x="906" y="960"/>
                    <a:pt x="978" y="949"/>
                  </a:cubicBezTo>
                  <a:cubicBezTo>
                    <a:pt x="1002" y="966"/>
                    <a:pt x="1032" y="974"/>
                    <a:pt x="1064" y="974"/>
                  </a:cubicBezTo>
                  <a:cubicBezTo>
                    <a:pt x="1239" y="974"/>
                    <a:pt x="1489" y="743"/>
                    <a:pt x="1319" y="468"/>
                  </a:cubicBezTo>
                  <a:cubicBezTo>
                    <a:pt x="1110" y="291"/>
                    <a:pt x="746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4"/>
            <p:cNvSpPr/>
            <p:nvPr/>
          </p:nvSpPr>
          <p:spPr>
            <a:xfrm>
              <a:off x="4739600" y="1433900"/>
              <a:ext cx="120225" cy="116775"/>
            </a:xfrm>
            <a:custGeom>
              <a:avLst/>
              <a:gdLst/>
              <a:ahLst/>
              <a:cxnLst/>
              <a:rect l="l" t="t" r="r" b="b"/>
              <a:pathLst>
                <a:path w="4809" h="4671" extrusionOk="0">
                  <a:moveTo>
                    <a:pt x="1225" y="1"/>
                  </a:moveTo>
                  <a:cubicBezTo>
                    <a:pt x="0" y="2032"/>
                    <a:pt x="2420" y="3366"/>
                    <a:pt x="3738" y="4514"/>
                  </a:cubicBezTo>
                  <a:cubicBezTo>
                    <a:pt x="3811" y="4623"/>
                    <a:pt x="3961" y="4670"/>
                    <a:pt x="4119" y="4670"/>
                  </a:cubicBezTo>
                  <a:cubicBezTo>
                    <a:pt x="4367" y="4670"/>
                    <a:pt x="4634" y="4554"/>
                    <a:pt x="4653" y="4374"/>
                  </a:cubicBezTo>
                  <a:cubicBezTo>
                    <a:pt x="4808" y="3087"/>
                    <a:pt x="3149" y="2978"/>
                    <a:pt x="2435" y="2094"/>
                  </a:cubicBezTo>
                  <a:cubicBezTo>
                    <a:pt x="2327" y="1334"/>
                    <a:pt x="1939" y="249"/>
                    <a:pt x="12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4"/>
            <p:cNvSpPr/>
            <p:nvPr/>
          </p:nvSpPr>
          <p:spPr>
            <a:xfrm>
              <a:off x="4200500" y="1612050"/>
              <a:ext cx="21175" cy="13800"/>
            </a:xfrm>
            <a:custGeom>
              <a:avLst/>
              <a:gdLst/>
              <a:ahLst/>
              <a:cxnLst/>
              <a:rect l="l" t="t" r="r" b="b"/>
              <a:pathLst>
                <a:path w="847" h="552" extrusionOk="0">
                  <a:moveTo>
                    <a:pt x="541" y="0"/>
                  </a:moveTo>
                  <a:cubicBezTo>
                    <a:pt x="1" y="0"/>
                    <a:pt x="846" y="407"/>
                    <a:pt x="130" y="536"/>
                  </a:cubicBezTo>
                  <a:cubicBezTo>
                    <a:pt x="156" y="547"/>
                    <a:pt x="184" y="551"/>
                    <a:pt x="214" y="551"/>
                  </a:cubicBezTo>
                  <a:cubicBezTo>
                    <a:pt x="456" y="551"/>
                    <a:pt x="800" y="243"/>
                    <a:pt x="704" y="9"/>
                  </a:cubicBezTo>
                  <a:cubicBezTo>
                    <a:pt x="639" y="3"/>
                    <a:pt x="585" y="0"/>
                    <a:pt x="5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4"/>
            <p:cNvSpPr/>
            <p:nvPr/>
          </p:nvSpPr>
          <p:spPr>
            <a:xfrm>
              <a:off x="4439375" y="1679950"/>
              <a:ext cx="22900" cy="20350"/>
            </a:xfrm>
            <a:custGeom>
              <a:avLst/>
              <a:gdLst/>
              <a:ahLst/>
              <a:cxnLst/>
              <a:rect l="l" t="t" r="r" b="b"/>
              <a:pathLst>
                <a:path w="916" h="814" extrusionOk="0">
                  <a:moveTo>
                    <a:pt x="201" y="1"/>
                  </a:moveTo>
                  <a:cubicBezTo>
                    <a:pt x="171" y="1"/>
                    <a:pt x="141" y="3"/>
                    <a:pt x="113" y="7"/>
                  </a:cubicBezTo>
                  <a:cubicBezTo>
                    <a:pt x="153" y="179"/>
                    <a:pt x="1" y="589"/>
                    <a:pt x="158" y="589"/>
                  </a:cubicBezTo>
                  <a:cubicBezTo>
                    <a:pt x="185" y="589"/>
                    <a:pt x="221" y="577"/>
                    <a:pt x="268" y="550"/>
                  </a:cubicBezTo>
                  <a:lnTo>
                    <a:pt x="439" y="317"/>
                  </a:lnTo>
                  <a:lnTo>
                    <a:pt x="439" y="317"/>
                  </a:lnTo>
                  <a:cubicBezTo>
                    <a:pt x="529" y="362"/>
                    <a:pt x="575" y="697"/>
                    <a:pt x="411" y="803"/>
                  </a:cubicBezTo>
                  <a:lnTo>
                    <a:pt x="411" y="803"/>
                  </a:lnTo>
                  <a:lnTo>
                    <a:pt x="718" y="628"/>
                  </a:lnTo>
                  <a:cubicBezTo>
                    <a:pt x="915" y="206"/>
                    <a:pt x="500" y="1"/>
                    <a:pt x="201" y="1"/>
                  </a:cubicBezTo>
                  <a:close/>
                  <a:moveTo>
                    <a:pt x="411" y="803"/>
                  </a:moveTo>
                  <a:lnTo>
                    <a:pt x="393" y="814"/>
                  </a:lnTo>
                  <a:cubicBezTo>
                    <a:pt x="399" y="810"/>
                    <a:pt x="405" y="807"/>
                    <a:pt x="411" y="8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4"/>
            <p:cNvSpPr/>
            <p:nvPr/>
          </p:nvSpPr>
          <p:spPr>
            <a:xfrm>
              <a:off x="4422800" y="1712675"/>
              <a:ext cx="32600" cy="41900"/>
            </a:xfrm>
            <a:custGeom>
              <a:avLst/>
              <a:gdLst/>
              <a:ahLst/>
              <a:cxnLst/>
              <a:rect l="l" t="t" r="r" b="b"/>
              <a:pathLst>
                <a:path w="1304" h="1676" extrusionOk="0">
                  <a:moveTo>
                    <a:pt x="1211" y="1"/>
                  </a:moveTo>
                  <a:lnTo>
                    <a:pt x="621" y="1288"/>
                  </a:lnTo>
                  <a:lnTo>
                    <a:pt x="420" y="823"/>
                  </a:lnTo>
                  <a:cubicBezTo>
                    <a:pt x="420" y="1257"/>
                    <a:pt x="1" y="1319"/>
                    <a:pt x="420" y="1676"/>
                  </a:cubicBezTo>
                  <a:cubicBezTo>
                    <a:pt x="854" y="1335"/>
                    <a:pt x="1304" y="606"/>
                    <a:pt x="1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4"/>
            <p:cNvSpPr/>
            <p:nvPr/>
          </p:nvSpPr>
          <p:spPr>
            <a:xfrm>
              <a:off x="4377825" y="1732850"/>
              <a:ext cx="6225" cy="17075"/>
            </a:xfrm>
            <a:custGeom>
              <a:avLst/>
              <a:gdLst/>
              <a:ahLst/>
              <a:cxnLst/>
              <a:rect l="l" t="t" r="r" b="b"/>
              <a:pathLst>
                <a:path w="249" h="683" extrusionOk="0">
                  <a:moveTo>
                    <a:pt x="78" y="0"/>
                  </a:moveTo>
                  <a:lnTo>
                    <a:pt x="1" y="435"/>
                  </a:lnTo>
                  <a:lnTo>
                    <a:pt x="63" y="357"/>
                  </a:lnTo>
                  <a:lnTo>
                    <a:pt x="249" y="68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4"/>
            <p:cNvSpPr/>
            <p:nvPr/>
          </p:nvSpPr>
          <p:spPr>
            <a:xfrm>
              <a:off x="4367450" y="1760225"/>
              <a:ext cx="14175" cy="20000"/>
            </a:xfrm>
            <a:custGeom>
              <a:avLst/>
              <a:gdLst/>
              <a:ahLst/>
              <a:cxnLst/>
              <a:rect l="l" t="t" r="r" b="b"/>
              <a:pathLst>
                <a:path w="567" h="800" extrusionOk="0">
                  <a:moveTo>
                    <a:pt x="382" y="1"/>
                  </a:moveTo>
                  <a:cubicBezTo>
                    <a:pt x="0" y="1"/>
                    <a:pt x="107" y="800"/>
                    <a:pt x="346" y="800"/>
                  </a:cubicBezTo>
                  <a:cubicBezTo>
                    <a:pt x="373" y="800"/>
                    <a:pt x="401" y="789"/>
                    <a:pt x="431" y="767"/>
                  </a:cubicBezTo>
                  <a:cubicBezTo>
                    <a:pt x="566" y="497"/>
                    <a:pt x="431" y="50"/>
                    <a:pt x="496" y="21"/>
                  </a:cubicBezTo>
                  <a:lnTo>
                    <a:pt x="496" y="21"/>
                  </a:lnTo>
                  <a:cubicBezTo>
                    <a:pt x="510" y="26"/>
                    <a:pt x="525" y="31"/>
                    <a:pt x="540" y="38"/>
                  </a:cubicBezTo>
                  <a:cubicBezTo>
                    <a:pt x="524" y="25"/>
                    <a:pt x="512" y="20"/>
                    <a:pt x="503" y="20"/>
                  </a:cubicBezTo>
                  <a:cubicBezTo>
                    <a:pt x="501" y="20"/>
                    <a:pt x="498" y="20"/>
                    <a:pt x="496" y="21"/>
                  </a:cubicBezTo>
                  <a:lnTo>
                    <a:pt x="496" y="21"/>
                  </a:lnTo>
                  <a:cubicBezTo>
                    <a:pt x="454" y="7"/>
                    <a:pt x="416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4"/>
            <p:cNvSpPr/>
            <p:nvPr/>
          </p:nvSpPr>
          <p:spPr>
            <a:xfrm>
              <a:off x="4598825" y="1811950"/>
              <a:ext cx="22525" cy="23875"/>
            </a:xfrm>
            <a:custGeom>
              <a:avLst/>
              <a:gdLst/>
              <a:ahLst/>
              <a:cxnLst/>
              <a:rect l="l" t="t" r="r" b="b"/>
              <a:pathLst>
                <a:path w="901" h="955" extrusionOk="0">
                  <a:moveTo>
                    <a:pt x="436" y="0"/>
                  </a:moveTo>
                  <a:cubicBezTo>
                    <a:pt x="451" y="202"/>
                    <a:pt x="668" y="590"/>
                    <a:pt x="311" y="652"/>
                  </a:cubicBezTo>
                  <a:lnTo>
                    <a:pt x="79" y="481"/>
                  </a:lnTo>
                  <a:lnTo>
                    <a:pt x="79" y="481"/>
                  </a:lnTo>
                  <a:cubicBezTo>
                    <a:pt x="1" y="625"/>
                    <a:pt x="273" y="954"/>
                    <a:pt x="482" y="954"/>
                  </a:cubicBezTo>
                  <a:cubicBezTo>
                    <a:pt x="521" y="954"/>
                    <a:pt x="559" y="943"/>
                    <a:pt x="591" y="915"/>
                  </a:cubicBezTo>
                  <a:cubicBezTo>
                    <a:pt x="544" y="636"/>
                    <a:pt x="901" y="156"/>
                    <a:pt x="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4"/>
            <p:cNvSpPr/>
            <p:nvPr/>
          </p:nvSpPr>
          <p:spPr>
            <a:xfrm>
              <a:off x="4625250" y="1866250"/>
              <a:ext cx="20150" cy="21850"/>
            </a:xfrm>
            <a:custGeom>
              <a:avLst/>
              <a:gdLst/>
              <a:ahLst/>
              <a:cxnLst/>
              <a:rect l="l" t="t" r="r" b="b"/>
              <a:pathLst>
                <a:path w="806" h="874" extrusionOk="0">
                  <a:moveTo>
                    <a:pt x="334" y="0"/>
                  </a:moveTo>
                  <a:cubicBezTo>
                    <a:pt x="241" y="0"/>
                    <a:pt x="139" y="66"/>
                    <a:pt x="30" y="232"/>
                  </a:cubicBezTo>
                  <a:cubicBezTo>
                    <a:pt x="1" y="451"/>
                    <a:pt x="136" y="874"/>
                    <a:pt x="486" y="874"/>
                  </a:cubicBezTo>
                  <a:cubicBezTo>
                    <a:pt x="509" y="874"/>
                    <a:pt x="532" y="872"/>
                    <a:pt x="557" y="868"/>
                  </a:cubicBezTo>
                  <a:lnTo>
                    <a:pt x="805" y="620"/>
                  </a:lnTo>
                  <a:cubicBezTo>
                    <a:pt x="709" y="340"/>
                    <a:pt x="544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2" name="Google Shape;3612;p4"/>
          <p:cNvGrpSpPr/>
          <p:nvPr/>
        </p:nvGrpSpPr>
        <p:grpSpPr>
          <a:xfrm rot="-4611921">
            <a:off x="-334309" y="-1161171"/>
            <a:ext cx="1729743" cy="1766579"/>
            <a:chOff x="3212275" y="349350"/>
            <a:chExt cx="486650" cy="503850"/>
          </a:xfrm>
        </p:grpSpPr>
        <p:sp>
          <p:nvSpPr>
            <p:cNvPr id="3613" name="Google Shape;3613;p4"/>
            <p:cNvSpPr/>
            <p:nvPr/>
          </p:nvSpPr>
          <p:spPr>
            <a:xfrm>
              <a:off x="3212275" y="349350"/>
              <a:ext cx="392050" cy="503850"/>
            </a:xfrm>
            <a:custGeom>
              <a:avLst/>
              <a:gdLst/>
              <a:ahLst/>
              <a:cxnLst/>
              <a:rect l="l" t="t" r="r" b="b"/>
              <a:pathLst>
                <a:path w="15682" h="20154" extrusionOk="0">
                  <a:moveTo>
                    <a:pt x="11106" y="7695"/>
                  </a:moveTo>
                  <a:cubicBezTo>
                    <a:pt x="11152" y="7726"/>
                    <a:pt x="11183" y="7788"/>
                    <a:pt x="11230" y="7819"/>
                  </a:cubicBezTo>
                  <a:cubicBezTo>
                    <a:pt x="11168" y="7788"/>
                    <a:pt x="11090" y="7742"/>
                    <a:pt x="11013" y="7711"/>
                  </a:cubicBezTo>
                  <a:cubicBezTo>
                    <a:pt x="11044" y="7711"/>
                    <a:pt x="11075" y="7695"/>
                    <a:pt x="11106" y="7695"/>
                  </a:cubicBezTo>
                  <a:close/>
                  <a:moveTo>
                    <a:pt x="4995" y="7897"/>
                  </a:moveTo>
                  <a:cubicBezTo>
                    <a:pt x="5026" y="7928"/>
                    <a:pt x="5042" y="7928"/>
                    <a:pt x="5057" y="7943"/>
                  </a:cubicBezTo>
                  <a:lnTo>
                    <a:pt x="4995" y="7943"/>
                  </a:lnTo>
                  <a:lnTo>
                    <a:pt x="4995" y="7897"/>
                  </a:lnTo>
                  <a:close/>
                  <a:moveTo>
                    <a:pt x="7701" y="0"/>
                  </a:moveTo>
                  <a:cubicBezTo>
                    <a:pt x="7430" y="0"/>
                    <a:pt x="7263" y="300"/>
                    <a:pt x="7011" y="359"/>
                  </a:cubicBezTo>
                  <a:cubicBezTo>
                    <a:pt x="6983" y="353"/>
                    <a:pt x="6954" y="350"/>
                    <a:pt x="6924" y="350"/>
                  </a:cubicBezTo>
                  <a:cubicBezTo>
                    <a:pt x="6730" y="350"/>
                    <a:pt x="6518" y="472"/>
                    <a:pt x="6358" y="472"/>
                  </a:cubicBezTo>
                  <a:cubicBezTo>
                    <a:pt x="6251" y="472"/>
                    <a:pt x="6167" y="417"/>
                    <a:pt x="6127" y="235"/>
                  </a:cubicBezTo>
                  <a:cubicBezTo>
                    <a:pt x="5135" y="623"/>
                    <a:pt x="3971" y="452"/>
                    <a:pt x="3274" y="1522"/>
                  </a:cubicBezTo>
                  <a:cubicBezTo>
                    <a:pt x="2591" y="1538"/>
                    <a:pt x="2545" y="2453"/>
                    <a:pt x="2281" y="2778"/>
                  </a:cubicBezTo>
                  <a:cubicBezTo>
                    <a:pt x="2002" y="3414"/>
                    <a:pt x="2048" y="4081"/>
                    <a:pt x="2250" y="4717"/>
                  </a:cubicBezTo>
                  <a:cubicBezTo>
                    <a:pt x="1661" y="5043"/>
                    <a:pt x="1071" y="5307"/>
                    <a:pt x="699" y="5865"/>
                  </a:cubicBezTo>
                  <a:cubicBezTo>
                    <a:pt x="141" y="6982"/>
                    <a:pt x="1" y="8098"/>
                    <a:pt x="730" y="9060"/>
                  </a:cubicBezTo>
                  <a:cubicBezTo>
                    <a:pt x="789" y="9298"/>
                    <a:pt x="922" y="9364"/>
                    <a:pt x="1080" y="9364"/>
                  </a:cubicBezTo>
                  <a:cubicBezTo>
                    <a:pt x="1278" y="9364"/>
                    <a:pt x="1516" y="9260"/>
                    <a:pt x="1698" y="9260"/>
                  </a:cubicBezTo>
                  <a:cubicBezTo>
                    <a:pt x="1712" y="9260"/>
                    <a:pt x="1725" y="9260"/>
                    <a:pt x="1738" y="9261"/>
                  </a:cubicBezTo>
                  <a:cubicBezTo>
                    <a:pt x="1793" y="9254"/>
                    <a:pt x="1844" y="9250"/>
                    <a:pt x="1891" y="9250"/>
                  </a:cubicBezTo>
                  <a:cubicBezTo>
                    <a:pt x="2706" y="9250"/>
                    <a:pt x="2512" y="10331"/>
                    <a:pt x="2746" y="10859"/>
                  </a:cubicBezTo>
                  <a:cubicBezTo>
                    <a:pt x="2817" y="11028"/>
                    <a:pt x="2975" y="11115"/>
                    <a:pt x="3141" y="11115"/>
                  </a:cubicBezTo>
                  <a:cubicBezTo>
                    <a:pt x="3264" y="11115"/>
                    <a:pt x="3391" y="11067"/>
                    <a:pt x="3491" y="10968"/>
                  </a:cubicBezTo>
                  <a:cubicBezTo>
                    <a:pt x="4282" y="10223"/>
                    <a:pt x="2963" y="9044"/>
                    <a:pt x="3971" y="8672"/>
                  </a:cubicBezTo>
                  <a:lnTo>
                    <a:pt x="3971" y="8672"/>
                  </a:lnTo>
                  <a:cubicBezTo>
                    <a:pt x="3987" y="8688"/>
                    <a:pt x="4018" y="8734"/>
                    <a:pt x="4033" y="8750"/>
                  </a:cubicBezTo>
                  <a:cubicBezTo>
                    <a:pt x="4018" y="8843"/>
                    <a:pt x="3987" y="8951"/>
                    <a:pt x="4018" y="9044"/>
                  </a:cubicBezTo>
                  <a:cubicBezTo>
                    <a:pt x="4096" y="9324"/>
                    <a:pt x="3971" y="9649"/>
                    <a:pt x="4359" y="9758"/>
                  </a:cubicBezTo>
                  <a:cubicBezTo>
                    <a:pt x="4437" y="9897"/>
                    <a:pt x="4561" y="10006"/>
                    <a:pt x="4654" y="10099"/>
                  </a:cubicBezTo>
                  <a:cubicBezTo>
                    <a:pt x="4731" y="10347"/>
                    <a:pt x="4809" y="10595"/>
                    <a:pt x="4902" y="10843"/>
                  </a:cubicBezTo>
                  <a:cubicBezTo>
                    <a:pt x="4669" y="11619"/>
                    <a:pt x="5042" y="12472"/>
                    <a:pt x="4576" y="13294"/>
                  </a:cubicBezTo>
                  <a:cubicBezTo>
                    <a:pt x="4282" y="13837"/>
                    <a:pt x="3599" y="13930"/>
                    <a:pt x="3134" y="14178"/>
                  </a:cubicBezTo>
                  <a:cubicBezTo>
                    <a:pt x="3274" y="14860"/>
                    <a:pt x="2188" y="14922"/>
                    <a:pt x="2343" y="15527"/>
                  </a:cubicBezTo>
                  <a:cubicBezTo>
                    <a:pt x="2457" y="15413"/>
                    <a:pt x="2559" y="15376"/>
                    <a:pt x="2656" y="15376"/>
                  </a:cubicBezTo>
                  <a:cubicBezTo>
                    <a:pt x="2837" y="15376"/>
                    <a:pt x="3001" y="15506"/>
                    <a:pt x="3191" y="15506"/>
                  </a:cubicBezTo>
                  <a:cubicBezTo>
                    <a:pt x="3288" y="15506"/>
                    <a:pt x="3391" y="15472"/>
                    <a:pt x="3506" y="15372"/>
                  </a:cubicBezTo>
                  <a:cubicBezTo>
                    <a:pt x="3801" y="14860"/>
                    <a:pt x="4251" y="14519"/>
                    <a:pt x="4871" y="14287"/>
                  </a:cubicBezTo>
                  <a:cubicBezTo>
                    <a:pt x="4944" y="14259"/>
                    <a:pt x="5009" y="14247"/>
                    <a:pt x="5069" y="14247"/>
                  </a:cubicBezTo>
                  <a:cubicBezTo>
                    <a:pt x="5479" y="14247"/>
                    <a:pt x="5602" y="14832"/>
                    <a:pt x="5833" y="15062"/>
                  </a:cubicBezTo>
                  <a:cubicBezTo>
                    <a:pt x="5879" y="16318"/>
                    <a:pt x="6732" y="17388"/>
                    <a:pt x="7228" y="18474"/>
                  </a:cubicBezTo>
                  <a:cubicBezTo>
                    <a:pt x="7213" y="18474"/>
                    <a:pt x="7197" y="18490"/>
                    <a:pt x="7166" y="18490"/>
                  </a:cubicBezTo>
                  <a:cubicBezTo>
                    <a:pt x="6810" y="18831"/>
                    <a:pt x="6748" y="19715"/>
                    <a:pt x="7353" y="19994"/>
                  </a:cubicBezTo>
                  <a:cubicBezTo>
                    <a:pt x="7370" y="19992"/>
                    <a:pt x="7387" y="19990"/>
                    <a:pt x="7404" y="19990"/>
                  </a:cubicBezTo>
                  <a:cubicBezTo>
                    <a:pt x="7604" y="19990"/>
                    <a:pt x="7792" y="20153"/>
                    <a:pt x="7975" y="20153"/>
                  </a:cubicBezTo>
                  <a:cubicBezTo>
                    <a:pt x="8058" y="20153"/>
                    <a:pt x="8139" y="20120"/>
                    <a:pt x="8221" y="20025"/>
                  </a:cubicBezTo>
                  <a:cubicBezTo>
                    <a:pt x="8438" y="19715"/>
                    <a:pt x="8516" y="19203"/>
                    <a:pt x="8299" y="18800"/>
                  </a:cubicBezTo>
                  <a:cubicBezTo>
                    <a:pt x="8206" y="18645"/>
                    <a:pt x="8081" y="18552"/>
                    <a:pt x="7973" y="18490"/>
                  </a:cubicBezTo>
                  <a:cubicBezTo>
                    <a:pt x="8019" y="18335"/>
                    <a:pt x="8019" y="18179"/>
                    <a:pt x="7942" y="17978"/>
                  </a:cubicBezTo>
                  <a:cubicBezTo>
                    <a:pt x="7977" y="17970"/>
                    <a:pt x="8014" y="17966"/>
                    <a:pt x="8052" y="17966"/>
                  </a:cubicBezTo>
                  <a:cubicBezTo>
                    <a:pt x="8344" y="17966"/>
                    <a:pt x="8710" y="18176"/>
                    <a:pt x="9051" y="18176"/>
                  </a:cubicBezTo>
                  <a:cubicBezTo>
                    <a:pt x="9096" y="18176"/>
                    <a:pt x="9139" y="18172"/>
                    <a:pt x="9183" y="18164"/>
                  </a:cubicBezTo>
                  <a:cubicBezTo>
                    <a:pt x="9322" y="17730"/>
                    <a:pt x="9136" y="16939"/>
                    <a:pt x="9943" y="16799"/>
                  </a:cubicBezTo>
                  <a:cubicBezTo>
                    <a:pt x="10170" y="17001"/>
                    <a:pt x="10427" y="17058"/>
                    <a:pt x="10696" y="17058"/>
                  </a:cubicBezTo>
                  <a:cubicBezTo>
                    <a:pt x="11044" y="17058"/>
                    <a:pt x="11412" y="16962"/>
                    <a:pt x="11763" y="16962"/>
                  </a:cubicBezTo>
                  <a:cubicBezTo>
                    <a:pt x="11954" y="16962"/>
                    <a:pt x="12140" y="16991"/>
                    <a:pt x="12316" y="17078"/>
                  </a:cubicBezTo>
                  <a:cubicBezTo>
                    <a:pt x="13122" y="15651"/>
                    <a:pt x="11261" y="14473"/>
                    <a:pt x="12471" y="12968"/>
                  </a:cubicBezTo>
                  <a:cubicBezTo>
                    <a:pt x="12548" y="12865"/>
                    <a:pt x="12643" y="12841"/>
                    <a:pt x="12742" y="12841"/>
                  </a:cubicBezTo>
                  <a:cubicBezTo>
                    <a:pt x="12828" y="12841"/>
                    <a:pt x="12918" y="12859"/>
                    <a:pt x="13002" y="12859"/>
                  </a:cubicBezTo>
                  <a:cubicBezTo>
                    <a:pt x="13109" y="12859"/>
                    <a:pt x="13207" y="12829"/>
                    <a:pt x="13277" y="12689"/>
                  </a:cubicBezTo>
                  <a:lnTo>
                    <a:pt x="13277" y="12689"/>
                  </a:lnTo>
                  <a:cubicBezTo>
                    <a:pt x="13200" y="12716"/>
                    <a:pt x="13134" y="12728"/>
                    <a:pt x="13078" y="12728"/>
                  </a:cubicBezTo>
                  <a:cubicBezTo>
                    <a:pt x="12611" y="12728"/>
                    <a:pt x="12764" y="11912"/>
                    <a:pt x="12238" y="11898"/>
                  </a:cubicBezTo>
                  <a:cubicBezTo>
                    <a:pt x="12238" y="11650"/>
                    <a:pt x="12781" y="11681"/>
                    <a:pt x="12548" y="11309"/>
                  </a:cubicBezTo>
                  <a:lnTo>
                    <a:pt x="12548" y="11309"/>
                  </a:lnTo>
                  <a:cubicBezTo>
                    <a:pt x="12487" y="11325"/>
                    <a:pt x="12430" y="11332"/>
                    <a:pt x="12376" y="11332"/>
                  </a:cubicBezTo>
                  <a:cubicBezTo>
                    <a:pt x="11966" y="11332"/>
                    <a:pt x="11754" y="10904"/>
                    <a:pt x="11494" y="10657"/>
                  </a:cubicBezTo>
                  <a:lnTo>
                    <a:pt x="11494" y="10580"/>
                  </a:lnTo>
                  <a:cubicBezTo>
                    <a:pt x="11726" y="10394"/>
                    <a:pt x="11897" y="10208"/>
                    <a:pt x="11974" y="9975"/>
                  </a:cubicBezTo>
                  <a:cubicBezTo>
                    <a:pt x="12114" y="9618"/>
                    <a:pt x="11974" y="9277"/>
                    <a:pt x="11742" y="8951"/>
                  </a:cubicBezTo>
                  <a:cubicBezTo>
                    <a:pt x="11804" y="8750"/>
                    <a:pt x="11788" y="8564"/>
                    <a:pt x="11695" y="8362"/>
                  </a:cubicBezTo>
                  <a:lnTo>
                    <a:pt x="11695" y="8362"/>
                  </a:lnTo>
                  <a:cubicBezTo>
                    <a:pt x="11974" y="8672"/>
                    <a:pt x="12269" y="8951"/>
                    <a:pt x="12750" y="9261"/>
                  </a:cubicBezTo>
                  <a:cubicBezTo>
                    <a:pt x="12595" y="8905"/>
                    <a:pt x="12424" y="8036"/>
                    <a:pt x="11850" y="7742"/>
                  </a:cubicBezTo>
                  <a:lnTo>
                    <a:pt x="11850" y="7742"/>
                  </a:lnTo>
                  <a:cubicBezTo>
                    <a:pt x="12471" y="8052"/>
                    <a:pt x="13587" y="8315"/>
                    <a:pt x="14192" y="8951"/>
                  </a:cubicBezTo>
                  <a:cubicBezTo>
                    <a:pt x="13882" y="8052"/>
                    <a:pt x="12657" y="7711"/>
                    <a:pt x="12657" y="6671"/>
                  </a:cubicBezTo>
                  <a:cubicBezTo>
                    <a:pt x="12796" y="6485"/>
                    <a:pt x="13029" y="6423"/>
                    <a:pt x="13184" y="6361"/>
                  </a:cubicBezTo>
                  <a:cubicBezTo>
                    <a:pt x="13355" y="6191"/>
                    <a:pt x="13122" y="6051"/>
                    <a:pt x="13045" y="5927"/>
                  </a:cubicBezTo>
                  <a:cubicBezTo>
                    <a:pt x="13603" y="5105"/>
                    <a:pt x="14844" y="5570"/>
                    <a:pt x="15681" y="5167"/>
                  </a:cubicBezTo>
                  <a:cubicBezTo>
                    <a:pt x="15650" y="5074"/>
                    <a:pt x="15418" y="5012"/>
                    <a:pt x="15588" y="4857"/>
                  </a:cubicBezTo>
                  <a:lnTo>
                    <a:pt x="15588" y="4857"/>
                  </a:lnTo>
                  <a:cubicBezTo>
                    <a:pt x="15438" y="4903"/>
                    <a:pt x="15283" y="4910"/>
                    <a:pt x="15129" y="4910"/>
                  </a:cubicBezTo>
                  <a:cubicBezTo>
                    <a:pt x="15064" y="4910"/>
                    <a:pt x="14999" y="4909"/>
                    <a:pt x="14934" y="4909"/>
                  </a:cubicBezTo>
                  <a:cubicBezTo>
                    <a:pt x="14693" y="4909"/>
                    <a:pt x="14458" y="4926"/>
                    <a:pt x="14254" y="5089"/>
                  </a:cubicBezTo>
                  <a:cubicBezTo>
                    <a:pt x="14099" y="5012"/>
                    <a:pt x="13820" y="4965"/>
                    <a:pt x="13836" y="4764"/>
                  </a:cubicBezTo>
                  <a:cubicBezTo>
                    <a:pt x="14130" y="4035"/>
                    <a:pt x="14797" y="4562"/>
                    <a:pt x="15200" y="4081"/>
                  </a:cubicBezTo>
                  <a:cubicBezTo>
                    <a:pt x="15278" y="3926"/>
                    <a:pt x="15200" y="3740"/>
                    <a:pt x="15076" y="3600"/>
                  </a:cubicBezTo>
                  <a:cubicBezTo>
                    <a:pt x="15013" y="3587"/>
                    <a:pt x="14952" y="3581"/>
                    <a:pt x="14894" y="3581"/>
                  </a:cubicBezTo>
                  <a:cubicBezTo>
                    <a:pt x="14516" y="3581"/>
                    <a:pt x="14232" y="3835"/>
                    <a:pt x="13819" y="3835"/>
                  </a:cubicBezTo>
                  <a:cubicBezTo>
                    <a:pt x="13799" y="3835"/>
                    <a:pt x="13779" y="3834"/>
                    <a:pt x="13758" y="3833"/>
                  </a:cubicBezTo>
                  <a:cubicBezTo>
                    <a:pt x="13740" y="3834"/>
                    <a:pt x="13723" y="3835"/>
                    <a:pt x="13706" y="3835"/>
                  </a:cubicBezTo>
                  <a:cubicBezTo>
                    <a:pt x="13023" y="3835"/>
                    <a:pt x="12889" y="2949"/>
                    <a:pt x="12238" y="2934"/>
                  </a:cubicBezTo>
                  <a:cubicBezTo>
                    <a:pt x="12202" y="2926"/>
                    <a:pt x="12158" y="2922"/>
                    <a:pt x="12112" y="2922"/>
                  </a:cubicBezTo>
                  <a:cubicBezTo>
                    <a:pt x="11961" y="2922"/>
                    <a:pt x="11788" y="2972"/>
                    <a:pt x="11788" y="3151"/>
                  </a:cubicBezTo>
                  <a:cubicBezTo>
                    <a:pt x="11230" y="3104"/>
                    <a:pt x="10641" y="2996"/>
                    <a:pt x="10299" y="2530"/>
                  </a:cubicBezTo>
                  <a:cubicBezTo>
                    <a:pt x="10253" y="2220"/>
                    <a:pt x="10377" y="1894"/>
                    <a:pt x="10222" y="1507"/>
                  </a:cubicBezTo>
                  <a:cubicBezTo>
                    <a:pt x="10198" y="1385"/>
                    <a:pt x="10088" y="1235"/>
                    <a:pt x="9959" y="1235"/>
                  </a:cubicBezTo>
                  <a:cubicBezTo>
                    <a:pt x="9924" y="1235"/>
                    <a:pt x="9887" y="1247"/>
                    <a:pt x="9850" y="1274"/>
                  </a:cubicBezTo>
                  <a:cubicBezTo>
                    <a:pt x="9694" y="1507"/>
                    <a:pt x="9850" y="1863"/>
                    <a:pt x="10005" y="2096"/>
                  </a:cubicBezTo>
                  <a:cubicBezTo>
                    <a:pt x="9988" y="2097"/>
                    <a:pt x="9970" y="2098"/>
                    <a:pt x="9953" y="2098"/>
                  </a:cubicBezTo>
                  <a:cubicBezTo>
                    <a:pt x="9525" y="2098"/>
                    <a:pt x="8979" y="1743"/>
                    <a:pt x="8562" y="1445"/>
                  </a:cubicBezTo>
                  <a:cubicBezTo>
                    <a:pt x="8485" y="762"/>
                    <a:pt x="9400" y="855"/>
                    <a:pt x="9679" y="359"/>
                  </a:cubicBezTo>
                  <a:cubicBezTo>
                    <a:pt x="9633" y="350"/>
                    <a:pt x="9587" y="346"/>
                    <a:pt x="9541" y="346"/>
                  </a:cubicBezTo>
                  <a:cubicBezTo>
                    <a:pt x="9047" y="346"/>
                    <a:pt x="8573" y="839"/>
                    <a:pt x="8080" y="839"/>
                  </a:cubicBezTo>
                  <a:cubicBezTo>
                    <a:pt x="7927" y="839"/>
                    <a:pt x="7773" y="792"/>
                    <a:pt x="7616" y="669"/>
                  </a:cubicBezTo>
                  <a:cubicBezTo>
                    <a:pt x="7213" y="374"/>
                    <a:pt x="7926" y="297"/>
                    <a:pt x="7740" y="2"/>
                  </a:cubicBezTo>
                  <a:cubicBezTo>
                    <a:pt x="7727" y="1"/>
                    <a:pt x="7714" y="0"/>
                    <a:pt x="7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4"/>
            <p:cNvSpPr/>
            <p:nvPr/>
          </p:nvSpPr>
          <p:spPr>
            <a:xfrm>
              <a:off x="3557775" y="806900"/>
              <a:ext cx="32200" cy="24375"/>
            </a:xfrm>
            <a:custGeom>
              <a:avLst/>
              <a:gdLst/>
              <a:ahLst/>
              <a:cxnLst/>
              <a:rect l="l" t="t" r="r" b="b"/>
              <a:pathLst>
                <a:path w="1288" h="975" extrusionOk="0">
                  <a:moveTo>
                    <a:pt x="415" y="0"/>
                  </a:moveTo>
                  <a:cubicBezTo>
                    <a:pt x="344" y="0"/>
                    <a:pt x="277" y="7"/>
                    <a:pt x="217" y="17"/>
                  </a:cubicBezTo>
                  <a:cubicBezTo>
                    <a:pt x="47" y="126"/>
                    <a:pt x="0" y="327"/>
                    <a:pt x="62" y="529"/>
                  </a:cubicBezTo>
                  <a:cubicBezTo>
                    <a:pt x="140" y="746"/>
                    <a:pt x="279" y="793"/>
                    <a:pt x="481" y="917"/>
                  </a:cubicBezTo>
                  <a:cubicBezTo>
                    <a:pt x="562" y="957"/>
                    <a:pt x="646" y="974"/>
                    <a:pt x="731" y="974"/>
                  </a:cubicBezTo>
                  <a:cubicBezTo>
                    <a:pt x="938" y="974"/>
                    <a:pt x="1144" y="872"/>
                    <a:pt x="1287" y="762"/>
                  </a:cubicBezTo>
                  <a:cubicBezTo>
                    <a:pt x="1256" y="498"/>
                    <a:pt x="1070" y="327"/>
                    <a:pt x="853" y="126"/>
                  </a:cubicBezTo>
                  <a:cubicBezTo>
                    <a:pt x="727" y="31"/>
                    <a:pt x="564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4"/>
            <p:cNvSpPr/>
            <p:nvPr/>
          </p:nvSpPr>
          <p:spPr>
            <a:xfrm>
              <a:off x="3598875" y="678150"/>
              <a:ext cx="54300" cy="43100"/>
            </a:xfrm>
            <a:custGeom>
              <a:avLst/>
              <a:gdLst/>
              <a:ahLst/>
              <a:cxnLst/>
              <a:rect l="l" t="t" r="r" b="b"/>
              <a:pathLst>
                <a:path w="2172" h="1724" extrusionOk="0">
                  <a:moveTo>
                    <a:pt x="721" y="0"/>
                  </a:moveTo>
                  <a:cubicBezTo>
                    <a:pt x="653" y="0"/>
                    <a:pt x="583" y="6"/>
                    <a:pt x="512" y="18"/>
                  </a:cubicBezTo>
                  <a:cubicBezTo>
                    <a:pt x="0" y="173"/>
                    <a:pt x="124" y="669"/>
                    <a:pt x="155" y="1135"/>
                  </a:cubicBezTo>
                  <a:cubicBezTo>
                    <a:pt x="279" y="1367"/>
                    <a:pt x="574" y="1677"/>
                    <a:pt x="853" y="1724"/>
                  </a:cubicBezTo>
                  <a:cubicBezTo>
                    <a:pt x="1303" y="1615"/>
                    <a:pt x="1892" y="1445"/>
                    <a:pt x="2171" y="995"/>
                  </a:cubicBezTo>
                  <a:cubicBezTo>
                    <a:pt x="1864" y="491"/>
                    <a:pt x="1354" y="0"/>
                    <a:pt x="7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4"/>
            <p:cNvSpPr/>
            <p:nvPr/>
          </p:nvSpPr>
          <p:spPr>
            <a:xfrm>
              <a:off x="3573275" y="577950"/>
              <a:ext cx="125650" cy="39450"/>
            </a:xfrm>
            <a:custGeom>
              <a:avLst/>
              <a:gdLst/>
              <a:ahLst/>
              <a:cxnLst/>
              <a:rect l="l" t="t" r="r" b="b"/>
              <a:pathLst>
                <a:path w="5026" h="1578" extrusionOk="0">
                  <a:moveTo>
                    <a:pt x="414" y="0"/>
                  </a:moveTo>
                  <a:cubicBezTo>
                    <a:pt x="245" y="0"/>
                    <a:pt x="105" y="77"/>
                    <a:pt x="62" y="304"/>
                  </a:cubicBezTo>
                  <a:cubicBezTo>
                    <a:pt x="0" y="815"/>
                    <a:pt x="481" y="738"/>
                    <a:pt x="776" y="815"/>
                  </a:cubicBezTo>
                  <a:cubicBezTo>
                    <a:pt x="1862" y="862"/>
                    <a:pt x="2932" y="1343"/>
                    <a:pt x="4017" y="1575"/>
                  </a:cubicBezTo>
                  <a:cubicBezTo>
                    <a:pt x="4053" y="1568"/>
                    <a:pt x="4090" y="1565"/>
                    <a:pt x="4129" y="1565"/>
                  </a:cubicBezTo>
                  <a:cubicBezTo>
                    <a:pt x="4212" y="1565"/>
                    <a:pt x="4301" y="1577"/>
                    <a:pt x="4388" y="1577"/>
                  </a:cubicBezTo>
                  <a:cubicBezTo>
                    <a:pt x="4505" y="1577"/>
                    <a:pt x="4619" y="1555"/>
                    <a:pt x="4715" y="1451"/>
                  </a:cubicBezTo>
                  <a:cubicBezTo>
                    <a:pt x="5026" y="1265"/>
                    <a:pt x="4622" y="1141"/>
                    <a:pt x="4622" y="908"/>
                  </a:cubicBezTo>
                  <a:cubicBezTo>
                    <a:pt x="3590" y="560"/>
                    <a:pt x="2608" y="261"/>
                    <a:pt x="1517" y="261"/>
                  </a:cubicBezTo>
                  <a:cubicBezTo>
                    <a:pt x="1396" y="261"/>
                    <a:pt x="1273" y="265"/>
                    <a:pt x="1148" y="273"/>
                  </a:cubicBezTo>
                  <a:cubicBezTo>
                    <a:pt x="998" y="179"/>
                    <a:pt x="672" y="0"/>
                    <a:pt x="4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4"/>
            <p:cNvSpPr/>
            <p:nvPr/>
          </p:nvSpPr>
          <p:spPr>
            <a:xfrm>
              <a:off x="3228875" y="645950"/>
              <a:ext cx="26475" cy="21800"/>
            </a:xfrm>
            <a:custGeom>
              <a:avLst/>
              <a:gdLst/>
              <a:ahLst/>
              <a:cxnLst/>
              <a:rect l="l" t="t" r="r" b="b"/>
              <a:pathLst>
                <a:path w="1059" h="872" extrusionOk="0">
                  <a:moveTo>
                    <a:pt x="757" y="1"/>
                  </a:moveTo>
                  <a:cubicBezTo>
                    <a:pt x="644" y="1"/>
                    <a:pt x="516" y="64"/>
                    <a:pt x="345" y="251"/>
                  </a:cubicBezTo>
                  <a:cubicBezTo>
                    <a:pt x="330" y="213"/>
                    <a:pt x="300" y="139"/>
                    <a:pt x="255" y="139"/>
                  </a:cubicBezTo>
                  <a:cubicBezTo>
                    <a:pt x="209" y="139"/>
                    <a:pt x="145" y="221"/>
                    <a:pt x="66" y="515"/>
                  </a:cubicBezTo>
                  <a:cubicBezTo>
                    <a:pt x="1" y="794"/>
                    <a:pt x="25" y="850"/>
                    <a:pt x="65" y="850"/>
                  </a:cubicBezTo>
                  <a:cubicBezTo>
                    <a:pt x="91" y="850"/>
                    <a:pt x="125" y="825"/>
                    <a:pt x="143" y="825"/>
                  </a:cubicBezTo>
                  <a:cubicBezTo>
                    <a:pt x="209" y="777"/>
                    <a:pt x="271" y="760"/>
                    <a:pt x="330" y="760"/>
                  </a:cubicBezTo>
                  <a:cubicBezTo>
                    <a:pt x="481" y="760"/>
                    <a:pt x="615" y="872"/>
                    <a:pt x="748" y="872"/>
                  </a:cubicBezTo>
                  <a:cubicBezTo>
                    <a:pt x="810" y="763"/>
                    <a:pt x="841" y="841"/>
                    <a:pt x="950" y="592"/>
                  </a:cubicBezTo>
                  <a:cubicBezTo>
                    <a:pt x="1059" y="344"/>
                    <a:pt x="997" y="344"/>
                    <a:pt x="1043" y="112"/>
                  </a:cubicBezTo>
                  <a:cubicBezTo>
                    <a:pt x="947" y="53"/>
                    <a:pt x="858" y="1"/>
                    <a:pt x="7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8" name="Google Shape;3618;p4"/>
          <p:cNvGrpSpPr/>
          <p:nvPr/>
        </p:nvGrpSpPr>
        <p:grpSpPr>
          <a:xfrm rot="-2700000">
            <a:off x="8320220" y="4181457"/>
            <a:ext cx="1197949" cy="1357157"/>
            <a:chOff x="2807100" y="2138800"/>
            <a:chExt cx="649550" cy="735875"/>
          </a:xfrm>
        </p:grpSpPr>
        <p:sp>
          <p:nvSpPr>
            <p:cNvPr id="3619" name="Google Shape;3619;p4"/>
            <p:cNvSpPr/>
            <p:nvPr/>
          </p:nvSpPr>
          <p:spPr>
            <a:xfrm>
              <a:off x="2807100" y="2263275"/>
              <a:ext cx="649550" cy="611400"/>
            </a:xfrm>
            <a:custGeom>
              <a:avLst/>
              <a:gdLst/>
              <a:ahLst/>
              <a:cxnLst/>
              <a:rect l="l" t="t" r="r" b="b"/>
              <a:pathLst>
                <a:path w="25982" h="24456" extrusionOk="0">
                  <a:moveTo>
                    <a:pt x="8314" y="9306"/>
                  </a:moveTo>
                  <a:cubicBezTo>
                    <a:pt x="8329" y="9415"/>
                    <a:pt x="8329" y="9539"/>
                    <a:pt x="8360" y="9648"/>
                  </a:cubicBezTo>
                  <a:cubicBezTo>
                    <a:pt x="8314" y="9617"/>
                    <a:pt x="8283" y="9585"/>
                    <a:pt x="8252" y="9554"/>
                  </a:cubicBezTo>
                  <a:cubicBezTo>
                    <a:pt x="8283" y="9461"/>
                    <a:pt x="8298" y="9384"/>
                    <a:pt x="8314" y="9306"/>
                  </a:cubicBezTo>
                  <a:close/>
                  <a:moveTo>
                    <a:pt x="13820" y="16441"/>
                  </a:moveTo>
                  <a:cubicBezTo>
                    <a:pt x="13820" y="16456"/>
                    <a:pt x="13835" y="16472"/>
                    <a:pt x="13866" y="16487"/>
                  </a:cubicBezTo>
                  <a:lnTo>
                    <a:pt x="13820" y="16534"/>
                  </a:lnTo>
                  <a:lnTo>
                    <a:pt x="13820" y="16441"/>
                  </a:lnTo>
                  <a:close/>
                  <a:moveTo>
                    <a:pt x="18209" y="1"/>
                  </a:moveTo>
                  <a:cubicBezTo>
                    <a:pt x="15860" y="260"/>
                    <a:pt x="16061" y="3384"/>
                    <a:pt x="13368" y="3384"/>
                  </a:cubicBezTo>
                  <a:cubicBezTo>
                    <a:pt x="13323" y="3384"/>
                    <a:pt x="13277" y="3383"/>
                    <a:pt x="13230" y="3382"/>
                  </a:cubicBezTo>
                  <a:cubicBezTo>
                    <a:pt x="12702" y="3382"/>
                    <a:pt x="12812" y="2661"/>
                    <a:pt x="12328" y="2661"/>
                  </a:cubicBezTo>
                  <a:cubicBezTo>
                    <a:pt x="12300" y="2661"/>
                    <a:pt x="12270" y="2663"/>
                    <a:pt x="12238" y="2668"/>
                  </a:cubicBezTo>
                  <a:cubicBezTo>
                    <a:pt x="13137" y="3289"/>
                    <a:pt x="11710" y="3878"/>
                    <a:pt x="12207" y="4591"/>
                  </a:cubicBezTo>
                  <a:cubicBezTo>
                    <a:pt x="12160" y="4628"/>
                    <a:pt x="12111" y="4642"/>
                    <a:pt x="12060" y="4642"/>
                  </a:cubicBezTo>
                  <a:cubicBezTo>
                    <a:pt x="11891" y="4642"/>
                    <a:pt x="11701" y="4489"/>
                    <a:pt x="11531" y="4489"/>
                  </a:cubicBezTo>
                  <a:cubicBezTo>
                    <a:pt x="11425" y="4489"/>
                    <a:pt x="11326" y="4550"/>
                    <a:pt x="11245" y="4746"/>
                  </a:cubicBezTo>
                  <a:cubicBezTo>
                    <a:pt x="11865" y="5227"/>
                    <a:pt x="11478" y="5925"/>
                    <a:pt x="11353" y="6546"/>
                  </a:cubicBezTo>
                  <a:cubicBezTo>
                    <a:pt x="11338" y="6561"/>
                    <a:pt x="11291" y="6592"/>
                    <a:pt x="11260" y="6608"/>
                  </a:cubicBezTo>
                  <a:cubicBezTo>
                    <a:pt x="11034" y="6529"/>
                    <a:pt x="10817" y="6490"/>
                    <a:pt x="10607" y="6490"/>
                  </a:cubicBezTo>
                  <a:cubicBezTo>
                    <a:pt x="10443" y="6490"/>
                    <a:pt x="10284" y="6514"/>
                    <a:pt x="10128" y="6561"/>
                  </a:cubicBezTo>
                  <a:cubicBezTo>
                    <a:pt x="9616" y="6716"/>
                    <a:pt x="9322" y="7166"/>
                    <a:pt x="9151" y="7724"/>
                  </a:cubicBezTo>
                  <a:cubicBezTo>
                    <a:pt x="8856" y="7833"/>
                    <a:pt x="8655" y="8035"/>
                    <a:pt x="8500" y="8298"/>
                  </a:cubicBezTo>
                  <a:cubicBezTo>
                    <a:pt x="8624" y="7693"/>
                    <a:pt x="8686" y="7088"/>
                    <a:pt x="8608" y="6251"/>
                  </a:cubicBezTo>
                  <a:lnTo>
                    <a:pt x="8608" y="6251"/>
                  </a:lnTo>
                  <a:cubicBezTo>
                    <a:pt x="8329" y="6763"/>
                    <a:pt x="7461" y="7693"/>
                    <a:pt x="7616" y="8639"/>
                  </a:cubicBezTo>
                  <a:cubicBezTo>
                    <a:pt x="7414" y="7647"/>
                    <a:pt x="6747" y="6127"/>
                    <a:pt x="6995" y="4840"/>
                  </a:cubicBezTo>
                  <a:lnTo>
                    <a:pt x="6995" y="4840"/>
                  </a:lnTo>
                  <a:cubicBezTo>
                    <a:pt x="6220" y="5987"/>
                    <a:pt x="6871" y="7709"/>
                    <a:pt x="5677" y="8608"/>
                  </a:cubicBezTo>
                  <a:cubicBezTo>
                    <a:pt x="5666" y="8609"/>
                    <a:pt x="5654" y="8609"/>
                    <a:pt x="5643" y="8609"/>
                  </a:cubicBezTo>
                  <a:cubicBezTo>
                    <a:pt x="5303" y="8609"/>
                    <a:pt x="5035" y="8387"/>
                    <a:pt x="4855" y="8252"/>
                  </a:cubicBezTo>
                  <a:cubicBezTo>
                    <a:pt x="4842" y="8250"/>
                    <a:pt x="4830" y="8250"/>
                    <a:pt x="4818" y="8250"/>
                  </a:cubicBezTo>
                  <a:cubicBezTo>
                    <a:pt x="4516" y="8250"/>
                    <a:pt x="4541" y="8616"/>
                    <a:pt x="4452" y="8810"/>
                  </a:cubicBezTo>
                  <a:cubicBezTo>
                    <a:pt x="4434" y="8811"/>
                    <a:pt x="4416" y="8811"/>
                    <a:pt x="4399" y="8811"/>
                  </a:cubicBezTo>
                  <a:cubicBezTo>
                    <a:pt x="3011" y="8811"/>
                    <a:pt x="2467" y="7003"/>
                    <a:pt x="1272" y="6391"/>
                  </a:cubicBezTo>
                  <a:lnTo>
                    <a:pt x="1272" y="6391"/>
                  </a:lnTo>
                  <a:cubicBezTo>
                    <a:pt x="1203" y="6502"/>
                    <a:pt x="1308" y="6775"/>
                    <a:pt x="1096" y="6775"/>
                  </a:cubicBezTo>
                  <a:cubicBezTo>
                    <a:pt x="1071" y="6775"/>
                    <a:pt x="1043" y="6771"/>
                    <a:pt x="1009" y="6763"/>
                  </a:cubicBezTo>
                  <a:lnTo>
                    <a:pt x="1009" y="6763"/>
                  </a:lnTo>
                  <a:cubicBezTo>
                    <a:pt x="1567" y="7166"/>
                    <a:pt x="1722" y="7941"/>
                    <a:pt x="2451" y="8112"/>
                  </a:cubicBezTo>
                  <a:cubicBezTo>
                    <a:pt x="2513" y="8360"/>
                    <a:pt x="2684" y="8701"/>
                    <a:pt x="2435" y="8888"/>
                  </a:cubicBezTo>
                  <a:cubicBezTo>
                    <a:pt x="2322" y="8916"/>
                    <a:pt x="2221" y="8929"/>
                    <a:pt x="2130" y="8929"/>
                  </a:cubicBezTo>
                  <a:cubicBezTo>
                    <a:pt x="1337" y="8929"/>
                    <a:pt x="1300" y="7949"/>
                    <a:pt x="466" y="7879"/>
                  </a:cubicBezTo>
                  <a:cubicBezTo>
                    <a:pt x="202" y="7941"/>
                    <a:pt x="78" y="8190"/>
                    <a:pt x="0" y="8438"/>
                  </a:cubicBezTo>
                  <a:cubicBezTo>
                    <a:pt x="326" y="9120"/>
                    <a:pt x="1024" y="9167"/>
                    <a:pt x="1412" y="9787"/>
                  </a:cubicBezTo>
                  <a:cubicBezTo>
                    <a:pt x="2110" y="10609"/>
                    <a:pt x="1117" y="11524"/>
                    <a:pt x="1707" y="12346"/>
                  </a:cubicBezTo>
                  <a:cubicBezTo>
                    <a:pt x="1780" y="12529"/>
                    <a:pt x="1958" y="12740"/>
                    <a:pt x="2158" y="12740"/>
                  </a:cubicBezTo>
                  <a:cubicBezTo>
                    <a:pt x="2213" y="12740"/>
                    <a:pt x="2270" y="12724"/>
                    <a:pt x="2327" y="12687"/>
                  </a:cubicBezTo>
                  <a:cubicBezTo>
                    <a:pt x="2761" y="13385"/>
                    <a:pt x="3133" y="14161"/>
                    <a:pt x="2901" y="14983"/>
                  </a:cubicBezTo>
                  <a:cubicBezTo>
                    <a:pt x="2575" y="15293"/>
                    <a:pt x="2094" y="15417"/>
                    <a:pt x="1784" y="15960"/>
                  </a:cubicBezTo>
                  <a:cubicBezTo>
                    <a:pt x="1598" y="16115"/>
                    <a:pt x="1520" y="16503"/>
                    <a:pt x="1815" y="16611"/>
                  </a:cubicBezTo>
                  <a:cubicBezTo>
                    <a:pt x="2218" y="16580"/>
                    <a:pt x="2513" y="16084"/>
                    <a:pt x="2653" y="15712"/>
                  </a:cubicBezTo>
                  <a:cubicBezTo>
                    <a:pt x="3040" y="16224"/>
                    <a:pt x="3102" y="17201"/>
                    <a:pt x="3133" y="17961"/>
                  </a:cubicBezTo>
                  <a:cubicBezTo>
                    <a:pt x="2964" y="18119"/>
                    <a:pt x="2798" y="18179"/>
                    <a:pt x="2631" y="18179"/>
                  </a:cubicBezTo>
                  <a:cubicBezTo>
                    <a:pt x="2118" y="18179"/>
                    <a:pt x="1606" y="17610"/>
                    <a:pt x="1027" y="17610"/>
                  </a:cubicBezTo>
                  <a:cubicBezTo>
                    <a:pt x="985" y="17610"/>
                    <a:pt x="943" y="17613"/>
                    <a:pt x="900" y="17619"/>
                  </a:cubicBezTo>
                  <a:cubicBezTo>
                    <a:pt x="1350" y="18566"/>
                    <a:pt x="3071" y="18426"/>
                    <a:pt x="3056" y="19744"/>
                  </a:cubicBezTo>
                  <a:cubicBezTo>
                    <a:pt x="3056" y="20023"/>
                    <a:pt x="2958" y="20091"/>
                    <a:pt x="2826" y="20091"/>
                  </a:cubicBezTo>
                  <a:cubicBezTo>
                    <a:pt x="2702" y="20091"/>
                    <a:pt x="2549" y="20031"/>
                    <a:pt x="2420" y="20031"/>
                  </a:cubicBezTo>
                  <a:cubicBezTo>
                    <a:pt x="2320" y="20031"/>
                    <a:pt x="2234" y="20067"/>
                    <a:pt x="2187" y="20194"/>
                  </a:cubicBezTo>
                  <a:cubicBezTo>
                    <a:pt x="2404" y="20566"/>
                    <a:pt x="2947" y="20489"/>
                    <a:pt x="3211" y="20721"/>
                  </a:cubicBezTo>
                  <a:cubicBezTo>
                    <a:pt x="3428" y="21202"/>
                    <a:pt x="4312" y="21295"/>
                    <a:pt x="3831" y="21854"/>
                  </a:cubicBezTo>
                  <a:cubicBezTo>
                    <a:pt x="5099" y="22644"/>
                    <a:pt x="5879" y="24094"/>
                    <a:pt x="7592" y="24094"/>
                  </a:cubicBezTo>
                  <a:cubicBezTo>
                    <a:pt x="7660" y="24094"/>
                    <a:pt x="7730" y="24092"/>
                    <a:pt x="7802" y="24087"/>
                  </a:cubicBezTo>
                  <a:cubicBezTo>
                    <a:pt x="8015" y="24365"/>
                    <a:pt x="8293" y="24455"/>
                    <a:pt x="8589" y="24455"/>
                  </a:cubicBezTo>
                  <a:cubicBezTo>
                    <a:pt x="9136" y="24455"/>
                    <a:pt x="9746" y="24149"/>
                    <a:pt x="10128" y="24149"/>
                  </a:cubicBezTo>
                  <a:cubicBezTo>
                    <a:pt x="11167" y="23932"/>
                    <a:pt x="11865" y="23280"/>
                    <a:pt x="12439" y="22505"/>
                  </a:cubicBezTo>
                  <a:cubicBezTo>
                    <a:pt x="13297" y="22889"/>
                    <a:pt x="14084" y="23330"/>
                    <a:pt x="15002" y="23330"/>
                  </a:cubicBezTo>
                  <a:cubicBezTo>
                    <a:pt x="15047" y="23330"/>
                    <a:pt x="15092" y="23329"/>
                    <a:pt x="15138" y="23327"/>
                  </a:cubicBezTo>
                  <a:cubicBezTo>
                    <a:pt x="16921" y="23017"/>
                    <a:pt x="18348" y="22195"/>
                    <a:pt x="18845" y="20504"/>
                  </a:cubicBezTo>
                  <a:cubicBezTo>
                    <a:pt x="19387" y="19868"/>
                    <a:pt x="18457" y="19574"/>
                    <a:pt x="18178" y="19139"/>
                  </a:cubicBezTo>
                  <a:cubicBezTo>
                    <a:pt x="17170" y="18100"/>
                    <a:pt x="18767" y="17356"/>
                    <a:pt x="19170" y="16565"/>
                  </a:cubicBezTo>
                  <a:cubicBezTo>
                    <a:pt x="19403" y="16162"/>
                    <a:pt x="19108" y="15696"/>
                    <a:pt x="18643" y="15619"/>
                  </a:cubicBezTo>
                  <a:cubicBezTo>
                    <a:pt x="18562" y="15604"/>
                    <a:pt x="18485" y="15597"/>
                    <a:pt x="18410" y="15597"/>
                  </a:cubicBezTo>
                  <a:cubicBezTo>
                    <a:pt x="17271" y="15597"/>
                    <a:pt x="16889" y="17211"/>
                    <a:pt x="16043" y="17211"/>
                  </a:cubicBezTo>
                  <a:cubicBezTo>
                    <a:pt x="15888" y="17211"/>
                    <a:pt x="15718" y="17157"/>
                    <a:pt x="15526" y="17030"/>
                  </a:cubicBezTo>
                  <a:cubicBezTo>
                    <a:pt x="15541" y="16968"/>
                    <a:pt x="15557" y="16937"/>
                    <a:pt x="15557" y="16891"/>
                  </a:cubicBezTo>
                  <a:cubicBezTo>
                    <a:pt x="15696" y="16844"/>
                    <a:pt x="15820" y="16782"/>
                    <a:pt x="15929" y="16658"/>
                  </a:cubicBezTo>
                  <a:cubicBezTo>
                    <a:pt x="16177" y="16332"/>
                    <a:pt x="16673" y="16177"/>
                    <a:pt x="16472" y="15634"/>
                  </a:cubicBezTo>
                  <a:cubicBezTo>
                    <a:pt x="16565" y="15402"/>
                    <a:pt x="16611" y="15215"/>
                    <a:pt x="16611" y="15014"/>
                  </a:cubicBezTo>
                  <a:cubicBezTo>
                    <a:pt x="16828" y="14704"/>
                    <a:pt x="17061" y="14393"/>
                    <a:pt x="17263" y="14083"/>
                  </a:cubicBezTo>
                  <a:cubicBezTo>
                    <a:pt x="18395" y="13680"/>
                    <a:pt x="19046" y="12501"/>
                    <a:pt x="20396" y="12346"/>
                  </a:cubicBezTo>
                  <a:cubicBezTo>
                    <a:pt x="20474" y="12334"/>
                    <a:pt x="20551" y="12328"/>
                    <a:pt x="20627" y="12328"/>
                  </a:cubicBezTo>
                  <a:cubicBezTo>
                    <a:pt x="21417" y="12328"/>
                    <a:pt x="22053" y="12949"/>
                    <a:pt x="22675" y="13246"/>
                  </a:cubicBezTo>
                  <a:cubicBezTo>
                    <a:pt x="22846" y="13060"/>
                    <a:pt x="23036" y="12998"/>
                    <a:pt x="23235" y="12998"/>
                  </a:cubicBezTo>
                  <a:cubicBezTo>
                    <a:pt x="23638" y="12998"/>
                    <a:pt x="24075" y="13252"/>
                    <a:pt x="24450" y="13252"/>
                  </a:cubicBezTo>
                  <a:cubicBezTo>
                    <a:pt x="24632" y="13252"/>
                    <a:pt x="24799" y="13192"/>
                    <a:pt x="24940" y="13013"/>
                  </a:cubicBezTo>
                  <a:cubicBezTo>
                    <a:pt x="24071" y="12889"/>
                    <a:pt x="24630" y="11989"/>
                    <a:pt x="23746" y="11803"/>
                  </a:cubicBezTo>
                  <a:cubicBezTo>
                    <a:pt x="23609" y="11821"/>
                    <a:pt x="23474" y="11829"/>
                    <a:pt x="23341" y="11829"/>
                  </a:cubicBezTo>
                  <a:cubicBezTo>
                    <a:pt x="22642" y="11829"/>
                    <a:pt x="21983" y="11592"/>
                    <a:pt x="21280" y="11136"/>
                  </a:cubicBezTo>
                  <a:cubicBezTo>
                    <a:pt x="20551" y="10640"/>
                    <a:pt x="21280" y="9880"/>
                    <a:pt x="21342" y="9337"/>
                  </a:cubicBezTo>
                  <a:cubicBezTo>
                    <a:pt x="22769" y="8190"/>
                    <a:pt x="23296" y="6266"/>
                    <a:pt x="24118" y="4746"/>
                  </a:cubicBezTo>
                  <a:cubicBezTo>
                    <a:pt x="24133" y="4762"/>
                    <a:pt x="24180" y="4778"/>
                    <a:pt x="24195" y="4793"/>
                  </a:cubicBezTo>
                  <a:cubicBezTo>
                    <a:pt x="24253" y="4803"/>
                    <a:pt x="24313" y="4808"/>
                    <a:pt x="24374" y="4808"/>
                  </a:cubicBezTo>
                  <a:cubicBezTo>
                    <a:pt x="25086" y="4808"/>
                    <a:pt x="25981" y="4160"/>
                    <a:pt x="25824" y="3289"/>
                  </a:cubicBezTo>
                  <a:cubicBezTo>
                    <a:pt x="25467" y="2994"/>
                    <a:pt x="25700" y="2296"/>
                    <a:pt x="25079" y="2234"/>
                  </a:cubicBezTo>
                  <a:cubicBezTo>
                    <a:pt x="24537" y="2265"/>
                    <a:pt x="23885" y="2606"/>
                    <a:pt x="23575" y="3211"/>
                  </a:cubicBezTo>
                  <a:cubicBezTo>
                    <a:pt x="23466" y="3444"/>
                    <a:pt x="23451" y="3676"/>
                    <a:pt x="23497" y="3862"/>
                  </a:cubicBezTo>
                  <a:cubicBezTo>
                    <a:pt x="23280" y="3940"/>
                    <a:pt x="23063" y="4064"/>
                    <a:pt x="22908" y="4312"/>
                  </a:cubicBezTo>
                  <a:cubicBezTo>
                    <a:pt x="22536" y="4002"/>
                    <a:pt x="22489" y="3134"/>
                    <a:pt x="22040" y="2730"/>
                  </a:cubicBezTo>
                  <a:cubicBezTo>
                    <a:pt x="21608" y="2871"/>
                    <a:pt x="21108" y="3357"/>
                    <a:pt x="20552" y="3357"/>
                  </a:cubicBezTo>
                  <a:cubicBezTo>
                    <a:pt x="20309" y="3357"/>
                    <a:pt x="20055" y="3264"/>
                    <a:pt x="19791" y="3009"/>
                  </a:cubicBezTo>
                  <a:cubicBezTo>
                    <a:pt x="20070" y="1676"/>
                    <a:pt x="18441" y="1179"/>
                    <a:pt x="18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4"/>
            <p:cNvSpPr/>
            <p:nvPr/>
          </p:nvSpPr>
          <p:spPr>
            <a:xfrm>
              <a:off x="3250675" y="2138800"/>
              <a:ext cx="32975" cy="48275"/>
            </a:xfrm>
            <a:custGeom>
              <a:avLst/>
              <a:gdLst/>
              <a:ahLst/>
              <a:cxnLst/>
              <a:rect l="l" t="t" r="r" b="b"/>
              <a:pathLst>
                <a:path w="1319" h="1931" extrusionOk="0">
                  <a:moveTo>
                    <a:pt x="357" y="1"/>
                  </a:moveTo>
                  <a:cubicBezTo>
                    <a:pt x="47" y="218"/>
                    <a:pt x="47" y="606"/>
                    <a:pt x="0" y="1040"/>
                  </a:cubicBezTo>
                  <a:cubicBezTo>
                    <a:pt x="16" y="1381"/>
                    <a:pt x="233" y="1676"/>
                    <a:pt x="404" y="1893"/>
                  </a:cubicBezTo>
                  <a:cubicBezTo>
                    <a:pt x="474" y="1919"/>
                    <a:pt x="541" y="1931"/>
                    <a:pt x="606" y="1931"/>
                  </a:cubicBezTo>
                  <a:cubicBezTo>
                    <a:pt x="813" y="1931"/>
                    <a:pt x="991" y="1810"/>
                    <a:pt x="1133" y="1645"/>
                  </a:cubicBezTo>
                  <a:cubicBezTo>
                    <a:pt x="1319" y="1350"/>
                    <a:pt x="1257" y="1149"/>
                    <a:pt x="1241" y="807"/>
                  </a:cubicBezTo>
                  <a:cubicBezTo>
                    <a:pt x="1164" y="373"/>
                    <a:pt x="714" y="110"/>
                    <a:pt x="3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4"/>
            <p:cNvSpPr/>
            <p:nvPr/>
          </p:nvSpPr>
          <p:spPr>
            <a:xfrm>
              <a:off x="3048275" y="2170950"/>
              <a:ext cx="67500" cy="74250"/>
            </a:xfrm>
            <a:custGeom>
              <a:avLst/>
              <a:gdLst/>
              <a:ahLst/>
              <a:cxnLst/>
              <a:rect l="l" t="t" r="r" b="b"/>
              <a:pathLst>
                <a:path w="2700" h="2970" extrusionOk="0">
                  <a:moveTo>
                    <a:pt x="580" y="1"/>
                  </a:moveTo>
                  <a:cubicBezTo>
                    <a:pt x="557" y="1"/>
                    <a:pt x="535" y="1"/>
                    <a:pt x="512" y="2"/>
                  </a:cubicBezTo>
                  <a:cubicBezTo>
                    <a:pt x="156" y="871"/>
                    <a:pt x="0" y="2065"/>
                    <a:pt x="822" y="2794"/>
                  </a:cubicBezTo>
                  <a:cubicBezTo>
                    <a:pt x="988" y="2918"/>
                    <a:pt x="1142" y="2969"/>
                    <a:pt x="1289" y="2969"/>
                  </a:cubicBezTo>
                  <a:cubicBezTo>
                    <a:pt x="1693" y="2969"/>
                    <a:pt x="2040" y="2581"/>
                    <a:pt x="2404" y="2251"/>
                  </a:cubicBezTo>
                  <a:cubicBezTo>
                    <a:pt x="2591" y="1910"/>
                    <a:pt x="2699" y="1305"/>
                    <a:pt x="2528" y="917"/>
                  </a:cubicBezTo>
                  <a:cubicBezTo>
                    <a:pt x="2016" y="496"/>
                    <a:pt x="1329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4"/>
            <p:cNvSpPr/>
            <p:nvPr/>
          </p:nvSpPr>
          <p:spPr>
            <a:xfrm>
              <a:off x="2910250" y="2203025"/>
              <a:ext cx="97325" cy="164050"/>
            </a:xfrm>
            <a:custGeom>
              <a:avLst/>
              <a:gdLst/>
              <a:ahLst/>
              <a:cxnLst/>
              <a:rect l="l" t="t" r="r" b="b"/>
              <a:pathLst>
                <a:path w="3893" h="6562" extrusionOk="0">
                  <a:moveTo>
                    <a:pt x="375" y="0"/>
                  </a:moveTo>
                  <a:cubicBezTo>
                    <a:pt x="101" y="0"/>
                    <a:pt x="240" y="442"/>
                    <a:pt x="0" y="642"/>
                  </a:cubicBezTo>
                  <a:cubicBezTo>
                    <a:pt x="543" y="2302"/>
                    <a:pt x="1086" y="3884"/>
                    <a:pt x="2295" y="5249"/>
                  </a:cubicBezTo>
                  <a:cubicBezTo>
                    <a:pt x="2322" y="5625"/>
                    <a:pt x="2454" y="6561"/>
                    <a:pt x="3014" y="6561"/>
                  </a:cubicBezTo>
                  <a:cubicBezTo>
                    <a:pt x="3100" y="6561"/>
                    <a:pt x="3196" y="6539"/>
                    <a:pt x="3304" y="6490"/>
                  </a:cubicBezTo>
                  <a:cubicBezTo>
                    <a:pt x="3893" y="6086"/>
                    <a:pt x="3397" y="5590"/>
                    <a:pt x="3226" y="5202"/>
                  </a:cubicBezTo>
                  <a:cubicBezTo>
                    <a:pt x="2342" y="3884"/>
                    <a:pt x="1954" y="2224"/>
                    <a:pt x="1303" y="751"/>
                  </a:cubicBezTo>
                  <a:cubicBezTo>
                    <a:pt x="1055" y="549"/>
                    <a:pt x="977" y="100"/>
                    <a:pt x="543" y="38"/>
                  </a:cubicBezTo>
                  <a:cubicBezTo>
                    <a:pt x="474" y="12"/>
                    <a:pt x="419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4"/>
            <p:cNvSpPr/>
            <p:nvPr/>
          </p:nvSpPr>
          <p:spPr>
            <a:xfrm>
              <a:off x="3343725" y="2675025"/>
              <a:ext cx="48875" cy="32475"/>
            </a:xfrm>
            <a:custGeom>
              <a:avLst/>
              <a:gdLst/>
              <a:ahLst/>
              <a:cxnLst/>
              <a:rect l="l" t="t" r="r" b="b"/>
              <a:pathLst>
                <a:path w="1955" h="1299" extrusionOk="0">
                  <a:moveTo>
                    <a:pt x="892" y="0"/>
                  </a:moveTo>
                  <a:cubicBezTo>
                    <a:pt x="838" y="0"/>
                    <a:pt x="761" y="12"/>
                    <a:pt x="637" y="48"/>
                  </a:cubicBezTo>
                  <a:cubicBezTo>
                    <a:pt x="249" y="141"/>
                    <a:pt x="280" y="234"/>
                    <a:pt x="1" y="374"/>
                  </a:cubicBezTo>
                  <a:cubicBezTo>
                    <a:pt x="16" y="700"/>
                    <a:pt x="78" y="994"/>
                    <a:pt x="745" y="1072"/>
                  </a:cubicBezTo>
                  <a:cubicBezTo>
                    <a:pt x="694" y="1144"/>
                    <a:pt x="601" y="1298"/>
                    <a:pt x="777" y="1298"/>
                  </a:cubicBezTo>
                  <a:cubicBezTo>
                    <a:pt x="865" y="1298"/>
                    <a:pt x="1022" y="1259"/>
                    <a:pt x="1288" y="1149"/>
                  </a:cubicBezTo>
                  <a:cubicBezTo>
                    <a:pt x="1955" y="855"/>
                    <a:pt x="1629" y="855"/>
                    <a:pt x="1583" y="793"/>
                  </a:cubicBezTo>
                  <a:cubicBezTo>
                    <a:pt x="1179" y="669"/>
                    <a:pt x="1273" y="296"/>
                    <a:pt x="1117" y="48"/>
                  </a:cubicBezTo>
                  <a:cubicBezTo>
                    <a:pt x="1014" y="48"/>
                    <a:pt x="1000" y="0"/>
                    <a:pt x="8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24" name="Google Shape;3624;p4"/>
          <p:cNvSpPr txBox="1">
            <a:spLocks noGrp="1"/>
          </p:cNvSpPr>
          <p:nvPr>
            <p:ph type="title"/>
          </p:nvPr>
        </p:nvSpPr>
        <p:spPr>
          <a:xfrm>
            <a:off x="660226" y="382675"/>
            <a:ext cx="7937100" cy="572700"/>
          </a:xfrm>
          <a:prstGeom prst="rect">
            <a:avLst/>
          </a:prstGeom>
        </p:spPr>
        <p:txBody>
          <a:bodyPr spcFirstLastPara="1" wrap="square" lIns="107269" tIns="107269" rIns="107269" bIns="1072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5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6" name="Google Shape;575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2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757" name="Google Shape;5757;p7"/>
          <p:cNvSpPr txBox="1">
            <a:spLocks noGrp="1"/>
          </p:cNvSpPr>
          <p:nvPr>
            <p:ph type="title"/>
          </p:nvPr>
        </p:nvSpPr>
        <p:spPr>
          <a:xfrm>
            <a:off x="4578900" y="1241550"/>
            <a:ext cx="3540300" cy="1330200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300"/>
              <a:buNone/>
              <a:defRPr sz="39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9pPr>
          </a:lstStyle>
          <a:p>
            <a:endParaRPr/>
          </a:p>
        </p:txBody>
      </p:sp>
      <p:sp>
        <p:nvSpPr>
          <p:cNvPr id="5758" name="Google Shape;575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107269" tIns="107269" rIns="107269" bIns="107269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759" name="Google Shape;5759;p7"/>
          <p:cNvSpPr txBox="1">
            <a:spLocks noGrp="1"/>
          </p:cNvSpPr>
          <p:nvPr>
            <p:ph type="body" idx="1"/>
          </p:nvPr>
        </p:nvSpPr>
        <p:spPr>
          <a:xfrm>
            <a:off x="4578900" y="2567950"/>
            <a:ext cx="3231600" cy="1885800"/>
          </a:xfrm>
          <a:prstGeom prst="rect">
            <a:avLst/>
          </a:prstGeom>
        </p:spPr>
        <p:txBody>
          <a:bodyPr spcFirstLastPara="1" wrap="square" lIns="107269" tIns="107269" rIns="107269" bIns="107269" anchor="t" anchorCtr="0">
            <a:noAutofit/>
          </a:bodyPr>
          <a:lstStyle>
            <a:lvl1pPr marL="536433" lvl="0" indent="-3725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3015"/>
              </a:buClr>
              <a:buSzPts val="1400"/>
              <a:buFont typeface="Nunito Light"/>
              <a:buChar char="●"/>
              <a:defRPr sz="1600" b="0">
                <a:solidFill>
                  <a:srgbClr val="5A3015"/>
                </a:solidFill>
              </a:defRPr>
            </a:lvl1pPr>
            <a:lvl2pPr marL="1072866" lvl="1" indent="-372523">
              <a:spcBef>
                <a:spcPts val="0"/>
              </a:spcBef>
              <a:spcAft>
                <a:spcPts val="0"/>
              </a:spcAft>
              <a:buClr>
                <a:srgbClr val="5A3015"/>
              </a:buClr>
              <a:buSzPts val="1400"/>
              <a:buFont typeface="Nunito Light"/>
              <a:buChar char="○"/>
              <a:defRPr>
                <a:solidFill>
                  <a:srgbClr val="5A3015"/>
                </a:solidFill>
              </a:defRPr>
            </a:lvl2pPr>
            <a:lvl3pPr marL="1609298" lvl="2" indent="-372523">
              <a:spcBef>
                <a:spcPts val="1877"/>
              </a:spcBef>
              <a:spcAft>
                <a:spcPts val="0"/>
              </a:spcAft>
              <a:buClr>
                <a:srgbClr val="5A3015"/>
              </a:buClr>
              <a:buSzPts val="1400"/>
              <a:buFont typeface="Nunito Light"/>
              <a:buChar char="■"/>
              <a:defRPr>
                <a:solidFill>
                  <a:srgbClr val="5A3015"/>
                </a:solidFill>
              </a:defRPr>
            </a:lvl3pPr>
            <a:lvl4pPr marL="2145731" lvl="3" indent="-372523">
              <a:spcBef>
                <a:spcPts val="1877"/>
              </a:spcBef>
              <a:spcAft>
                <a:spcPts val="0"/>
              </a:spcAft>
              <a:buClr>
                <a:srgbClr val="5A3015"/>
              </a:buClr>
              <a:buSzPts val="1400"/>
              <a:buFont typeface="Nunito Light"/>
              <a:buChar char="●"/>
              <a:defRPr>
                <a:solidFill>
                  <a:srgbClr val="5A3015"/>
                </a:solidFill>
              </a:defRPr>
            </a:lvl4pPr>
            <a:lvl5pPr marL="2682164" lvl="4" indent="-372523">
              <a:spcBef>
                <a:spcPts val="1877"/>
              </a:spcBef>
              <a:spcAft>
                <a:spcPts val="0"/>
              </a:spcAft>
              <a:buClr>
                <a:srgbClr val="5A3015"/>
              </a:buClr>
              <a:buSzPts val="1400"/>
              <a:buFont typeface="Nunito Light"/>
              <a:buChar char="○"/>
              <a:defRPr>
                <a:solidFill>
                  <a:srgbClr val="5A3015"/>
                </a:solidFill>
              </a:defRPr>
            </a:lvl5pPr>
            <a:lvl6pPr marL="3218597" lvl="5" indent="-372523">
              <a:spcBef>
                <a:spcPts val="1877"/>
              </a:spcBef>
              <a:spcAft>
                <a:spcPts val="0"/>
              </a:spcAft>
              <a:buClr>
                <a:srgbClr val="5A3015"/>
              </a:buClr>
              <a:buSzPts val="1400"/>
              <a:buFont typeface="Nunito Light"/>
              <a:buChar char="■"/>
              <a:defRPr>
                <a:solidFill>
                  <a:srgbClr val="5A3015"/>
                </a:solidFill>
              </a:defRPr>
            </a:lvl6pPr>
            <a:lvl7pPr marL="3755029" lvl="6" indent="-372523">
              <a:spcBef>
                <a:spcPts val="1877"/>
              </a:spcBef>
              <a:spcAft>
                <a:spcPts val="0"/>
              </a:spcAft>
              <a:buClr>
                <a:srgbClr val="5A3015"/>
              </a:buClr>
              <a:buSzPts val="1400"/>
              <a:buFont typeface="Nunito Light"/>
              <a:buChar char="●"/>
              <a:defRPr>
                <a:solidFill>
                  <a:srgbClr val="5A3015"/>
                </a:solidFill>
              </a:defRPr>
            </a:lvl7pPr>
            <a:lvl8pPr marL="4291462" lvl="7" indent="-372523">
              <a:spcBef>
                <a:spcPts val="1877"/>
              </a:spcBef>
              <a:spcAft>
                <a:spcPts val="0"/>
              </a:spcAft>
              <a:buClr>
                <a:srgbClr val="5A3015"/>
              </a:buClr>
              <a:buSzPts val="1400"/>
              <a:buFont typeface="Nunito Light"/>
              <a:buChar char="○"/>
              <a:defRPr>
                <a:solidFill>
                  <a:srgbClr val="5A3015"/>
                </a:solidFill>
              </a:defRPr>
            </a:lvl8pPr>
            <a:lvl9pPr marL="4827895" lvl="8" indent="-372523">
              <a:spcBef>
                <a:spcPts val="1877"/>
              </a:spcBef>
              <a:spcAft>
                <a:spcPts val="1877"/>
              </a:spcAft>
              <a:buClr>
                <a:srgbClr val="5A3015"/>
              </a:buClr>
              <a:buSzPts val="1400"/>
              <a:buFont typeface="Nunito Light"/>
              <a:buChar char="■"/>
              <a:defRPr>
                <a:solidFill>
                  <a:srgbClr val="5A3015"/>
                </a:solidFill>
              </a:defRPr>
            </a:lvl9pPr>
          </a:lstStyle>
          <a:p>
            <a:endParaRPr/>
          </a:p>
        </p:txBody>
      </p:sp>
      <p:grpSp>
        <p:nvGrpSpPr>
          <p:cNvPr id="5760" name="Google Shape;5760;p7"/>
          <p:cNvGrpSpPr/>
          <p:nvPr/>
        </p:nvGrpSpPr>
        <p:grpSpPr>
          <a:xfrm rot="-9509084">
            <a:off x="2150627" y="-161374"/>
            <a:ext cx="1197973" cy="1357183"/>
            <a:chOff x="2807100" y="2138800"/>
            <a:chExt cx="649550" cy="735875"/>
          </a:xfrm>
        </p:grpSpPr>
        <p:sp>
          <p:nvSpPr>
            <p:cNvPr id="5761" name="Google Shape;5761;p7"/>
            <p:cNvSpPr/>
            <p:nvPr/>
          </p:nvSpPr>
          <p:spPr>
            <a:xfrm>
              <a:off x="2807100" y="2263275"/>
              <a:ext cx="649550" cy="611400"/>
            </a:xfrm>
            <a:custGeom>
              <a:avLst/>
              <a:gdLst/>
              <a:ahLst/>
              <a:cxnLst/>
              <a:rect l="l" t="t" r="r" b="b"/>
              <a:pathLst>
                <a:path w="25982" h="24456" extrusionOk="0">
                  <a:moveTo>
                    <a:pt x="8314" y="9306"/>
                  </a:moveTo>
                  <a:cubicBezTo>
                    <a:pt x="8329" y="9415"/>
                    <a:pt x="8329" y="9539"/>
                    <a:pt x="8360" y="9648"/>
                  </a:cubicBezTo>
                  <a:cubicBezTo>
                    <a:pt x="8314" y="9617"/>
                    <a:pt x="8283" y="9585"/>
                    <a:pt x="8252" y="9554"/>
                  </a:cubicBezTo>
                  <a:cubicBezTo>
                    <a:pt x="8283" y="9461"/>
                    <a:pt x="8298" y="9384"/>
                    <a:pt x="8314" y="9306"/>
                  </a:cubicBezTo>
                  <a:close/>
                  <a:moveTo>
                    <a:pt x="13820" y="16441"/>
                  </a:moveTo>
                  <a:cubicBezTo>
                    <a:pt x="13820" y="16456"/>
                    <a:pt x="13835" y="16472"/>
                    <a:pt x="13866" y="16487"/>
                  </a:cubicBezTo>
                  <a:lnTo>
                    <a:pt x="13820" y="16534"/>
                  </a:lnTo>
                  <a:lnTo>
                    <a:pt x="13820" y="16441"/>
                  </a:lnTo>
                  <a:close/>
                  <a:moveTo>
                    <a:pt x="18209" y="1"/>
                  </a:moveTo>
                  <a:cubicBezTo>
                    <a:pt x="15860" y="260"/>
                    <a:pt x="16061" y="3384"/>
                    <a:pt x="13368" y="3384"/>
                  </a:cubicBezTo>
                  <a:cubicBezTo>
                    <a:pt x="13323" y="3384"/>
                    <a:pt x="13277" y="3383"/>
                    <a:pt x="13230" y="3382"/>
                  </a:cubicBezTo>
                  <a:cubicBezTo>
                    <a:pt x="12702" y="3382"/>
                    <a:pt x="12812" y="2661"/>
                    <a:pt x="12328" y="2661"/>
                  </a:cubicBezTo>
                  <a:cubicBezTo>
                    <a:pt x="12300" y="2661"/>
                    <a:pt x="12270" y="2663"/>
                    <a:pt x="12238" y="2668"/>
                  </a:cubicBezTo>
                  <a:cubicBezTo>
                    <a:pt x="13137" y="3289"/>
                    <a:pt x="11710" y="3878"/>
                    <a:pt x="12207" y="4591"/>
                  </a:cubicBezTo>
                  <a:cubicBezTo>
                    <a:pt x="12160" y="4628"/>
                    <a:pt x="12111" y="4642"/>
                    <a:pt x="12060" y="4642"/>
                  </a:cubicBezTo>
                  <a:cubicBezTo>
                    <a:pt x="11891" y="4642"/>
                    <a:pt x="11701" y="4489"/>
                    <a:pt x="11531" y="4489"/>
                  </a:cubicBezTo>
                  <a:cubicBezTo>
                    <a:pt x="11425" y="4489"/>
                    <a:pt x="11326" y="4550"/>
                    <a:pt x="11245" y="4746"/>
                  </a:cubicBezTo>
                  <a:cubicBezTo>
                    <a:pt x="11865" y="5227"/>
                    <a:pt x="11478" y="5925"/>
                    <a:pt x="11353" y="6546"/>
                  </a:cubicBezTo>
                  <a:cubicBezTo>
                    <a:pt x="11338" y="6561"/>
                    <a:pt x="11291" y="6592"/>
                    <a:pt x="11260" y="6608"/>
                  </a:cubicBezTo>
                  <a:cubicBezTo>
                    <a:pt x="11034" y="6529"/>
                    <a:pt x="10817" y="6490"/>
                    <a:pt x="10607" y="6490"/>
                  </a:cubicBezTo>
                  <a:cubicBezTo>
                    <a:pt x="10443" y="6490"/>
                    <a:pt x="10284" y="6514"/>
                    <a:pt x="10128" y="6561"/>
                  </a:cubicBezTo>
                  <a:cubicBezTo>
                    <a:pt x="9616" y="6716"/>
                    <a:pt x="9322" y="7166"/>
                    <a:pt x="9151" y="7724"/>
                  </a:cubicBezTo>
                  <a:cubicBezTo>
                    <a:pt x="8856" y="7833"/>
                    <a:pt x="8655" y="8035"/>
                    <a:pt x="8500" y="8298"/>
                  </a:cubicBezTo>
                  <a:cubicBezTo>
                    <a:pt x="8624" y="7693"/>
                    <a:pt x="8686" y="7088"/>
                    <a:pt x="8608" y="6251"/>
                  </a:cubicBezTo>
                  <a:lnTo>
                    <a:pt x="8608" y="6251"/>
                  </a:lnTo>
                  <a:cubicBezTo>
                    <a:pt x="8329" y="6763"/>
                    <a:pt x="7461" y="7693"/>
                    <a:pt x="7616" y="8639"/>
                  </a:cubicBezTo>
                  <a:cubicBezTo>
                    <a:pt x="7414" y="7647"/>
                    <a:pt x="6747" y="6127"/>
                    <a:pt x="6995" y="4840"/>
                  </a:cubicBezTo>
                  <a:lnTo>
                    <a:pt x="6995" y="4840"/>
                  </a:lnTo>
                  <a:cubicBezTo>
                    <a:pt x="6220" y="5987"/>
                    <a:pt x="6871" y="7709"/>
                    <a:pt x="5677" y="8608"/>
                  </a:cubicBezTo>
                  <a:cubicBezTo>
                    <a:pt x="5666" y="8609"/>
                    <a:pt x="5654" y="8609"/>
                    <a:pt x="5643" y="8609"/>
                  </a:cubicBezTo>
                  <a:cubicBezTo>
                    <a:pt x="5303" y="8609"/>
                    <a:pt x="5035" y="8387"/>
                    <a:pt x="4855" y="8252"/>
                  </a:cubicBezTo>
                  <a:cubicBezTo>
                    <a:pt x="4842" y="8250"/>
                    <a:pt x="4830" y="8250"/>
                    <a:pt x="4818" y="8250"/>
                  </a:cubicBezTo>
                  <a:cubicBezTo>
                    <a:pt x="4516" y="8250"/>
                    <a:pt x="4541" y="8616"/>
                    <a:pt x="4452" y="8810"/>
                  </a:cubicBezTo>
                  <a:cubicBezTo>
                    <a:pt x="4434" y="8811"/>
                    <a:pt x="4416" y="8811"/>
                    <a:pt x="4399" y="8811"/>
                  </a:cubicBezTo>
                  <a:cubicBezTo>
                    <a:pt x="3011" y="8811"/>
                    <a:pt x="2467" y="7003"/>
                    <a:pt x="1272" y="6391"/>
                  </a:cubicBezTo>
                  <a:lnTo>
                    <a:pt x="1272" y="6391"/>
                  </a:lnTo>
                  <a:cubicBezTo>
                    <a:pt x="1203" y="6502"/>
                    <a:pt x="1308" y="6775"/>
                    <a:pt x="1096" y="6775"/>
                  </a:cubicBezTo>
                  <a:cubicBezTo>
                    <a:pt x="1071" y="6775"/>
                    <a:pt x="1043" y="6771"/>
                    <a:pt x="1009" y="6763"/>
                  </a:cubicBezTo>
                  <a:lnTo>
                    <a:pt x="1009" y="6763"/>
                  </a:lnTo>
                  <a:cubicBezTo>
                    <a:pt x="1567" y="7166"/>
                    <a:pt x="1722" y="7941"/>
                    <a:pt x="2451" y="8112"/>
                  </a:cubicBezTo>
                  <a:cubicBezTo>
                    <a:pt x="2513" y="8360"/>
                    <a:pt x="2684" y="8701"/>
                    <a:pt x="2435" y="8888"/>
                  </a:cubicBezTo>
                  <a:cubicBezTo>
                    <a:pt x="2322" y="8916"/>
                    <a:pt x="2221" y="8929"/>
                    <a:pt x="2130" y="8929"/>
                  </a:cubicBezTo>
                  <a:cubicBezTo>
                    <a:pt x="1337" y="8929"/>
                    <a:pt x="1300" y="7949"/>
                    <a:pt x="466" y="7879"/>
                  </a:cubicBezTo>
                  <a:cubicBezTo>
                    <a:pt x="202" y="7941"/>
                    <a:pt x="78" y="8190"/>
                    <a:pt x="0" y="8438"/>
                  </a:cubicBezTo>
                  <a:cubicBezTo>
                    <a:pt x="326" y="9120"/>
                    <a:pt x="1024" y="9167"/>
                    <a:pt x="1412" y="9787"/>
                  </a:cubicBezTo>
                  <a:cubicBezTo>
                    <a:pt x="2110" y="10609"/>
                    <a:pt x="1117" y="11524"/>
                    <a:pt x="1707" y="12346"/>
                  </a:cubicBezTo>
                  <a:cubicBezTo>
                    <a:pt x="1780" y="12529"/>
                    <a:pt x="1958" y="12740"/>
                    <a:pt x="2158" y="12740"/>
                  </a:cubicBezTo>
                  <a:cubicBezTo>
                    <a:pt x="2213" y="12740"/>
                    <a:pt x="2270" y="12724"/>
                    <a:pt x="2327" y="12687"/>
                  </a:cubicBezTo>
                  <a:cubicBezTo>
                    <a:pt x="2761" y="13385"/>
                    <a:pt x="3133" y="14161"/>
                    <a:pt x="2901" y="14983"/>
                  </a:cubicBezTo>
                  <a:cubicBezTo>
                    <a:pt x="2575" y="15293"/>
                    <a:pt x="2094" y="15417"/>
                    <a:pt x="1784" y="15960"/>
                  </a:cubicBezTo>
                  <a:cubicBezTo>
                    <a:pt x="1598" y="16115"/>
                    <a:pt x="1520" y="16503"/>
                    <a:pt x="1815" y="16611"/>
                  </a:cubicBezTo>
                  <a:cubicBezTo>
                    <a:pt x="2218" y="16580"/>
                    <a:pt x="2513" y="16084"/>
                    <a:pt x="2653" y="15712"/>
                  </a:cubicBezTo>
                  <a:cubicBezTo>
                    <a:pt x="3040" y="16224"/>
                    <a:pt x="3102" y="17201"/>
                    <a:pt x="3133" y="17961"/>
                  </a:cubicBezTo>
                  <a:cubicBezTo>
                    <a:pt x="2964" y="18119"/>
                    <a:pt x="2798" y="18179"/>
                    <a:pt x="2631" y="18179"/>
                  </a:cubicBezTo>
                  <a:cubicBezTo>
                    <a:pt x="2118" y="18179"/>
                    <a:pt x="1606" y="17610"/>
                    <a:pt x="1027" y="17610"/>
                  </a:cubicBezTo>
                  <a:cubicBezTo>
                    <a:pt x="985" y="17610"/>
                    <a:pt x="943" y="17613"/>
                    <a:pt x="900" y="17619"/>
                  </a:cubicBezTo>
                  <a:cubicBezTo>
                    <a:pt x="1350" y="18566"/>
                    <a:pt x="3071" y="18426"/>
                    <a:pt x="3056" y="19744"/>
                  </a:cubicBezTo>
                  <a:cubicBezTo>
                    <a:pt x="3056" y="20023"/>
                    <a:pt x="2958" y="20091"/>
                    <a:pt x="2826" y="20091"/>
                  </a:cubicBezTo>
                  <a:cubicBezTo>
                    <a:pt x="2702" y="20091"/>
                    <a:pt x="2549" y="20031"/>
                    <a:pt x="2420" y="20031"/>
                  </a:cubicBezTo>
                  <a:cubicBezTo>
                    <a:pt x="2320" y="20031"/>
                    <a:pt x="2234" y="20067"/>
                    <a:pt x="2187" y="20194"/>
                  </a:cubicBezTo>
                  <a:cubicBezTo>
                    <a:pt x="2404" y="20566"/>
                    <a:pt x="2947" y="20489"/>
                    <a:pt x="3211" y="20721"/>
                  </a:cubicBezTo>
                  <a:cubicBezTo>
                    <a:pt x="3428" y="21202"/>
                    <a:pt x="4312" y="21295"/>
                    <a:pt x="3831" y="21854"/>
                  </a:cubicBezTo>
                  <a:cubicBezTo>
                    <a:pt x="5099" y="22644"/>
                    <a:pt x="5879" y="24094"/>
                    <a:pt x="7592" y="24094"/>
                  </a:cubicBezTo>
                  <a:cubicBezTo>
                    <a:pt x="7660" y="24094"/>
                    <a:pt x="7730" y="24092"/>
                    <a:pt x="7802" y="24087"/>
                  </a:cubicBezTo>
                  <a:cubicBezTo>
                    <a:pt x="8015" y="24365"/>
                    <a:pt x="8293" y="24455"/>
                    <a:pt x="8589" y="24455"/>
                  </a:cubicBezTo>
                  <a:cubicBezTo>
                    <a:pt x="9136" y="24455"/>
                    <a:pt x="9746" y="24149"/>
                    <a:pt x="10128" y="24149"/>
                  </a:cubicBezTo>
                  <a:cubicBezTo>
                    <a:pt x="11167" y="23932"/>
                    <a:pt x="11865" y="23280"/>
                    <a:pt x="12439" y="22505"/>
                  </a:cubicBezTo>
                  <a:cubicBezTo>
                    <a:pt x="13297" y="22889"/>
                    <a:pt x="14084" y="23330"/>
                    <a:pt x="15002" y="23330"/>
                  </a:cubicBezTo>
                  <a:cubicBezTo>
                    <a:pt x="15047" y="23330"/>
                    <a:pt x="15092" y="23329"/>
                    <a:pt x="15138" y="23327"/>
                  </a:cubicBezTo>
                  <a:cubicBezTo>
                    <a:pt x="16921" y="23017"/>
                    <a:pt x="18348" y="22195"/>
                    <a:pt x="18845" y="20504"/>
                  </a:cubicBezTo>
                  <a:cubicBezTo>
                    <a:pt x="19387" y="19868"/>
                    <a:pt x="18457" y="19574"/>
                    <a:pt x="18178" y="19139"/>
                  </a:cubicBezTo>
                  <a:cubicBezTo>
                    <a:pt x="17170" y="18100"/>
                    <a:pt x="18767" y="17356"/>
                    <a:pt x="19170" y="16565"/>
                  </a:cubicBezTo>
                  <a:cubicBezTo>
                    <a:pt x="19403" y="16162"/>
                    <a:pt x="19108" y="15696"/>
                    <a:pt x="18643" y="15619"/>
                  </a:cubicBezTo>
                  <a:cubicBezTo>
                    <a:pt x="18562" y="15604"/>
                    <a:pt x="18485" y="15597"/>
                    <a:pt x="18410" y="15597"/>
                  </a:cubicBezTo>
                  <a:cubicBezTo>
                    <a:pt x="17271" y="15597"/>
                    <a:pt x="16889" y="17211"/>
                    <a:pt x="16043" y="17211"/>
                  </a:cubicBezTo>
                  <a:cubicBezTo>
                    <a:pt x="15888" y="17211"/>
                    <a:pt x="15718" y="17157"/>
                    <a:pt x="15526" y="17030"/>
                  </a:cubicBezTo>
                  <a:cubicBezTo>
                    <a:pt x="15541" y="16968"/>
                    <a:pt x="15557" y="16937"/>
                    <a:pt x="15557" y="16891"/>
                  </a:cubicBezTo>
                  <a:cubicBezTo>
                    <a:pt x="15696" y="16844"/>
                    <a:pt x="15820" y="16782"/>
                    <a:pt x="15929" y="16658"/>
                  </a:cubicBezTo>
                  <a:cubicBezTo>
                    <a:pt x="16177" y="16332"/>
                    <a:pt x="16673" y="16177"/>
                    <a:pt x="16472" y="15634"/>
                  </a:cubicBezTo>
                  <a:cubicBezTo>
                    <a:pt x="16565" y="15402"/>
                    <a:pt x="16611" y="15215"/>
                    <a:pt x="16611" y="15014"/>
                  </a:cubicBezTo>
                  <a:cubicBezTo>
                    <a:pt x="16828" y="14704"/>
                    <a:pt x="17061" y="14393"/>
                    <a:pt x="17263" y="14083"/>
                  </a:cubicBezTo>
                  <a:cubicBezTo>
                    <a:pt x="18395" y="13680"/>
                    <a:pt x="19046" y="12501"/>
                    <a:pt x="20396" y="12346"/>
                  </a:cubicBezTo>
                  <a:cubicBezTo>
                    <a:pt x="20474" y="12334"/>
                    <a:pt x="20551" y="12328"/>
                    <a:pt x="20627" y="12328"/>
                  </a:cubicBezTo>
                  <a:cubicBezTo>
                    <a:pt x="21417" y="12328"/>
                    <a:pt x="22053" y="12949"/>
                    <a:pt x="22675" y="13246"/>
                  </a:cubicBezTo>
                  <a:cubicBezTo>
                    <a:pt x="22846" y="13060"/>
                    <a:pt x="23036" y="12998"/>
                    <a:pt x="23235" y="12998"/>
                  </a:cubicBezTo>
                  <a:cubicBezTo>
                    <a:pt x="23638" y="12998"/>
                    <a:pt x="24075" y="13252"/>
                    <a:pt x="24450" y="13252"/>
                  </a:cubicBezTo>
                  <a:cubicBezTo>
                    <a:pt x="24632" y="13252"/>
                    <a:pt x="24799" y="13192"/>
                    <a:pt x="24940" y="13013"/>
                  </a:cubicBezTo>
                  <a:cubicBezTo>
                    <a:pt x="24071" y="12889"/>
                    <a:pt x="24630" y="11989"/>
                    <a:pt x="23746" y="11803"/>
                  </a:cubicBezTo>
                  <a:cubicBezTo>
                    <a:pt x="23609" y="11821"/>
                    <a:pt x="23474" y="11829"/>
                    <a:pt x="23341" y="11829"/>
                  </a:cubicBezTo>
                  <a:cubicBezTo>
                    <a:pt x="22642" y="11829"/>
                    <a:pt x="21983" y="11592"/>
                    <a:pt x="21280" y="11136"/>
                  </a:cubicBezTo>
                  <a:cubicBezTo>
                    <a:pt x="20551" y="10640"/>
                    <a:pt x="21280" y="9880"/>
                    <a:pt x="21342" y="9337"/>
                  </a:cubicBezTo>
                  <a:cubicBezTo>
                    <a:pt x="22769" y="8190"/>
                    <a:pt x="23296" y="6266"/>
                    <a:pt x="24118" y="4746"/>
                  </a:cubicBezTo>
                  <a:cubicBezTo>
                    <a:pt x="24133" y="4762"/>
                    <a:pt x="24180" y="4778"/>
                    <a:pt x="24195" y="4793"/>
                  </a:cubicBezTo>
                  <a:cubicBezTo>
                    <a:pt x="24253" y="4803"/>
                    <a:pt x="24313" y="4808"/>
                    <a:pt x="24374" y="4808"/>
                  </a:cubicBezTo>
                  <a:cubicBezTo>
                    <a:pt x="25086" y="4808"/>
                    <a:pt x="25981" y="4160"/>
                    <a:pt x="25824" y="3289"/>
                  </a:cubicBezTo>
                  <a:cubicBezTo>
                    <a:pt x="25467" y="2994"/>
                    <a:pt x="25700" y="2296"/>
                    <a:pt x="25079" y="2234"/>
                  </a:cubicBezTo>
                  <a:cubicBezTo>
                    <a:pt x="24537" y="2265"/>
                    <a:pt x="23885" y="2606"/>
                    <a:pt x="23575" y="3211"/>
                  </a:cubicBezTo>
                  <a:cubicBezTo>
                    <a:pt x="23466" y="3444"/>
                    <a:pt x="23451" y="3676"/>
                    <a:pt x="23497" y="3862"/>
                  </a:cubicBezTo>
                  <a:cubicBezTo>
                    <a:pt x="23280" y="3940"/>
                    <a:pt x="23063" y="4064"/>
                    <a:pt x="22908" y="4312"/>
                  </a:cubicBezTo>
                  <a:cubicBezTo>
                    <a:pt x="22536" y="4002"/>
                    <a:pt x="22489" y="3134"/>
                    <a:pt x="22040" y="2730"/>
                  </a:cubicBezTo>
                  <a:cubicBezTo>
                    <a:pt x="21608" y="2871"/>
                    <a:pt x="21108" y="3357"/>
                    <a:pt x="20552" y="3357"/>
                  </a:cubicBezTo>
                  <a:cubicBezTo>
                    <a:pt x="20309" y="3357"/>
                    <a:pt x="20055" y="3264"/>
                    <a:pt x="19791" y="3009"/>
                  </a:cubicBezTo>
                  <a:cubicBezTo>
                    <a:pt x="20070" y="1676"/>
                    <a:pt x="18441" y="1179"/>
                    <a:pt x="18209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7"/>
            <p:cNvSpPr/>
            <p:nvPr/>
          </p:nvSpPr>
          <p:spPr>
            <a:xfrm>
              <a:off x="3250675" y="2138800"/>
              <a:ext cx="32975" cy="48275"/>
            </a:xfrm>
            <a:custGeom>
              <a:avLst/>
              <a:gdLst/>
              <a:ahLst/>
              <a:cxnLst/>
              <a:rect l="l" t="t" r="r" b="b"/>
              <a:pathLst>
                <a:path w="1319" h="1931" extrusionOk="0">
                  <a:moveTo>
                    <a:pt x="357" y="1"/>
                  </a:moveTo>
                  <a:cubicBezTo>
                    <a:pt x="47" y="218"/>
                    <a:pt x="47" y="606"/>
                    <a:pt x="0" y="1040"/>
                  </a:cubicBezTo>
                  <a:cubicBezTo>
                    <a:pt x="16" y="1381"/>
                    <a:pt x="233" y="1676"/>
                    <a:pt x="404" y="1893"/>
                  </a:cubicBezTo>
                  <a:cubicBezTo>
                    <a:pt x="474" y="1919"/>
                    <a:pt x="541" y="1931"/>
                    <a:pt x="606" y="1931"/>
                  </a:cubicBezTo>
                  <a:cubicBezTo>
                    <a:pt x="813" y="1931"/>
                    <a:pt x="991" y="1810"/>
                    <a:pt x="1133" y="1645"/>
                  </a:cubicBezTo>
                  <a:cubicBezTo>
                    <a:pt x="1319" y="1350"/>
                    <a:pt x="1257" y="1149"/>
                    <a:pt x="1241" y="807"/>
                  </a:cubicBezTo>
                  <a:cubicBezTo>
                    <a:pt x="1164" y="373"/>
                    <a:pt x="714" y="110"/>
                    <a:pt x="357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7"/>
            <p:cNvSpPr/>
            <p:nvPr/>
          </p:nvSpPr>
          <p:spPr>
            <a:xfrm>
              <a:off x="3048275" y="2170950"/>
              <a:ext cx="67500" cy="74250"/>
            </a:xfrm>
            <a:custGeom>
              <a:avLst/>
              <a:gdLst/>
              <a:ahLst/>
              <a:cxnLst/>
              <a:rect l="l" t="t" r="r" b="b"/>
              <a:pathLst>
                <a:path w="2700" h="2970" extrusionOk="0">
                  <a:moveTo>
                    <a:pt x="580" y="1"/>
                  </a:moveTo>
                  <a:cubicBezTo>
                    <a:pt x="557" y="1"/>
                    <a:pt x="535" y="1"/>
                    <a:pt x="512" y="2"/>
                  </a:cubicBezTo>
                  <a:cubicBezTo>
                    <a:pt x="156" y="871"/>
                    <a:pt x="0" y="2065"/>
                    <a:pt x="822" y="2794"/>
                  </a:cubicBezTo>
                  <a:cubicBezTo>
                    <a:pt x="988" y="2918"/>
                    <a:pt x="1142" y="2969"/>
                    <a:pt x="1289" y="2969"/>
                  </a:cubicBezTo>
                  <a:cubicBezTo>
                    <a:pt x="1693" y="2969"/>
                    <a:pt x="2040" y="2581"/>
                    <a:pt x="2404" y="2251"/>
                  </a:cubicBezTo>
                  <a:cubicBezTo>
                    <a:pt x="2591" y="1910"/>
                    <a:pt x="2699" y="1305"/>
                    <a:pt x="2528" y="917"/>
                  </a:cubicBezTo>
                  <a:cubicBezTo>
                    <a:pt x="2016" y="496"/>
                    <a:pt x="1329" y="1"/>
                    <a:pt x="580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7"/>
            <p:cNvSpPr/>
            <p:nvPr/>
          </p:nvSpPr>
          <p:spPr>
            <a:xfrm>
              <a:off x="2910250" y="2203025"/>
              <a:ext cx="97325" cy="164050"/>
            </a:xfrm>
            <a:custGeom>
              <a:avLst/>
              <a:gdLst/>
              <a:ahLst/>
              <a:cxnLst/>
              <a:rect l="l" t="t" r="r" b="b"/>
              <a:pathLst>
                <a:path w="3893" h="6562" extrusionOk="0">
                  <a:moveTo>
                    <a:pt x="375" y="0"/>
                  </a:moveTo>
                  <a:cubicBezTo>
                    <a:pt x="101" y="0"/>
                    <a:pt x="240" y="442"/>
                    <a:pt x="0" y="642"/>
                  </a:cubicBezTo>
                  <a:cubicBezTo>
                    <a:pt x="543" y="2302"/>
                    <a:pt x="1086" y="3884"/>
                    <a:pt x="2295" y="5249"/>
                  </a:cubicBezTo>
                  <a:cubicBezTo>
                    <a:pt x="2322" y="5625"/>
                    <a:pt x="2454" y="6561"/>
                    <a:pt x="3014" y="6561"/>
                  </a:cubicBezTo>
                  <a:cubicBezTo>
                    <a:pt x="3100" y="6561"/>
                    <a:pt x="3196" y="6539"/>
                    <a:pt x="3304" y="6490"/>
                  </a:cubicBezTo>
                  <a:cubicBezTo>
                    <a:pt x="3893" y="6086"/>
                    <a:pt x="3397" y="5590"/>
                    <a:pt x="3226" y="5202"/>
                  </a:cubicBezTo>
                  <a:cubicBezTo>
                    <a:pt x="2342" y="3884"/>
                    <a:pt x="1954" y="2224"/>
                    <a:pt x="1303" y="751"/>
                  </a:cubicBezTo>
                  <a:cubicBezTo>
                    <a:pt x="1055" y="549"/>
                    <a:pt x="977" y="100"/>
                    <a:pt x="543" y="38"/>
                  </a:cubicBezTo>
                  <a:cubicBezTo>
                    <a:pt x="474" y="12"/>
                    <a:pt x="419" y="0"/>
                    <a:pt x="375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7"/>
            <p:cNvSpPr/>
            <p:nvPr/>
          </p:nvSpPr>
          <p:spPr>
            <a:xfrm>
              <a:off x="3343725" y="2675025"/>
              <a:ext cx="48875" cy="32475"/>
            </a:xfrm>
            <a:custGeom>
              <a:avLst/>
              <a:gdLst/>
              <a:ahLst/>
              <a:cxnLst/>
              <a:rect l="l" t="t" r="r" b="b"/>
              <a:pathLst>
                <a:path w="1955" h="1299" extrusionOk="0">
                  <a:moveTo>
                    <a:pt x="892" y="0"/>
                  </a:moveTo>
                  <a:cubicBezTo>
                    <a:pt x="838" y="0"/>
                    <a:pt x="761" y="12"/>
                    <a:pt x="637" y="48"/>
                  </a:cubicBezTo>
                  <a:cubicBezTo>
                    <a:pt x="249" y="141"/>
                    <a:pt x="280" y="234"/>
                    <a:pt x="1" y="374"/>
                  </a:cubicBezTo>
                  <a:cubicBezTo>
                    <a:pt x="16" y="700"/>
                    <a:pt x="78" y="994"/>
                    <a:pt x="745" y="1072"/>
                  </a:cubicBezTo>
                  <a:cubicBezTo>
                    <a:pt x="694" y="1144"/>
                    <a:pt x="601" y="1298"/>
                    <a:pt x="777" y="1298"/>
                  </a:cubicBezTo>
                  <a:cubicBezTo>
                    <a:pt x="865" y="1298"/>
                    <a:pt x="1022" y="1259"/>
                    <a:pt x="1288" y="1149"/>
                  </a:cubicBezTo>
                  <a:cubicBezTo>
                    <a:pt x="1955" y="855"/>
                    <a:pt x="1629" y="855"/>
                    <a:pt x="1583" y="793"/>
                  </a:cubicBezTo>
                  <a:cubicBezTo>
                    <a:pt x="1179" y="669"/>
                    <a:pt x="1273" y="296"/>
                    <a:pt x="1117" y="48"/>
                  </a:cubicBezTo>
                  <a:cubicBezTo>
                    <a:pt x="1014" y="48"/>
                    <a:pt x="1000" y="0"/>
                    <a:pt x="892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6" name="Google Shape;5766;p7"/>
          <p:cNvGrpSpPr/>
          <p:nvPr/>
        </p:nvGrpSpPr>
        <p:grpSpPr>
          <a:xfrm rot="8595533">
            <a:off x="7546129" y="4018244"/>
            <a:ext cx="1535004" cy="1923558"/>
            <a:chOff x="4082775" y="914425"/>
            <a:chExt cx="777050" cy="973675"/>
          </a:xfrm>
        </p:grpSpPr>
        <p:sp>
          <p:nvSpPr>
            <p:cNvPr id="5767" name="Google Shape;5767;p7"/>
            <p:cNvSpPr/>
            <p:nvPr/>
          </p:nvSpPr>
          <p:spPr>
            <a:xfrm>
              <a:off x="4082775" y="914425"/>
              <a:ext cx="665375" cy="778900"/>
            </a:xfrm>
            <a:custGeom>
              <a:avLst/>
              <a:gdLst/>
              <a:ahLst/>
              <a:cxnLst/>
              <a:rect l="l" t="t" r="r" b="b"/>
              <a:pathLst>
                <a:path w="26615" h="31156" extrusionOk="0">
                  <a:moveTo>
                    <a:pt x="24598" y="27170"/>
                  </a:moveTo>
                  <a:lnTo>
                    <a:pt x="24598" y="27170"/>
                  </a:lnTo>
                  <a:cubicBezTo>
                    <a:pt x="24594" y="27175"/>
                    <a:pt x="24589" y="27181"/>
                    <a:pt x="24585" y="27187"/>
                  </a:cubicBezTo>
                  <a:lnTo>
                    <a:pt x="24585" y="27187"/>
                  </a:lnTo>
                  <a:cubicBezTo>
                    <a:pt x="24590" y="27181"/>
                    <a:pt x="24594" y="27175"/>
                    <a:pt x="24598" y="27170"/>
                  </a:cubicBezTo>
                  <a:close/>
                  <a:moveTo>
                    <a:pt x="9983" y="1"/>
                  </a:moveTo>
                  <a:cubicBezTo>
                    <a:pt x="9865" y="1"/>
                    <a:pt x="9748" y="4"/>
                    <a:pt x="9631" y="12"/>
                  </a:cubicBezTo>
                  <a:cubicBezTo>
                    <a:pt x="9190" y="517"/>
                    <a:pt x="8635" y="807"/>
                    <a:pt x="8057" y="807"/>
                  </a:cubicBezTo>
                  <a:cubicBezTo>
                    <a:pt x="7782" y="807"/>
                    <a:pt x="7503" y="742"/>
                    <a:pt x="7227" y="602"/>
                  </a:cubicBezTo>
                  <a:lnTo>
                    <a:pt x="7227" y="602"/>
                  </a:lnTo>
                  <a:cubicBezTo>
                    <a:pt x="7440" y="1226"/>
                    <a:pt x="6821" y="1783"/>
                    <a:pt x="6162" y="1783"/>
                  </a:cubicBezTo>
                  <a:cubicBezTo>
                    <a:pt x="6052" y="1783"/>
                    <a:pt x="5940" y="1767"/>
                    <a:pt x="5832" y="1734"/>
                  </a:cubicBezTo>
                  <a:lnTo>
                    <a:pt x="5832" y="1734"/>
                  </a:lnTo>
                  <a:lnTo>
                    <a:pt x="6018" y="2494"/>
                  </a:lnTo>
                  <a:cubicBezTo>
                    <a:pt x="5915" y="2464"/>
                    <a:pt x="5824" y="2450"/>
                    <a:pt x="5742" y="2450"/>
                  </a:cubicBezTo>
                  <a:cubicBezTo>
                    <a:pt x="4963" y="2450"/>
                    <a:pt x="5030" y="3678"/>
                    <a:pt x="4039" y="3678"/>
                  </a:cubicBezTo>
                  <a:cubicBezTo>
                    <a:pt x="4002" y="3678"/>
                    <a:pt x="3964" y="3676"/>
                    <a:pt x="3924" y="3672"/>
                  </a:cubicBezTo>
                  <a:lnTo>
                    <a:pt x="3924" y="3672"/>
                  </a:lnTo>
                  <a:cubicBezTo>
                    <a:pt x="3955" y="4262"/>
                    <a:pt x="4451" y="3890"/>
                    <a:pt x="4467" y="4448"/>
                  </a:cubicBezTo>
                  <a:cubicBezTo>
                    <a:pt x="3257" y="5223"/>
                    <a:pt x="3350" y="6356"/>
                    <a:pt x="1861" y="6805"/>
                  </a:cubicBezTo>
                  <a:lnTo>
                    <a:pt x="2823" y="7581"/>
                  </a:lnTo>
                  <a:cubicBezTo>
                    <a:pt x="1861" y="9597"/>
                    <a:pt x="1396" y="12079"/>
                    <a:pt x="0" y="13583"/>
                  </a:cubicBezTo>
                  <a:cubicBezTo>
                    <a:pt x="529" y="13541"/>
                    <a:pt x="921" y="13231"/>
                    <a:pt x="1324" y="13231"/>
                  </a:cubicBezTo>
                  <a:cubicBezTo>
                    <a:pt x="1511" y="13231"/>
                    <a:pt x="1701" y="13298"/>
                    <a:pt x="1908" y="13490"/>
                  </a:cubicBezTo>
                  <a:cubicBezTo>
                    <a:pt x="2094" y="14607"/>
                    <a:pt x="1117" y="15677"/>
                    <a:pt x="1644" y="16747"/>
                  </a:cubicBezTo>
                  <a:cubicBezTo>
                    <a:pt x="962" y="17352"/>
                    <a:pt x="0" y="18515"/>
                    <a:pt x="16" y="19074"/>
                  </a:cubicBezTo>
                  <a:cubicBezTo>
                    <a:pt x="744" y="18314"/>
                    <a:pt x="2140" y="18158"/>
                    <a:pt x="2482" y="17042"/>
                  </a:cubicBezTo>
                  <a:cubicBezTo>
                    <a:pt x="2517" y="16912"/>
                    <a:pt x="2586" y="16860"/>
                    <a:pt x="2666" y="16860"/>
                  </a:cubicBezTo>
                  <a:cubicBezTo>
                    <a:pt x="2864" y="16860"/>
                    <a:pt x="3135" y="17176"/>
                    <a:pt x="3179" y="17429"/>
                  </a:cubicBezTo>
                  <a:cubicBezTo>
                    <a:pt x="4668" y="18251"/>
                    <a:pt x="2575" y="19446"/>
                    <a:pt x="2714" y="20345"/>
                  </a:cubicBezTo>
                  <a:cubicBezTo>
                    <a:pt x="2816" y="20414"/>
                    <a:pt x="2923" y="20445"/>
                    <a:pt x="3029" y="20445"/>
                  </a:cubicBezTo>
                  <a:cubicBezTo>
                    <a:pt x="3568" y="20445"/>
                    <a:pt x="4102" y="19656"/>
                    <a:pt x="4064" y="19074"/>
                  </a:cubicBezTo>
                  <a:cubicBezTo>
                    <a:pt x="4220" y="18997"/>
                    <a:pt x="4357" y="18964"/>
                    <a:pt x="4479" y="18964"/>
                  </a:cubicBezTo>
                  <a:cubicBezTo>
                    <a:pt x="5179" y="18964"/>
                    <a:pt x="5424" y="20022"/>
                    <a:pt x="6153" y="20022"/>
                  </a:cubicBezTo>
                  <a:cubicBezTo>
                    <a:pt x="6175" y="20022"/>
                    <a:pt x="6197" y="20021"/>
                    <a:pt x="6219" y="20020"/>
                  </a:cubicBezTo>
                  <a:lnTo>
                    <a:pt x="6219" y="20020"/>
                  </a:lnTo>
                  <a:cubicBezTo>
                    <a:pt x="6235" y="20655"/>
                    <a:pt x="6049" y="21183"/>
                    <a:pt x="5770" y="21726"/>
                  </a:cubicBezTo>
                  <a:cubicBezTo>
                    <a:pt x="5886" y="21775"/>
                    <a:pt x="5986" y="21797"/>
                    <a:pt x="6073" y="21797"/>
                  </a:cubicBezTo>
                  <a:cubicBezTo>
                    <a:pt x="6613" y="21797"/>
                    <a:pt x="6661" y="20952"/>
                    <a:pt x="7088" y="20578"/>
                  </a:cubicBezTo>
                  <a:cubicBezTo>
                    <a:pt x="7383" y="20687"/>
                    <a:pt x="7848" y="20888"/>
                    <a:pt x="7801" y="21105"/>
                  </a:cubicBezTo>
                  <a:cubicBezTo>
                    <a:pt x="7290" y="21400"/>
                    <a:pt x="6917" y="21819"/>
                    <a:pt x="6933" y="22393"/>
                  </a:cubicBezTo>
                  <a:cubicBezTo>
                    <a:pt x="7094" y="22458"/>
                    <a:pt x="7228" y="22487"/>
                    <a:pt x="7340" y="22487"/>
                  </a:cubicBezTo>
                  <a:cubicBezTo>
                    <a:pt x="8190" y="22487"/>
                    <a:pt x="7809" y="20833"/>
                    <a:pt x="8685" y="20764"/>
                  </a:cubicBezTo>
                  <a:lnTo>
                    <a:pt x="8685" y="20764"/>
                  </a:lnTo>
                  <a:cubicBezTo>
                    <a:pt x="8096" y="22858"/>
                    <a:pt x="10717" y="21384"/>
                    <a:pt x="10360" y="23277"/>
                  </a:cubicBezTo>
                  <a:cubicBezTo>
                    <a:pt x="10640" y="22734"/>
                    <a:pt x="10360" y="22005"/>
                    <a:pt x="10857" y="21415"/>
                  </a:cubicBezTo>
                  <a:cubicBezTo>
                    <a:pt x="11927" y="21881"/>
                    <a:pt x="11880" y="24300"/>
                    <a:pt x="13648" y="24672"/>
                  </a:cubicBezTo>
                  <a:cubicBezTo>
                    <a:pt x="13681" y="24681"/>
                    <a:pt x="13712" y="24685"/>
                    <a:pt x="13742" y="24685"/>
                  </a:cubicBezTo>
                  <a:cubicBezTo>
                    <a:pt x="14046" y="24685"/>
                    <a:pt x="14255" y="24296"/>
                    <a:pt x="14579" y="24254"/>
                  </a:cubicBezTo>
                  <a:cubicBezTo>
                    <a:pt x="15417" y="24533"/>
                    <a:pt x="15618" y="25370"/>
                    <a:pt x="15587" y="26084"/>
                  </a:cubicBezTo>
                  <a:lnTo>
                    <a:pt x="16828" y="26316"/>
                  </a:lnTo>
                  <a:cubicBezTo>
                    <a:pt x="16626" y="26859"/>
                    <a:pt x="16363" y="27464"/>
                    <a:pt x="16595" y="28007"/>
                  </a:cubicBezTo>
                  <a:cubicBezTo>
                    <a:pt x="16799" y="28133"/>
                    <a:pt x="16998" y="28182"/>
                    <a:pt x="17193" y="28182"/>
                  </a:cubicBezTo>
                  <a:cubicBezTo>
                    <a:pt x="17894" y="28182"/>
                    <a:pt x="18556" y="27549"/>
                    <a:pt x="19254" y="27549"/>
                  </a:cubicBezTo>
                  <a:cubicBezTo>
                    <a:pt x="19415" y="27549"/>
                    <a:pt x="19578" y="27583"/>
                    <a:pt x="19744" y="27666"/>
                  </a:cubicBezTo>
                  <a:cubicBezTo>
                    <a:pt x="20162" y="27092"/>
                    <a:pt x="19046" y="27278"/>
                    <a:pt x="19247" y="26751"/>
                  </a:cubicBezTo>
                  <a:cubicBezTo>
                    <a:pt x="19201" y="26037"/>
                    <a:pt x="21574" y="25665"/>
                    <a:pt x="21651" y="24362"/>
                  </a:cubicBezTo>
                  <a:cubicBezTo>
                    <a:pt x="21822" y="24199"/>
                    <a:pt x="21972" y="24133"/>
                    <a:pt x="22108" y="24133"/>
                  </a:cubicBezTo>
                  <a:cubicBezTo>
                    <a:pt x="22551" y="24133"/>
                    <a:pt x="22849" y="24834"/>
                    <a:pt x="23264" y="25107"/>
                  </a:cubicBezTo>
                  <a:cubicBezTo>
                    <a:pt x="22908" y="25929"/>
                    <a:pt x="22039" y="25929"/>
                    <a:pt x="21496" y="26518"/>
                  </a:cubicBezTo>
                  <a:lnTo>
                    <a:pt x="22753" y="26316"/>
                  </a:lnTo>
                  <a:cubicBezTo>
                    <a:pt x="23812" y="26415"/>
                    <a:pt x="23405" y="27801"/>
                    <a:pt x="24203" y="27801"/>
                  </a:cubicBezTo>
                  <a:cubicBezTo>
                    <a:pt x="24281" y="27801"/>
                    <a:pt x="24370" y="27788"/>
                    <a:pt x="24474" y="27759"/>
                  </a:cubicBezTo>
                  <a:cubicBezTo>
                    <a:pt x="24519" y="27550"/>
                    <a:pt x="24477" y="27340"/>
                    <a:pt x="24585" y="27187"/>
                  </a:cubicBezTo>
                  <a:lnTo>
                    <a:pt x="24585" y="27187"/>
                  </a:lnTo>
                  <a:cubicBezTo>
                    <a:pt x="24485" y="27320"/>
                    <a:pt x="24368" y="27471"/>
                    <a:pt x="24225" y="27471"/>
                  </a:cubicBezTo>
                  <a:cubicBezTo>
                    <a:pt x="24172" y="27471"/>
                    <a:pt x="24116" y="27450"/>
                    <a:pt x="24055" y="27402"/>
                  </a:cubicBezTo>
                  <a:cubicBezTo>
                    <a:pt x="23931" y="26782"/>
                    <a:pt x="24614" y="26472"/>
                    <a:pt x="24660" y="26316"/>
                  </a:cubicBezTo>
                  <a:lnTo>
                    <a:pt x="24660" y="26316"/>
                  </a:lnTo>
                  <a:cubicBezTo>
                    <a:pt x="24970" y="26921"/>
                    <a:pt x="24428" y="27588"/>
                    <a:pt x="24831" y="27867"/>
                  </a:cubicBezTo>
                  <a:lnTo>
                    <a:pt x="25001" y="26766"/>
                  </a:lnTo>
                  <a:cubicBezTo>
                    <a:pt x="25157" y="28240"/>
                    <a:pt x="26056" y="30240"/>
                    <a:pt x="26614" y="31155"/>
                  </a:cubicBezTo>
                  <a:cubicBezTo>
                    <a:pt x="26242" y="29263"/>
                    <a:pt x="25684" y="27076"/>
                    <a:pt x="24350" y="25805"/>
                  </a:cubicBezTo>
                  <a:cubicBezTo>
                    <a:pt x="22427" y="25029"/>
                    <a:pt x="24273" y="23525"/>
                    <a:pt x="24288" y="22315"/>
                  </a:cubicBezTo>
                  <a:cubicBezTo>
                    <a:pt x="23497" y="22206"/>
                    <a:pt x="23233" y="21555"/>
                    <a:pt x="23342" y="20811"/>
                  </a:cubicBezTo>
                  <a:cubicBezTo>
                    <a:pt x="23504" y="20676"/>
                    <a:pt x="23638" y="20622"/>
                    <a:pt x="23753" y="20622"/>
                  </a:cubicBezTo>
                  <a:cubicBezTo>
                    <a:pt x="24186" y="20622"/>
                    <a:pt x="24356" y="21371"/>
                    <a:pt x="24736" y="21371"/>
                  </a:cubicBezTo>
                  <a:cubicBezTo>
                    <a:pt x="24838" y="21371"/>
                    <a:pt x="24954" y="21318"/>
                    <a:pt x="25095" y="21183"/>
                  </a:cubicBezTo>
                  <a:cubicBezTo>
                    <a:pt x="24521" y="20640"/>
                    <a:pt x="24040" y="20299"/>
                    <a:pt x="23388" y="19880"/>
                  </a:cubicBezTo>
                  <a:lnTo>
                    <a:pt x="22846" y="16049"/>
                  </a:lnTo>
                  <a:lnTo>
                    <a:pt x="22846" y="16049"/>
                  </a:lnTo>
                  <a:cubicBezTo>
                    <a:pt x="22886" y="16057"/>
                    <a:pt x="22926" y="16061"/>
                    <a:pt x="22965" y="16061"/>
                  </a:cubicBezTo>
                  <a:cubicBezTo>
                    <a:pt x="23441" y="16061"/>
                    <a:pt x="23832" y="15485"/>
                    <a:pt x="23761" y="15041"/>
                  </a:cubicBezTo>
                  <a:lnTo>
                    <a:pt x="23761" y="15041"/>
                  </a:lnTo>
                  <a:cubicBezTo>
                    <a:pt x="23480" y="15085"/>
                    <a:pt x="23223" y="15117"/>
                    <a:pt x="22977" y="15117"/>
                  </a:cubicBezTo>
                  <a:cubicBezTo>
                    <a:pt x="22446" y="15117"/>
                    <a:pt x="21964" y="14970"/>
                    <a:pt x="21403" y="14483"/>
                  </a:cubicBezTo>
                  <a:cubicBezTo>
                    <a:pt x="21372" y="13909"/>
                    <a:pt x="20659" y="13521"/>
                    <a:pt x="21326" y="13133"/>
                  </a:cubicBezTo>
                  <a:lnTo>
                    <a:pt x="21326" y="13133"/>
                  </a:lnTo>
                  <a:cubicBezTo>
                    <a:pt x="21580" y="13232"/>
                    <a:pt x="21834" y="13498"/>
                    <a:pt x="22135" y="13498"/>
                  </a:cubicBezTo>
                  <a:cubicBezTo>
                    <a:pt x="22165" y="13498"/>
                    <a:pt x="22195" y="13496"/>
                    <a:pt x="22225" y="13490"/>
                  </a:cubicBezTo>
                  <a:cubicBezTo>
                    <a:pt x="20659" y="11582"/>
                    <a:pt x="21062" y="8760"/>
                    <a:pt x="19465" y="6728"/>
                  </a:cubicBezTo>
                  <a:cubicBezTo>
                    <a:pt x="19728" y="6107"/>
                    <a:pt x="20969" y="6340"/>
                    <a:pt x="20705" y="5518"/>
                  </a:cubicBezTo>
                  <a:lnTo>
                    <a:pt x="20705" y="5518"/>
                  </a:lnTo>
                  <a:cubicBezTo>
                    <a:pt x="20508" y="5574"/>
                    <a:pt x="20319" y="5598"/>
                    <a:pt x="20138" y="5598"/>
                  </a:cubicBezTo>
                  <a:cubicBezTo>
                    <a:pt x="19763" y="5598"/>
                    <a:pt x="19422" y="5494"/>
                    <a:pt x="19108" y="5348"/>
                  </a:cubicBezTo>
                  <a:cubicBezTo>
                    <a:pt x="18643" y="4277"/>
                    <a:pt x="17262" y="3579"/>
                    <a:pt x="17092" y="2540"/>
                  </a:cubicBezTo>
                  <a:cubicBezTo>
                    <a:pt x="16975" y="2573"/>
                    <a:pt x="16869" y="2587"/>
                    <a:pt x="16770" y="2587"/>
                  </a:cubicBezTo>
                  <a:cubicBezTo>
                    <a:pt x="15945" y="2587"/>
                    <a:pt x="15682" y="1562"/>
                    <a:pt x="14731" y="1562"/>
                  </a:cubicBezTo>
                  <a:cubicBezTo>
                    <a:pt x="14663" y="1562"/>
                    <a:pt x="14592" y="1568"/>
                    <a:pt x="14517" y="1579"/>
                  </a:cubicBezTo>
                  <a:cubicBezTo>
                    <a:pt x="14207" y="1424"/>
                    <a:pt x="14595" y="1082"/>
                    <a:pt x="14269" y="850"/>
                  </a:cubicBezTo>
                  <a:cubicBezTo>
                    <a:pt x="13217" y="619"/>
                    <a:pt x="11524" y="1"/>
                    <a:pt x="9983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7"/>
            <p:cNvSpPr/>
            <p:nvPr/>
          </p:nvSpPr>
          <p:spPr>
            <a:xfrm>
              <a:off x="4676775" y="1262850"/>
              <a:ext cx="37250" cy="24350"/>
            </a:xfrm>
            <a:custGeom>
              <a:avLst/>
              <a:gdLst/>
              <a:ahLst/>
              <a:cxnLst/>
              <a:rect l="l" t="t" r="r" b="b"/>
              <a:pathLst>
                <a:path w="1490" h="974" extrusionOk="0">
                  <a:moveTo>
                    <a:pt x="422" y="0"/>
                  </a:moveTo>
                  <a:cubicBezTo>
                    <a:pt x="265" y="0"/>
                    <a:pt x="117" y="69"/>
                    <a:pt x="1" y="251"/>
                  </a:cubicBezTo>
                  <a:cubicBezTo>
                    <a:pt x="193" y="663"/>
                    <a:pt x="324" y="965"/>
                    <a:pt x="781" y="965"/>
                  </a:cubicBezTo>
                  <a:cubicBezTo>
                    <a:pt x="841" y="965"/>
                    <a:pt x="906" y="960"/>
                    <a:pt x="978" y="949"/>
                  </a:cubicBezTo>
                  <a:cubicBezTo>
                    <a:pt x="1002" y="966"/>
                    <a:pt x="1032" y="974"/>
                    <a:pt x="1064" y="974"/>
                  </a:cubicBezTo>
                  <a:cubicBezTo>
                    <a:pt x="1239" y="974"/>
                    <a:pt x="1489" y="743"/>
                    <a:pt x="1319" y="468"/>
                  </a:cubicBezTo>
                  <a:cubicBezTo>
                    <a:pt x="1110" y="291"/>
                    <a:pt x="746" y="0"/>
                    <a:pt x="422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7"/>
            <p:cNvSpPr/>
            <p:nvPr/>
          </p:nvSpPr>
          <p:spPr>
            <a:xfrm>
              <a:off x="4739600" y="1433900"/>
              <a:ext cx="120225" cy="116775"/>
            </a:xfrm>
            <a:custGeom>
              <a:avLst/>
              <a:gdLst/>
              <a:ahLst/>
              <a:cxnLst/>
              <a:rect l="l" t="t" r="r" b="b"/>
              <a:pathLst>
                <a:path w="4809" h="4671" extrusionOk="0">
                  <a:moveTo>
                    <a:pt x="1225" y="1"/>
                  </a:moveTo>
                  <a:cubicBezTo>
                    <a:pt x="0" y="2032"/>
                    <a:pt x="2420" y="3366"/>
                    <a:pt x="3738" y="4514"/>
                  </a:cubicBezTo>
                  <a:cubicBezTo>
                    <a:pt x="3811" y="4623"/>
                    <a:pt x="3961" y="4670"/>
                    <a:pt x="4119" y="4670"/>
                  </a:cubicBezTo>
                  <a:cubicBezTo>
                    <a:pt x="4367" y="4670"/>
                    <a:pt x="4634" y="4554"/>
                    <a:pt x="4653" y="4374"/>
                  </a:cubicBezTo>
                  <a:cubicBezTo>
                    <a:pt x="4808" y="3087"/>
                    <a:pt x="3149" y="2978"/>
                    <a:pt x="2435" y="2094"/>
                  </a:cubicBezTo>
                  <a:cubicBezTo>
                    <a:pt x="2327" y="1334"/>
                    <a:pt x="1939" y="249"/>
                    <a:pt x="1225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7"/>
            <p:cNvSpPr/>
            <p:nvPr/>
          </p:nvSpPr>
          <p:spPr>
            <a:xfrm>
              <a:off x="4200500" y="1612050"/>
              <a:ext cx="21175" cy="13800"/>
            </a:xfrm>
            <a:custGeom>
              <a:avLst/>
              <a:gdLst/>
              <a:ahLst/>
              <a:cxnLst/>
              <a:rect l="l" t="t" r="r" b="b"/>
              <a:pathLst>
                <a:path w="847" h="552" extrusionOk="0">
                  <a:moveTo>
                    <a:pt x="541" y="0"/>
                  </a:moveTo>
                  <a:cubicBezTo>
                    <a:pt x="1" y="0"/>
                    <a:pt x="846" y="407"/>
                    <a:pt x="130" y="536"/>
                  </a:cubicBezTo>
                  <a:cubicBezTo>
                    <a:pt x="156" y="547"/>
                    <a:pt x="184" y="551"/>
                    <a:pt x="214" y="551"/>
                  </a:cubicBezTo>
                  <a:cubicBezTo>
                    <a:pt x="456" y="551"/>
                    <a:pt x="800" y="243"/>
                    <a:pt x="704" y="9"/>
                  </a:cubicBezTo>
                  <a:cubicBezTo>
                    <a:pt x="639" y="3"/>
                    <a:pt x="585" y="0"/>
                    <a:pt x="541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7"/>
            <p:cNvSpPr/>
            <p:nvPr/>
          </p:nvSpPr>
          <p:spPr>
            <a:xfrm>
              <a:off x="4439375" y="1679950"/>
              <a:ext cx="22900" cy="20350"/>
            </a:xfrm>
            <a:custGeom>
              <a:avLst/>
              <a:gdLst/>
              <a:ahLst/>
              <a:cxnLst/>
              <a:rect l="l" t="t" r="r" b="b"/>
              <a:pathLst>
                <a:path w="916" h="814" extrusionOk="0">
                  <a:moveTo>
                    <a:pt x="201" y="1"/>
                  </a:moveTo>
                  <a:cubicBezTo>
                    <a:pt x="171" y="1"/>
                    <a:pt x="141" y="3"/>
                    <a:pt x="113" y="7"/>
                  </a:cubicBezTo>
                  <a:cubicBezTo>
                    <a:pt x="153" y="179"/>
                    <a:pt x="1" y="589"/>
                    <a:pt x="158" y="589"/>
                  </a:cubicBezTo>
                  <a:cubicBezTo>
                    <a:pt x="185" y="589"/>
                    <a:pt x="221" y="577"/>
                    <a:pt x="268" y="550"/>
                  </a:cubicBezTo>
                  <a:lnTo>
                    <a:pt x="439" y="317"/>
                  </a:lnTo>
                  <a:lnTo>
                    <a:pt x="439" y="317"/>
                  </a:lnTo>
                  <a:cubicBezTo>
                    <a:pt x="529" y="362"/>
                    <a:pt x="575" y="697"/>
                    <a:pt x="411" y="803"/>
                  </a:cubicBezTo>
                  <a:lnTo>
                    <a:pt x="411" y="803"/>
                  </a:lnTo>
                  <a:lnTo>
                    <a:pt x="718" y="628"/>
                  </a:lnTo>
                  <a:cubicBezTo>
                    <a:pt x="915" y="206"/>
                    <a:pt x="500" y="1"/>
                    <a:pt x="201" y="1"/>
                  </a:cubicBezTo>
                  <a:close/>
                  <a:moveTo>
                    <a:pt x="411" y="803"/>
                  </a:moveTo>
                  <a:lnTo>
                    <a:pt x="393" y="814"/>
                  </a:lnTo>
                  <a:cubicBezTo>
                    <a:pt x="399" y="810"/>
                    <a:pt x="405" y="807"/>
                    <a:pt x="411" y="803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7"/>
            <p:cNvSpPr/>
            <p:nvPr/>
          </p:nvSpPr>
          <p:spPr>
            <a:xfrm>
              <a:off x="4422800" y="1712675"/>
              <a:ext cx="32600" cy="41900"/>
            </a:xfrm>
            <a:custGeom>
              <a:avLst/>
              <a:gdLst/>
              <a:ahLst/>
              <a:cxnLst/>
              <a:rect l="l" t="t" r="r" b="b"/>
              <a:pathLst>
                <a:path w="1304" h="1676" extrusionOk="0">
                  <a:moveTo>
                    <a:pt x="1211" y="1"/>
                  </a:moveTo>
                  <a:lnTo>
                    <a:pt x="621" y="1288"/>
                  </a:lnTo>
                  <a:lnTo>
                    <a:pt x="420" y="823"/>
                  </a:lnTo>
                  <a:cubicBezTo>
                    <a:pt x="420" y="1257"/>
                    <a:pt x="1" y="1319"/>
                    <a:pt x="420" y="1676"/>
                  </a:cubicBezTo>
                  <a:cubicBezTo>
                    <a:pt x="854" y="1335"/>
                    <a:pt x="1304" y="606"/>
                    <a:pt x="1211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7"/>
            <p:cNvSpPr/>
            <p:nvPr/>
          </p:nvSpPr>
          <p:spPr>
            <a:xfrm>
              <a:off x="4377825" y="1732850"/>
              <a:ext cx="6225" cy="17075"/>
            </a:xfrm>
            <a:custGeom>
              <a:avLst/>
              <a:gdLst/>
              <a:ahLst/>
              <a:cxnLst/>
              <a:rect l="l" t="t" r="r" b="b"/>
              <a:pathLst>
                <a:path w="249" h="683" extrusionOk="0">
                  <a:moveTo>
                    <a:pt x="78" y="0"/>
                  </a:moveTo>
                  <a:lnTo>
                    <a:pt x="1" y="435"/>
                  </a:lnTo>
                  <a:lnTo>
                    <a:pt x="63" y="357"/>
                  </a:lnTo>
                  <a:lnTo>
                    <a:pt x="249" y="68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7"/>
            <p:cNvSpPr/>
            <p:nvPr/>
          </p:nvSpPr>
          <p:spPr>
            <a:xfrm>
              <a:off x="4367450" y="1760225"/>
              <a:ext cx="14175" cy="20000"/>
            </a:xfrm>
            <a:custGeom>
              <a:avLst/>
              <a:gdLst/>
              <a:ahLst/>
              <a:cxnLst/>
              <a:rect l="l" t="t" r="r" b="b"/>
              <a:pathLst>
                <a:path w="567" h="800" extrusionOk="0">
                  <a:moveTo>
                    <a:pt x="382" y="1"/>
                  </a:moveTo>
                  <a:cubicBezTo>
                    <a:pt x="0" y="1"/>
                    <a:pt x="107" y="800"/>
                    <a:pt x="346" y="800"/>
                  </a:cubicBezTo>
                  <a:cubicBezTo>
                    <a:pt x="373" y="800"/>
                    <a:pt x="401" y="789"/>
                    <a:pt x="431" y="767"/>
                  </a:cubicBezTo>
                  <a:cubicBezTo>
                    <a:pt x="566" y="497"/>
                    <a:pt x="431" y="50"/>
                    <a:pt x="496" y="21"/>
                  </a:cubicBezTo>
                  <a:lnTo>
                    <a:pt x="496" y="21"/>
                  </a:lnTo>
                  <a:cubicBezTo>
                    <a:pt x="510" y="26"/>
                    <a:pt x="525" y="31"/>
                    <a:pt x="540" y="38"/>
                  </a:cubicBezTo>
                  <a:cubicBezTo>
                    <a:pt x="524" y="25"/>
                    <a:pt x="512" y="20"/>
                    <a:pt x="503" y="20"/>
                  </a:cubicBezTo>
                  <a:cubicBezTo>
                    <a:pt x="501" y="20"/>
                    <a:pt x="498" y="20"/>
                    <a:pt x="496" y="21"/>
                  </a:cubicBezTo>
                  <a:lnTo>
                    <a:pt x="496" y="21"/>
                  </a:lnTo>
                  <a:cubicBezTo>
                    <a:pt x="454" y="7"/>
                    <a:pt x="416" y="1"/>
                    <a:pt x="382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7"/>
            <p:cNvSpPr/>
            <p:nvPr/>
          </p:nvSpPr>
          <p:spPr>
            <a:xfrm>
              <a:off x="4598825" y="1811950"/>
              <a:ext cx="22525" cy="23875"/>
            </a:xfrm>
            <a:custGeom>
              <a:avLst/>
              <a:gdLst/>
              <a:ahLst/>
              <a:cxnLst/>
              <a:rect l="l" t="t" r="r" b="b"/>
              <a:pathLst>
                <a:path w="901" h="955" extrusionOk="0">
                  <a:moveTo>
                    <a:pt x="436" y="0"/>
                  </a:moveTo>
                  <a:cubicBezTo>
                    <a:pt x="451" y="202"/>
                    <a:pt x="668" y="590"/>
                    <a:pt x="311" y="652"/>
                  </a:cubicBezTo>
                  <a:lnTo>
                    <a:pt x="79" y="481"/>
                  </a:lnTo>
                  <a:lnTo>
                    <a:pt x="79" y="481"/>
                  </a:lnTo>
                  <a:cubicBezTo>
                    <a:pt x="1" y="625"/>
                    <a:pt x="273" y="954"/>
                    <a:pt x="482" y="954"/>
                  </a:cubicBezTo>
                  <a:cubicBezTo>
                    <a:pt x="521" y="954"/>
                    <a:pt x="559" y="943"/>
                    <a:pt x="591" y="915"/>
                  </a:cubicBezTo>
                  <a:cubicBezTo>
                    <a:pt x="544" y="636"/>
                    <a:pt x="901" y="156"/>
                    <a:pt x="436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7"/>
            <p:cNvSpPr/>
            <p:nvPr/>
          </p:nvSpPr>
          <p:spPr>
            <a:xfrm>
              <a:off x="4625250" y="1866250"/>
              <a:ext cx="20150" cy="21850"/>
            </a:xfrm>
            <a:custGeom>
              <a:avLst/>
              <a:gdLst/>
              <a:ahLst/>
              <a:cxnLst/>
              <a:rect l="l" t="t" r="r" b="b"/>
              <a:pathLst>
                <a:path w="806" h="874" extrusionOk="0">
                  <a:moveTo>
                    <a:pt x="334" y="0"/>
                  </a:moveTo>
                  <a:cubicBezTo>
                    <a:pt x="241" y="0"/>
                    <a:pt x="139" y="66"/>
                    <a:pt x="30" y="232"/>
                  </a:cubicBezTo>
                  <a:cubicBezTo>
                    <a:pt x="1" y="451"/>
                    <a:pt x="136" y="874"/>
                    <a:pt x="486" y="874"/>
                  </a:cubicBezTo>
                  <a:cubicBezTo>
                    <a:pt x="509" y="874"/>
                    <a:pt x="532" y="872"/>
                    <a:pt x="557" y="868"/>
                  </a:cubicBezTo>
                  <a:lnTo>
                    <a:pt x="805" y="620"/>
                  </a:lnTo>
                  <a:cubicBezTo>
                    <a:pt x="709" y="340"/>
                    <a:pt x="544" y="0"/>
                    <a:pt x="334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77" name="Google Shape;5777;p7"/>
          <p:cNvGrpSpPr/>
          <p:nvPr/>
        </p:nvGrpSpPr>
        <p:grpSpPr>
          <a:xfrm rot="-2175291">
            <a:off x="861752" y="115018"/>
            <a:ext cx="2084306" cy="1911376"/>
            <a:chOff x="3381725" y="1638925"/>
            <a:chExt cx="1715775" cy="1639475"/>
          </a:xfrm>
        </p:grpSpPr>
        <p:sp>
          <p:nvSpPr>
            <p:cNvPr id="5778" name="Google Shape;5778;p7"/>
            <p:cNvSpPr/>
            <p:nvPr/>
          </p:nvSpPr>
          <p:spPr>
            <a:xfrm>
              <a:off x="3387150" y="1638925"/>
              <a:ext cx="1710350" cy="1327375"/>
            </a:xfrm>
            <a:custGeom>
              <a:avLst/>
              <a:gdLst/>
              <a:ahLst/>
              <a:cxnLst/>
              <a:rect l="l" t="t" r="r" b="b"/>
              <a:pathLst>
                <a:path w="68414" h="53095" extrusionOk="0">
                  <a:moveTo>
                    <a:pt x="45166" y="1"/>
                  </a:moveTo>
                  <a:cubicBezTo>
                    <a:pt x="43691" y="1"/>
                    <a:pt x="42807" y="113"/>
                    <a:pt x="42807" y="113"/>
                  </a:cubicBezTo>
                  <a:cubicBezTo>
                    <a:pt x="42001" y="1198"/>
                    <a:pt x="38868" y="3773"/>
                    <a:pt x="38868" y="3773"/>
                  </a:cubicBezTo>
                  <a:cubicBezTo>
                    <a:pt x="38682" y="3416"/>
                    <a:pt x="40760" y="438"/>
                    <a:pt x="40760" y="438"/>
                  </a:cubicBezTo>
                  <a:cubicBezTo>
                    <a:pt x="40696" y="422"/>
                    <a:pt x="40607" y="415"/>
                    <a:pt x="40507" y="415"/>
                  </a:cubicBezTo>
                  <a:cubicBezTo>
                    <a:pt x="40147" y="415"/>
                    <a:pt x="39643" y="500"/>
                    <a:pt x="39643" y="500"/>
                  </a:cubicBezTo>
                  <a:cubicBezTo>
                    <a:pt x="37891" y="1260"/>
                    <a:pt x="34324" y="6518"/>
                    <a:pt x="34324" y="6518"/>
                  </a:cubicBezTo>
                  <a:cubicBezTo>
                    <a:pt x="33905" y="4890"/>
                    <a:pt x="36371" y="1354"/>
                    <a:pt x="36371" y="1353"/>
                  </a:cubicBezTo>
                  <a:lnTo>
                    <a:pt x="36371" y="1353"/>
                  </a:lnTo>
                  <a:cubicBezTo>
                    <a:pt x="26615" y="3509"/>
                    <a:pt x="15014" y="16010"/>
                    <a:pt x="15014" y="16010"/>
                  </a:cubicBezTo>
                  <a:cubicBezTo>
                    <a:pt x="14052" y="17716"/>
                    <a:pt x="12269" y="31582"/>
                    <a:pt x="12269" y="31582"/>
                  </a:cubicBezTo>
                  <a:cubicBezTo>
                    <a:pt x="9617" y="27782"/>
                    <a:pt x="11788" y="20632"/>
                    <a:pt x="11788" y="20632"/>
                  </a:cubicBezTo>
                  <a:lnTo>
                    <a:pt x="11788" y="20632"/>
                  </a:lnTo>
                  <a:cubicBezTo>
                    <a:pt x="2234" y="33133"/>
                    <a:pt x="5677" y="42640"/>
                    <a:pt x="5677" y="42640"/>
                  </a:cubicBezTo>
                  <a:cubicBezTo>
                    <a:pt x="3103" y="40577"/>
                    <a:pt x="1598" y="36948"/>
                    <a:pt x="1598" y="36948"/>
                  </a:cubicBezTo>
                  <a:lnTo>
                    <a:pt x="1598" y="36948"/>
                  </a:lnTo>
                  <a:cubicBezTo>
                    <a:pt x="1940" y="40081"/>
                    <a:pt x="4948" y="44548"/>
                    <a:pt x="4948" y="44548"/>
                  </a:cubicBezTo>
                  <a:cubicBezTo>
                    <a:pt x="3506" y="43927"/>
                    <a:pt x="839" y="40981"/>
                    <a:pt x="838" y="40980"/>
                  </a:cubicBezTo>
                  <a:lnTo>
                    <a:pt x="838" y="40980"/>
                  </a:lnTo>
                  <a:cubicBezTo>
                    <a:pt x="1908" y="43989"/>
                    <a:pt x="5134" y="45975"/>
                    <a:pt x="5134" y="45975"/>
                  </a:cubicBezTo>
                  <a:cubicBezTo>
                    <a:pt x="3072" y="46331"/>
                    <a:pt x="1" y="49418"/>
                    <a:pt x="1" y="49418"/>
                  </a:cubicBezTo>
                  <a:cubicBezTo>
                    <a:pt x="2211" y="48579"/>
                    <a:pt x="4049" y="48329"/>
                    <a:pt x="5456" y="48329"/>
                  </a:cubicBezTo>
                  <a:cubicBezTo>
                    <a:pt x="7534" y="48329"/>
                    <a:pt x="8671" y="48875"/>
                    <a:pt x="8671" y="48875"/>
                  </a:cubicBezTo>
                  <a:cubicBezTo>
                    <a:pt x="11963" y="48890"/>
                    <a:pt x="13188" y="53010"/>
                    <a:pt x="13200" y="53093"/>
                  </a:cubicBezTo>
                  <a:lnTo>
                    <a:pt x="13200" y="53093"/>
                  </a:lnTo>
                  <a:cubicBezTo>
                    <a:pt x="14890" y="51030"/>
                    <a:pt x="15216" y="48099"/>
                    <a:pt x="15216" y="48099"/>
                  </a:cubicBezTo>
                  <a:cubicBezTo>
                    <a:pt x="20039" y="46006"/>
                    <a:pt x="23435" y="41881"/>
                    <a:pt x="23436" y="41880"/>
                  </a:cubicBezTo>
                  <a:lnTo>
                    <a:pt x="23436" y="41880"/>
                  </a:lnTo>
                  <a:cubicBezTo>
                    <a:pt x="22501" y="42722"/>
                    <a:pt x="20703" y="42963"/>
                    <a:pt x="18952" y="42963"/>
                  </a:cubicBezTo>
                  <a:cubicBezTo>
                    <a:pt x="16608" y="42963"/>
                    <a:pt x="14347" y="42531"/>
                    <a:pt x="14347" y="42531"/>
                  </a:cubicBezTo>
                  <a:cubicBezTo>
                    <a:pt x="24971" y="40143"/>
                    <a:pt x="28600" y="30714"/>
                    <a:pt x="28600" y="30713"/>
                  </a:cubicBezTo>
                  <a:lnTo>
                    <a:pt x="28600" y="30713"/>
                  </a:lnTo>
                  <a:cubicBezTo>
                    <a:pt x="27685" y="31256"/>
                    <a:pt x="24134" y="31520"/>
                    <a:pt x="24134" y="31520"/>
                  </a:cubicBezTo>
                  <a:cubicBezTo>
                    <a:pt x="25452" y="30899"/>
                    <a:pt x="29779" y="28619"/>
                    <a:pt x="29779" y="28619"/>
                  </a:cubicBezTo>
                  <a:lnTo>
                    <a:pt x="31951" y="24757"/>
                  </a:lnTo>
                  <a:lnTo>
                    <a:pt x="31951" y="24757"/>
                  </a:lnTo>
                  <a:cubicBezTo>
                    <a:pt x="31206" y="24944"/>
                    <a:pt x="27530" y="27689"/>
                    <a:pt x="27530" y="27689"/>
                  </a:cubicBezTo>
                  <a:cubicBezTo>
                    <a:pt x="33796" y="19096"/>
                    <a:pt x="38434" y="17701"/>
                    <a:pt x="39845" y="17080"/>
                  </a:cubicBezTo>
                  <a:cubicBezTo>
                    <a:pt x="40003" y="17011"/>
                    <a:pt x="40170" y="16980"/>
                    <a:pt x="40342" y="16980"/>
                  </a:cubicBezTo>
                  <a:cubicBezTo>
                    <a:pt x="41714" y="16980"/>
                    <a:pt x="43428" y="18926"/>
                    <a:pt x="43428" y="18926"/>
                  </a:cubicBezTo>
                  <a:cubicBezTo>
                    <a:pt x="44451" y="17716"/>
                    <a:pt x="50888" y="14056"/>
                    <a:pt x="50888" y="14056"/>
                  </a:cubicBezTo>
                  <a:cubicBezTo>
                    <a:pt x="50097" y="12179"/>
                    <a:pt x="47987" y="10551"/>
                    <a:pt x="47987" y="10551"/>
                  </a:cubicBezTo>
                  <a:lnTo>
                    <a:pt x="47987" y="10551"/>
                  </a:lnTo>
                  <a:cubicBezTo>
                    <a:pt x="50391" y="10566"/>
                    <a:pt x="53555" y="13963"/>
                    <a:pt x="53555" y="13963"/>
                  </a:cubicBezTo>
                  <a:cubicBezTo>
                    <a:pt x="68414" y="10504"/>
                    <a:pt x="64040" y="6627"/>
                    <a:pt x="64040" y="6627"/>
                  </a:cubicBezTo>
                  <a:cubicBezTo>
                    <a:pt x="57228" y="796"/>
                    <a:pt x="49096" y="1"/>
                    <a:pt x="45166" y="1"/>
                  </a:cubicBezTo>
                  <a:close/>
                  <a:moveTo>
                    <a:pt x="13200" y="53093"/>
                  </a:moveTo>
                  <a:lnTo>
                    <a:pt x="13200" y="53093"/>
                  </a:lnTo>
                  <a:cubicBezTo>
                    <a:pt x="13200" y="53093"/>
                    <a:pt x="13200" y="53093"/>
                    <a:pt x="13199" y="53093"/>
                  </a:cubicBezTo>
                  <a:cubicBezTo>
                    <a:pt x="13200" y="53094"/>
                    <a:pt x="13200" y="53094"/>
                    <a:pt x="13200" y="53094"/>
                  </a:cubicBezTo>
                  <a:cubicBezTo>
                    <a:pt x="13200" y="53094"/>
                    <a:pt x="13200" y="53094"/>
                    <a:pt x="13200" y="53093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7"/>
            <p:cNvSpPr/>
            <p:nvPr/>
          </p:nvSpPr>
          <p:spPr>
            <a:xfrm>
              <a:off x="3381725" y="1777825"/>
              <a:ext cx="1251650" cy="1500575"/>
            </a:xfrm>
            <a:custGeom>
              <a:avLst/>
              <a:gdLst/>
              <a:ahLst/>
              <a:cxnLst/>
              <a:rect l="l" t="t" r="r" b="b"/>
              <a:pathLst>
                <a:path w="50066" h="60023" extrusionOk="0">
                  <a:moveTo>
                    <a:pt x="50066" y="1"/>
                  </a:moveTo>
                  <a:cubicBezTo>
                    <a:pt x="50065" y="1"/>
                    <a:pt x="49755" y="32"/>
                    <a:pt x="49182" y="140"/>
                  </a:cubicBezTo>
                  <a:cubicBezTo>
                    <a:pt x="48592" y="218"/>
                    <a:pt x="47739" y="373"/>
                    <a:pt x="46654" y="667"/>
                  </a:cubicBezTo>
                  <a:cubicBezTo>
                    <a:pt x="45568" y="947"/>
                    <a:pt x="44265" y="1365"/>
                    <a:pt x="42823" y="1955"/>
                  </a:cubicBezTo>
                  <a:cubicBezTo>
                    <a:pt x="41380" y="2560"/>
                    <a:pt x="39783" y="3335"/>
                    <a:pt x="38123" y="4281"/>
                  </a:cubicBezTo>
                  <a:cubicBezTo>
                    <a:pt x="36448" y="5258"/>
                    <a:pt x="34711" y="6406"/>
                    <a:pt x="32943" y="7740"/>
                  </a:cubicBezTo>
                  <a:cubicBezTo>
                    <a:pt x="32493" y="8066"/>
                    <a:pt x="32074" y="8422"/>
                    <a:pt x="31625" y="8763"/>
                  </a:cubicBezTo>
                  <a:cubicBezTo>
                    <a:pt x="31392" y="8934"/>
                    <a:pt x="31175" y="9120"/>
                    <a:pt x="30942" y="9291"/>
                  </a:cubicBezTo>
                  <a:cubicBezTo>
                    <a:pt x="30725" y="9477"/>
                    <a:pt x="30493" y="9663"/>
                    <a:pt x="30291" y="9849"/>
                  </a:cubicBezTo>
                  <a:cubicBezTo>
                    <a:pt x="29841" y="10221"/>
                    <a:pt x="29391" y="10609"/>
                    <a:pt x="28942" y="10997"/>
                  </a:cubicBezTo>
                  <a:cubicBezTo>
                    <a:pt x="28523" y="11400"/>
                    <a:pt x="28089" y="11803"/>
                    <a:pt x="27654" y="12222"/>
                  </a:cubicBezTo>
                  <a:cubicBezTo>
                    <a:pt x="26755" y="13029"/>
                    <a:pt x="25917" y="13928"/>
                    <a:pt x="25049" y="14797"/>
                  </a:cubicBezTo>
                  <a:cubicBezTo>
                    <a:pt x="24196" y="15681"/>
                    <a:pt x="23358" y="16611"/>
                    <a:pt x="22536" y="17573"/>
                  </a:cubicBezTo>
                  <a:lnTo>
                    <a:pt x="21311" y="19015"/>
                  </a:lnTo>
                  <a:cubicBezTo>
                    <a:pt x="20908" y="19512"/>
                    <a:pt x="20489" y="19992"/>
                    <a:pt x="20101" y="20489"/>
                  </a:cubicBezTo>
                  <a:cubicBezTo>
                    <a:pt x="19698" y="21001"/>
                    <a:pt x="19310" y="21497"/>
                    <a:pt x="18922" y="22009"/>
                  </a:cubicBezTo>
                  <a:lnTo>
                    <a:pt x="18349" y="22769"/>
                  </a:lnTo>
                  <a:lnTo>
                    <a:pt x="17775" y="23544"/>
                  </a:lnTo>
                  <a:cubicBezTo>
                    <a:pt x="16270" y="25607"/>
                    <a:pt x="14859" y="27747"/>
                    <a:pt x="13541" y="29872"/>
                  </a:cubicBezTo>
                  <a:cubicBezTo>
                    <a:pt x="12889" y="30958"/>
                    <a:pt x="12238" y="32012"/>
                    <a:pt x="11633" y="33098"/>
                  </a:cubicBezTo>
                  <a:cubicBezTo>
                    <a:pt x="11028" y="34168"/>
                    <a:pt x="10454" y="35223"/>
                    <a:pt x="9865" y="36277"/>
                  </a:cubicBezTo>
                  <a:cubicBezTo>
                    <a:pt x="8764" y="38387"/>
                    <a:pt x="7693" y="40450"/>
                    <a:pt x="6809" y="42435"/>
                  </a:cubicBezTo>
                  <a:cubicBezTo>
                    <a:pt x="6344" y="43427"/>
                    <a:pt x="5879" y="44373"/>
                    <a:pt x="5476" y="45335"/>
                  </a:cubicBezTo>
                  <a:cubicBezTo>
                    <a:pt x="5088" y="46281"/>
                    <a:pt x="4700" y="47212"/>
                    <a:pt x="4328" y="48080"/>
                  </a:cubicBezTo>
                  <a:cubicBezTo>
                    <a:pt x="3552" y="49833"/>
                    <a:pt x="2994" y="51477"/>
                    <a:pt x="2420" y="52935"/>
                  </a:cubicBezTo>
                  <a:cubicBezTo>
                    <a:pt x="2157" y="53664"/>
                    <a:pt x="1877" y="54331"/>
                    <a:pt x="1676" y="54967"/>
                  </a:cubicBezTo>
                  <a:lnTo>
                    <a:pt x="1086" y="56704"/>
                  </a:lnTo>
                  <a:cubicBezTo>
                    <a:pt x="714" y="57758"/>
                    <a:pt x="466" y="58596"/>
                    <a:pt x="280" y="59154"/>
                  </a:cubicBezTo>
                  <a:cubicBezTo>
                    <a:pt x="94" y="59712"/>
                    <a:pt x="1" y="60023"/>
                    <a:pt x="1" y="60023"/>
                  </a:cubicBezTo>
                  <a:cubicBezTo>
                    <a:pt x="1" y="60023"/>
                    <a:pt x="140" y="59759"/>
                    <a:pt x="388" y="59216"/>
                  </a:cubicBezTo>
                  <a:cubicBezTo>
                    <a:pt x="637" y="58673"/>
                    <a:pt x="1024" y="57898"/>
                    <a:pt x="1490" y="56890"/>
                  </a:cubicBezTo>
                  <a:cubicBezTo>
                    <a:pt x="1722" y="56378"/>
                    <a:pt x="2001" y="55820"/>
                    <a:pt x="2265" y="55215"/>
                  </a:cubicBezTo>
                  <a:cubicBezTo>
                    <a:pt x="2560" y="54610"/>
                    <a:pt x="2870" y="53974"/>
                    <a:pt x="3196" y="53276"/>
                  </a:cubicBezTo>
                  <a:cubicBezTo>
                    <a:pt x="3537" y="52578"/>
                    <a:pt x="3894" y="51849"/>
                    <a:pt x="4266" y="51074"/>
                  </a:cubicBezTo>
                  <a:cubicBezTo>
                    <a:pt x="4638" y="50267"/>
                    <a:pt x="5041" y="49461"/>
                    <a:pt x="5476" y="48623"/>
                  </a:cubicBezTo>
                  <a:cubicBezTo>
                    <a:pt x="5894" y="47770"/>
                    <a:pt x="6344" y="46902"/>
                    <a:pt x="6809" y="45986"/>
                  </a:cubicBezTo>
                  <a:cubicBezTo>
                    <a:pt x="7275" y="45071"/>
                    <a:pt x="7771" y="44141"/>
                    <a:pt x="8283" y="43195"/>
                  </a:cubicBezTo>
                  <a:cubicBezTo>
                    <a:pt x="9275" y="41272"/>
                    <a:pt x="10439" y="39317"/>
                    <a:pt x="11571" y="37239"/>
                  </a:cubicBezTo>
                  <a:cubicBezTo>
                    <a:pt x="12176" y="36231"/>
                    <a:pt x="12796" y="35207"/>
                    <a:pt x="13416" y="34168"/>
                  </a:cubicBezTo>
                  <a:cubicBezTo>
                    <a:pt x="13727" y="33641"/>
                    <a:pt x="14052" y="33129"/>
                    <a:pt x="14394" y="32617"/>
                  </a:cubicBezTo>
                  <a:lnTo>
                    <a:pt x="15371" y="31035"/>
                  </a:lnTo>
                  <a:cubicBezTo>
                    <a:pt x="16720" y="28972"/>
                    <a:pt x="18116" y="26879"/>
                    <a:pt x="19589" y="24862"/>
                  </a:cubicBezTo>
                  <a:lnTo>
                    <a:pt x="20132" y="24087"/>
                  </a:lnTo>
                  <a:lnTo>
                    <a:pt x="20690" y="23327"/>
                  </a:lnTo>
                  <a:cubicBezTo>
                    <a:pt x="21063" y="22831"/>
                    <a:pt x="21450" y="22334"/>
                    <a:pt x="21807" y="21838"/>
                  </a:cubicBezTo>
                  <a:cubicBezTo>
                    <a:pt x="22179" y="21326"/>
                    <a:pt x="22583" y="20861"/>
                    <a:pt x="22970" y="20380"/>
                  </a:cubicBezTo>
                  <a:cubicBezTo>
                    <a:pt x="23358" y="19899"/>
                    <a:pt x="23746" y="19434"/>
                    <a:pt x="24134" y="18953"/>
                  </a:cubicBezTo>
                  <a:cubicBezTo>
                    <a:pt x="24521" y="18457"/>
                    <a:pt x="24956" y="18023"/>
                    <a:pt x="25343" y="17557"/>
                  </a:cubicBezTo>
                  <a:cubicBezTo>
                    <a:pt x="25747" y="17077"/>
                    <a:pt x="26134" y="16627"/>
                    <a:pt x="26538" y="16177"/>
                  </a:cubicBezTo>
                  <a:cubicBezTo>
                    <a:pt x="27360" y="15278"/>
                    <a:pt x="28151" y="14393"/>
                    <a:pt x="28988" y="13571"/>
                  </a:cubicBezTo>
                  <a:lnTo>
                    <a:pt x="30229" y="12331"/>
                  </a:lnTo>
                  <a:cubicBezTo>
                    <a:pt x="30632" y="11943"/>
                    <a:pt x="31066" y="11555"/>
                    <a:pt x="31470" y="11167"/>
                  </a:cubicBezTo>
                  <a:cubicBezTo>
                    <a:pt x="31687" y="10981"/>
                    <a:pt x="31888" y="10780"/>
                    <a:pt x="32090" y="10594"/>
                  </a:cubicBezTo>
                  <a:cubicBezTo>
                    <a:pt x="32307" y="10423"/>
                    <a:pt x="32493" y="10221"/>
                    <a:pt x="32710" y="10051"/>
                  </a:cubicBezTo>
                  <a:cubicBezTo>
                    <a:pt x="33114" y="9694"/>
                    <a:pt x="33517" y="9337"/>
                    <a:pt x="33936" y="8981"/>
                  </a:cubicBezTo>
                  <a:cubicBezTo>
                    <a:pt x="35595" y="7600"/>
                    <a:pt x="37208" y="6391"/>
                    <a:pt x="38759" y="5320"/>
                  </a:cubicBezTo>
                  <a:cubicBezTo>
                    <a:pt x="40310" y="4297"/>
                    <a:pt x="41783" y="3397"/>
                    <a:pt x="43133" y="2684"/>
                  </a:cubicBezTo>
                  <a:cubicBezTo>
                    <a:pt x="44498" y="1986"/>
                    <a:pt x="45723" y="1443"/>
                    <a:pt x="46747" y="1040"/>
                  </a:cubicBezTo>
                  <a:cubicBezTo>
                    <a:pt x="47770" y="621"/>
                    <a:pt x="48592" y="373"/>
                    <a:pt x="49166" y="218"/>
                  </a:cubicBezTo>
                  <a:cubicBezTo>
                    <a:pt x="49755" y="63"/>
                    <a:pt x="50066" y="1"/>
                    <a:pt x="500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0" name="Google Shape;5780;p7"/>
          <p:cNvGrpSpPr/>
          <p:nvPr/>
        </p:nvGrpSpPr>
        <p:grpSpPr>
          <a:xfrm rot="-7501237">
            <a:off x="2041563" y="1273226"/>
            <a:ext cx="2084208" cy="1911246"/>
            <a:chOff x="3381725" y="1638925"/>
            <a:chExt cx="1715775" cy="1639475"/>
          </a:xfrm>
        </p:grpSpPr>
        <p:sp>
          <p:nvSpPr>
            <p:cNvPr id="5781" name="Google Shape;5781;p7"/>
            <p:cNvSpPr/>
            <p:nvPr/>
          </p:nvSpPr>
          <p:spPr>
            <a:xfrm>
              <a:off x="3387150" y="1638925"/>
              <a:ext cx="1710350" cy="1327375"/>
            </a:xfrm>
            <a:custGeom>
              <a:avLst/>
              <a:gdLst/>
              <a:ahLst/>
              <a:cxnLst/>
              <a:rect l="l" t="t" r="r" b="b"/>
              <a:pathLst>
                <a:path w="68414" h="53095" extrusionOk="0">
                  <a:moveTo>
                    <a:pt x="45166" y="1"/>
                  </a:moveTo>
                  <a:cubicBezTo>
                    <a:pt x="43691" y="1"/>
                    <a:pt x="42807" y="113"/>
                    <a:pt x="42807" y="113"/>
                  </a:cubicBezTo>
                  <a:cubicBezTo>
                    <a:pt x="42001" y="1198"/>
                    <a:pt x="38868" y="3773"/>
                    <a:pt x="38868" y="3773"/>
                  </a:cubicBezTo>
                  <a:cubicBezTo>
                    <a:pt x="38682" y="3416"/>
                    <a:pt x="40760" y="438"/>
                    <a:pt x="40760" y="438"/>
                  </a:cubicBezTo>
                  <a:cubicBezTo>
                    <a:pt x="40696" y="422"/>
                    <a:pt x="40607" y="415"/>
                    <a:pt x="40507" y="415"/>
                  </a:cubicBezTo>
                  <a:cubicBezTo>
                    <a:pt x="40147" y="415"/>
                    <a:pt x="39643" y="500"/>
                    <a:pt x="39643" y="500"/>
                  </a:cubicBezTo>
                  <a:cubicBezTo>
                    <a:pt x="37891" y="1260"/>
                    <a:pt x="34324" y="6518"/>
                    <a:pt x="34324" y="6518"/>
                  </a:cubicBezTo>
                  <a:cubicBezTo>
                    <a:pt x="33905" y="4890"/>
                    <a:pt x="36371" y="1354"/>
                    <a:pt x="36371" y="1353"/>
                  </a:cubicBezTo>
                  <a:lnTo>
                    <a:pt x="36371" y="1353"/>
                  </a:lnTo>
                  <a:cubicBezTo>
                    <a:pt x="26615" y="3509"/>
                    <a:pt x="15014" y="16010"/>
                    <a:pt x="15014" y="16010"/>
                  </a:cubicBezTo>
                  <a:cubicBezTo>
                    <a:pt x="14052" y="17716"/>
                    <a:pt x="12269" y="31582"/>
                    <a:pt x="12269" y="31582"/>
                  </a:cubicBezTo>
                  <a:cubicBezTo>
                    <a:pt x="9617" y="27782"/>
                    <a:pt x="11788" y="20632"/>
                    <a:pt x="11788" y="20632"/>
                  </a:cubicBezTo>
                  <a:lnTo>
                    <a:pt x="11788" y="20632"/>
                  </a:lnTo>
                  <a:cubicBezTo>
                    <a:pt x="2234" y="33133"/>
                    <a:pt x="5677" y="42640"/>
                    <a:pt x="5677" y="42640"/>
                  </a:cubicBezTo>
                  <a:cubicBezTo>
                    <a:pt x="3103" y="40577"/>
                    <a:pt x="1598" y="36948"/>
                    <a:pt x="1598" y="36948"/>
                  </a:cubicBezTo>
                  <a:lnTo>
                    <a:pt x="1598" y="36948"/>
                  </a:lnTo>
                  <a:cubicBezTo>
                    <a:pt x="1940" y="40081"/>
                    <a:pt x="4948" y="44548"/>
                    <a:pt x="4948" y="44548"/>
                  </a:cubicBezTo>
                  <a:cubicBezTo>
                    <a:pt x="3506" y="43927"/>
                    <a:pt x="839" y="40981"/>
                    <a:pt x="838" y="40980"/>
                  </a:cubicBezTo>
                  <a:lnTo>
                    <a:pt x="838" y="40980"/>
                  </a:lnTo>
                  <a:cubicBezTo>
                    <a:pt x="1908" y="43989"/>
                    <a:pt x="5134" y="45975"/>
                    <a:pt x="5134" y="45975"/>
                  </a:cubicBezTo>
                  <a:cubicBezTo>
                    <a:pt x="3072" y="46331"/>
                    <a:pt x="1" y="49418"/>
                    <a:pt x="1" y="49418"/>
                  </a:cubicBezTo>
                  <a:cubicBezTo>
                    <a:pt x="2211" y="48579"/>
                    <a:pt x="4049" y="48329"/>
                    <a:pt x="5456" y="48329"/>
                  </a:cubicBezTo>
                  <a:cubicBezTo>
                    <a:pt x="7534" y="48329"/>
                    <a:pt x="8671" y="48875"/>
                    <a:pt x="8671" y="48875"/>
                  </a:cubicBezTo>
                  <a:cubicBezTo>
                    <a:pt x="11963" y="48890"/>
                    <a:pt x="13188" y="53010"/>
                    <a:pt x="13200" y="53093"/>
                  </a:cubicBezTo>
                  <a:lnTo>
                    <a:pt x="13200" y="53093"/>
                  </a:lnTo>
                  <a:cubicBezTo>
                    <a:pt x="14890" y="51030"/>
                    <a:pt x="15216" y="48099"/>
                    <a:pt x="15216" y="48099"/>
                  </a:cubicBezTo>
                  <a:cubicBezTo>
                    <a:pt x="20039" y="46006"/>
                    <a:pt x="23435" y="41881"/>
                    <a:pt x="23436" y="41880"/>
                  </a:cubicBezTo>
                  <a:lnTo>
                    <a:pt x="23436" y="41880"/>
                  </a:lnTo>
                  <a:cubicBezTo>
                    <a:pt x="22501" y="42722"/>
                    <a:pt x="20703" y="42963"/>
                    <a:pt x="18952" y="42963"/>
                  </a:cubicBezTo>
                  <a:cubicBezTo>
                    <a:pt x="16608" y="42963"/>
                    <a:pt x="14347" y="42531"/>
                    <a:pt x="14347" y="42531"/>
                  </a:cubicBezTo>
                  <a:cubicBezTo>
                    <a:pt x="24971" y="40143"/>
                    <a:pt x="28600" y="30714"/>
                    <a:pt x="28600" y="30713"/>
                  </a:cubicBezTo>
                  <a:lnTo>
                    <a:pt x="28600" y="30713"/>
                  </a:lnTo>
                  <a:cubicBezTo>
                    <a:pt x="27685" y="31256"/>
                    <a:pt x="24134" y="31520"/>
                    <a:pt x="24134" y="31520"/>
                  </a:cubicBezTo>
                  <a:cubicBezTo>
                    <a:pt x="25452" y="30899"/>
                    <a:pt x="29779" y="28619"/>
                    <a:pt x="29779" y="28619"/>
                  </a:cubicBezTo>
                  <a:lnTo>
                    <a:pt x="31951" y="24757"/>
                  </a:lnTo>
                  <a:lnTo>
                    <a:pt x="31951" y="24757"/>
                  </a:lnTo>
                  <a:cubicBezTo>
                    <a:pt x="31206" y="24944"/>
                    <a:pt x="27530" y="27689"/>
                    <a:pt x="27530" y="27689"/>
                  </a:cubicBezTo>
                  <a:cubicBezTo>
                    <a:pt x="33796" y="19096"/>
                    <a:pt x="38434" y="17701"/>
                    <a:pt x="39845" y="17080"/>
                  </a:cubicBezTo>
                  <a:cubicBezTo>
                    <a:pt x="40003" y="17011"/>
                    <a:pt x="40170" y="16980"/>
                    <a:pt x="40342" y="16980"/>
                  </a:cubicBezTo>
                  <a:cubicBezTo>
                    <a:pt x="41714" y="16980"/>
                    <a:pt x="43428" y="18926"/>
                    <a:pt x="43428" y="18926"/>
                  </a:cubicBezTo>
                  <a:cubicBezTo>
                    <a:pt x="44451" y="17716"/>
                    <a:pt x="50888" y="14056"/>
                    <a:pt x="50888" y="14056"/>
                  </a:cubicBezTo>
                  <a:cubicBezTo>
                    <a:pt x="50097" y="12179"/>
                    <a:pt x="47987" y="10551"/>
                    <a:pt x="47987" y="10551"/>
                  </a:cubicBezTo>
                  <a:lnTo>
                    <a:pt x="47987" y="10551"/>
                  </a:lnTo>
                  <a:cubicBezTo>
                    <a:pt x="50391" y="10566"/>
                    <a:pt x="53555" y="13963"/>
                    <a:pt x="53555" y="13963"/>
                  </a:cubicBezTo>
                  <a:cubicBezTo>
                    <a:pt x="68414" y="10504"/>
                    <a:pt x="64040" y="6627"/>
                    <a:pt x="64040" y="6627"/>
                  </a:cubicBezTo>
                  <a:cubicBezTo>
                    <a:pt x="57228" y="796"/>
                    <a:pt x="49096" y="1"/>
                    <a:pt x="45166" y="1"/>
                  </a:cubicBezTo>
                  <a:close/>
                  <a:moveTo>
                    <a:pt x="13200" y="53093"/>
                  </a:moveTo>
                  <a:lnTo>
                    <a:pt x="13200" y="53093"/>
                  </a:lnTo>
                  <a:cubicBezTo>
                    <a:pt x="13200" y="53093"/>
                    <a:pt x="13200" y="53093"/>
                    <a:pt x="13199" y="53093"/>
                  </a:cubicBezTo>
                  <a:cubicBezTo>
                    <a:pt x="13200" y="53094"/>
                    <a:pt x="13200" y="53094"/>
                    <a:pt x="13200" y="53094"/>
                  </a:cubicBezTo>
                  <a:cubicBezTo>
                    <a:pt x="13200" y="53094"/>
                    <a:pt x="13200" y="53094"/>
                    <a:pt x="13200" y="53093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7"/>
            <p:cNvSpPr/>
            <p:nvPr/>
          </p:nvSpPr>
          <p:spPr>
            <a:xfrm>
              <a:off x="3381725" y="1777825"/>
              <a:ext cx="1251650" cy="1500575"/>
            </a:xfrm>
            <a:custGeom>
              <a:avLst/>
              <a:gdLst/>
              <a:ahLst/>
              <a:cxnLst/>
              <a:rect l="l" t="t" r="r" b="b"/>
              <a:pathLst>
                <a:path w="50066" h="60023" extrusionOk="0">
                  <a:moveTo>
                    <a:pt x="50066" y="1"/>
                  </a:moveTo>
                  <a:cubicBezTo>
                    <a:pt x="50065" y="1"/>
                    <a:pt x="49755" y="32"/>
                    <a:pt x="49182" y="140"/>
                  </a:cubicBezTo>
                  <a:cubicBezTo>
                    <a:pt x="48592" y="218"/>
                    <a:pt x="47739" y="373"/>
                    <a:pt x="46654" y="667"/>
                  </a:cubicBezTo>
                  <a:cubicBezTo>
                    <a:pt x="45568" y="947"/>
                    <a:pt x="44265" y="1365"/>
                    <a:pt x="42823" y="1955"/>
                  </a:cubicBezTo>
                  <a:cubicBezTo>
                    <a:pt x="41380" y="2560"/>
                    <a:pt x="39783" y="3335"/>
                    <a:pt x="38123" y="4281"/>
                  </a:cubicBezTo>
                  <a:cubicBezTo>
                    <a:pt x="36448" y="5258"/>
                    <a:pt x="34711" y="6406"/>
                    <a:pt x="32943" y="7740"/>
                  </a:cubicBezTo>
                  <a:cubicBezTo>
                    <a:pt x="32493" y="8066"/>
                    <a:pt x="32074" y="8422"/>
                    <a:pt x="31625" y="8763"/>
                  </a:cubicBezTo>
                  <a:cubicBezTo>
                    <a:pt x="31392" y="8934"/>
                    <a:pt x="31175" y="9120"/>
                    <a:pt x="30942" y="9291"/>
                  </a:cubicBezTo>
                  <a:cubicBezTo>
                    <a:pt x="30725" y="9477"/>
                    <a:pt x="30493" y="9663"/>
                    <a:pt x="30291" y="9849"/>
                  </a:cubicBezTo>
                  <a:cubicBezTo>
                    <a:pt x="29841" y="10221"/>
                    <a:pt x="29391" y="10609"/>
                    <a:pt x="28942" y="10997"/>
                  </a:cubicBezTo>
                  <a:cubicBezTo>
                    <a:pt x="28523" y="11400"/>
                    <a:pt x="28089" y="11803"/>
                    <a:pt x="27654" y="12222"/>
                  </a:cubicBezTo>
                  <a:cubicBezTo>
                    <a:pt x="26755" y="13029"/>
                    <a:pt x="25917" y="13928"/>
                    <a:pt x="25049" y="14797"/>
                  </a:cubicBezTo>
                  <a:cubicBezTo>
                    <a:pt x="24196" y="15681"/>
                    <a:pt x="23358" y="16611"/>
                    <a:pt x="22536" y="17573"/>
                  </a:cubicBezTo>
                  <a:lnTo>
                    <a:pt x="21311" y="19015"/>
                  </a:lnTo>
                  <a:cubicBezTo>
                    <a:pt x="20908" y="19512"/>
                    <a:pt x="20489" y="19992"/>
                    <a:pt x="20101" y="20489"/>
                  </a:cubicBezTo>
                  <a:cubicBezTo>
                    <a:pt x="19698" y="21001"/>
                    <a:pt x="19310" y="21497"/>
                    <a:pt x="18922" y="22009"/>
                  </a:cubicBezTo>
                  <a:lnTo>
                    <a:pt x="18349" y="22769"/>
                  </a:lnTo>
                  <a:lnTo>
                    <a:pt x="17775" y="23544"/>
                  </a:lnTo>
                  <a:cubicBezTo>
                    <a:pt x="16270" y="25607"/>
                    <a:pt x="14859" y="27747"/>
                    <a:pt x="13541" y="29872"/>
                  </a:cubicBezTo>
                  <a:cubicBezTo>
                    <a:pt x="12889" y="30958"/>
                    <a:pt x="12238" y="32012"/>
                    <a:pt x="11633" y="33098"/>
                  </a:cubicBezTo>
                  <a:cubicBezTo>
                    <a:pt x="11028" y="34168"/>
                    <a:pt x="10454" y="35223"/>
                    <a:pt x="9865" y="36277"/>
                  </a:cubicBezTo>
                  <a:cubicBezTo>
                    <a:pt x="8764" y="38387"/>
                    <a:pt x="7693" y="40450"/>
                    <a:pt x="6809" y="42435"/>
                  </a:cubicBezTo>
                  <a:cubicBezTo>
                    <a:pt x="6344" y="43427"/>
                    <a:pt x="5879" y="44373"/>
                    <a:pt x="5476" y="45335"/>
                  </a:cubicBezTo>
                  <a:cubicBezTo>
                    <a:pt x="5088" y="46281"/>
                    <a:pt x="4700" y="47212"/>
                    <a:pt x="4328" y="48080"/>
                  </a:cubicBezTo>
                  <a:cubicBezTo>
                    <a:pt x="3552" y="49833"/>
                    <a:pt x="2994" y="51477"/>
                    <a:pt x="2420" y="52935"/>
                  </a:cubicBezTo>
                  <a:cubicBezTo>
                    <a:pt x="2157" y="53664"/>
                    <a:pt x="1877" y="54331"/>
                    <a:pt x="1676" y="54967"/>
                  </a:cubicBezTo>
                  <a:lnTo>
                    <a:pt x="1086" y="56704"/>
                  </a:lnTo>
                  <a:cubicBezTo>
                    <a:pt x="714" y="57758"/>
                    <a:pt x="466" y="58596"/>
                    <a:pt x="280" y="59154"/>
                  </a:cubicBezTo>
                  <a:cubicBezTo>
                    <a:pt x="94" y="59712"/>
                    <a:pt x="1" y="60023"/>
                    <a:pt x="1" y="60023"/>
                  </a:cubicBezTo>
                  <a:cubicBezTo>
                    <a:pt x="1" y="60023"/>
                    <a:pt x="140" y="59759"/>
                    <a:pt x="388" y="59216"/>
                  </a:cubicBezTo>
                  <a:cubicBezTo>
                    <a:pt x="637" y="58673"/>
                    <a:pt x="1024" y="57898"/>
                    <a:pt x="1490" y="56890"/>
                  </a:cubicBezTo>
                  <a:cubicBezTo>
                    <a:pt x="1722" y="56378"/>
                    <a:pt x="2001" y="55820"/>
                    <a:pt x="2265" y="55215"/>
                  </a:cubicBezTo>
                  <a:cubicBezTo>
                    <a:pt x="2560" y="54610"/>
                    <a:pt x="2870" y="53974"/>
                    <a:pt x="3196" y="53276"/>
                  </a:cubicBezTo>
                  <a:cubicBezTo>
                    <a:pt x="3537" y="52578"/>
                    <a:pt x="3894" y="51849"/>
                    <a:pt x="4266" y="51074"/>
                  </a:cubicBezTo>
                  <a:cubicBezTo>
                    <a:pt x="4638" y="50267"/>
                    <a:pt x="5041" y="49461"/>
                    <a:pt x="5476" y="48623"/>
                  </a:cubicBezTo>
                  <a:cubicBezTo>
                    <a:pt x="5894" y="47770"/>
                    <a:pt x="6344" y="46902"/>
                    <a:pt x="6809" y="45986"/>
                  </a:cubicBezTo>
                  <a:cubicBezTo>
                    <a:pt x="7275" y="45071"/>
                    <a:pt x="7771" y="44141"/>
                    <a:pt x="8283" y="43195"/>
                  </a:cubicBezTo>
                  <a:cubicBezTo>
                    <a:pt x="9275" y="41272"/>
                    <a:pt x="10439" y="39317"/>
                    <a:pt x="11571" y="37239"/>
                  </a:cubicBezTo>
                  <a:cubicBezTo>
                    <a:pt x="12176" y="36231"/>
                    <a:pt x="12796" y="35207"/>
                    <a:pt x="13416" y="34168"/>
                  </a:cubicBezTo>
                  <a:cubicBezTo>
                    <a:pt x="13727" y="33641"/>
                    <a:pt x="14052" y="33129"/>
                    <a:pt x="14394" y="32617"/>
                  </a:cubicBezTo>
                  <a:lnTo>
                    <a:pt x="15371" y="31035"/>
                  </a:lnTo>
                  <a:cubicBezTo>
                    <a:pt x="16720" y="28972"/>
                    <a:pt x="18116" y="26879"/>
                    <a:pt x="19589" y="24862"/>
                  </a:cubicBezTo>
                  <a:lnTo>
                    <a:pt x="20132" y="24087"/>
                  </a:lnTo>
                  <a:lnTo>
                    <a:pt x="20690" y="23327"/>
                  </a:lnTo>
                  <a:cubicBezTo>
                    <a:pt x="21063" y="22831"/>
                    <a:pt x="21450" y="22334"/>
                    <a:pt x="21807" y="21838"/>
                  </a:cubicBezTo>
                  <a:cubicBezTo>
                    <a:pt x="22179" y="21326"/>
                    <a:pt x="22583" y="20861"/>
                    <a:pt x="22970" y="20380"/>
                  </a:cubicBezTo>
                  <a:cubicBezTo>
                    <a:pt x="23358" y="19899"/>
                    <a:pt x="23746" y="19434"/>
                    <a:pt x="24134" y="18953"/>
                  </a:cubicBezTo>
                  <a:cubicBezTo>
                    <a:pt x="24521" y="18457"/>
                    <a:pt x="24956" y="18023"/>
                    <a:pt x="25343" y="17557"/>
                  </a:cubicBezTo>
                  <a:cubicBezTo>
                    <a:pt x="25747" y="17077"/>
                    <a:pt x="26134" y="16627"/>
                    <a:pt x="26538" y="16177"/>
                  </a:cubicBezTo>
                  <a:cubicBezTo>
                    <a:pt x="27360" y="15278"/>
                    <a:pt x="28151" y="14393"/>
                    <a:pt x="28988" y="13571"/>
                  </a:cubicBezTo>
                  <a:lnTo>
                    <a:pt x="30229" y="12331"/>
                  </a:lnTo>
                  <a:cubicBezTo>
                    <a:pt x="30632" y="11943"/>
                    <a:pt x="31066" y="11555"/>
                    <a:pt x="31470" y="11167"/>
                  </a:cubicBezTo>
                  <a:cubicBezTo>
                    <a:pt x="31687" y="10981"/>
                    <a:pt x="31888" y="10780"/>
                    <a:pt x="32090" y="10594"/>
                  </a:cubicBezTo>
                  <a:cubicBezTo>
                    <a:pt x="32307" y="10423"/>
                    <a:pt x="32493" y="10221"/>
                    <a:pt x="32710" y="10051"/>
                  </a:cubicBezTo>
                  <a:cubicBezTo>
                    <a:pt x="33114" y="9694"/>
                    <a:pt x="33517" y="9337"/>
                    <a:pt x="33936" y="8981"/>
                  </a:cubicBezTo>
                  <a:cubicBezTo>
                    <a:pt x="35595" y="7600"/>
                    <a:pt x="37208" y="6391"/>
                    <a:pt x="38759" y="5320"/>
                  </a:cubicBezTo>
                  <a:cubicBezTo>
                    <a:pt x="40310" y="4297"/>
                    <a:pt x="41783" y="3397"/>
                    <a:pt x="43133" y="2684"/>
                  </a:cubicBezTo>
                  <a:cubicBezTo>
                    <a:pt x="44498" y="1986"/>
                    <a:pt x="45723" y="1443"/>
                    <a:pt x="46747" y="1040"/>
                  </a:cubicBezTo>
                  <a:cubicBezTo>
                    <a:pt x="47770" y="621"/>
                    <a:pt x="48592" y="373"/>
                    <a:pt x="49166" y="218"/>
                  </a:cubicBezTo>
                  <a:cubicBezTo>
                    <a:pt x="49755" y="63"/>
                    <a:pt x="50066" y="1"/>
                    <a:pt x="500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3" name="Google Shape;5783;p7"/>
          <p:cNvGrpSpPr/>
          <p:nvPr/>
        </p:nvGrpSpPr>
        <p:grpSpPr>
          <a:xfrm rot="-10418901" flipH="1">
            <a:off x="709290" y="1991348"/>
            <a:ext cx="2084422" cy="1910889"/>
            <a:chOff x="3381725" y="1638925"/>
            <a:chExt cx="1715775" cy="1639475"/>
          </a:xfrm>
        </p:grpSpPr>
        <p:sp>
          <p:nvSpPr>
            <p:cNvPr id="5784" name="Google Shape;5784;p7"/>
            <p:cNvSpPr/>
            <p:nvPr/>
          </p:nvSpPr>
          <p:spPr>
            <a:xfrm>
              <a:off x="3387150" y="1638925"/>
              <a:ext cx="1710350" cy="1327375"/>
            </a:xfrm>
            <a:custGeom>
              <a:avLst/>
              <a:gdLst/>
              <a:ahLst/>
              <a:cxnLst/>
              <a:rect l="l" t="t" r="r" b="b"/>
              <a:pathLst>
                <a:path w="68414" h="53095" extrusionOk="0">
                  <a:moveTo>
                    <a:pt x="45166" y="1"/>
                  </a:moveTo>
                  <a:cubicBezTo>
                    <a:pt x="43691" y="1"/>
                    <a:pt x="42807" y="113"/>
                    <a:pt x="42807" y="113"/>
                  </a:cubicBezTo>
                  <a:cubicBezTo>
                    <a:pt x="42001" y="1198"/>
                    <a:pt x="38868" y="3773"/>
                    <a:pt x="38868" y="3773"/>
                  </a:cubicBezTo>
                  <a:cubicBezTo>
                    <a:pt x="38682" y="3416"/>
                    <a:pt x="40760" y="438"/>
                    <a:pt x="40760" y="438"/>
                  </a:cubicBezTo>
                  <a:cubicBezTo>
                    <a:pt x="40696" y="422"/>
                    <a:pt x="40607" y="415"/>
                    <a:pt x="40507" y="415"/>
                  </a:cubicBezTo>
                  <a:cubicBezTo>
                    <a:pt x="40147" y="415"/>
                    <a:pt x="39643" y="500"/>
                    <a:pt x="39643" y="500"/>
                  </a:cubicBezTo>
                  <a:cubicBezTo>
                    <a:pt x="37891" y="1260"/>
                    <a:pt x="34324" y="6518"/>
                    <a:pt x="34324" y="6518"/>
                  </a:cubicBezTo>
                  <a:cubicBezTo>
                    <a:pt x="33905" y="4890"/>
                    <a:pt x="36371" y="1354"/>
                    <a:pt x="36371" y="1353"/>
                  </a:cubicBezTo>
                  <a:lnTo>
                    <a:pt x="36371" y="1353"/>
                  </a:lnTo>
                  <a:cubicBezTo>
                    <a:pt x="26615" y="3509"/>
                    <a:pt x="15014" y="16010"/>
                    <a:pt x="15014" y="16010"/>
                  </a:cubicBezTo>
                  <a:cubicBezTo>
                    <a:pt x="14052" y="17716"/>
                    <a:pt x="12269" y="31582"/>
                    <a:pt x="12269" y="31582"/>
                  </a:cubicBezTo>
                  <a:cubicBezTo>
                    <a:pt x="9617" y="27782"/>
                    <a:pt x="11788" y="20632"/>
                    <a:pt x="11788" y="20632"/>
                  </a:cubicBezTo>
                  <a:lnTo>
                    <a:pt x="11788" y="20632"/>
                  </a:lnTo>
                  <a:cubicBezTo>
                    <a:pt x="2234" y="33133"/>
                    <a:pt x="5677" y="42640"/>
                    <a:pt x="5677" y="42640"/>
                  </a:cubicBezTo>
                  <a:cubicBezTo>
                    <a:pt x="3103" y="40577"/>
                    <a:pt x="1598" y="36948"/>
                    <a:pt x="1598" y="36948"/>
                  </a:cubicBezTo>
                  <a:lnTo>
                    <a:pt x="1598" y="36948"/>
                  </a:lnTo>
                  <a:cubicBezTo>
                    <a:pt x="1940" y="40081"/>
                    <a:pt x="4948" y="44548"/>
                    <a:pt x="4948" y="44548"/>
                  </a:cubicBezTo>
                  <a:cubicBezTo>
                    <a:pt x="3506" y="43927"/>
                    <a:pt x="839" y="40981"/>
                    <a:pt x="838" y="40980"/>
                  </a:cubicBezTo>
                  <a:lnTo>
                    <a:pt x="838" y="40980"/>
                  </a:lnTo>
                  <a:cubicBezTo>
                    <a:pt x="1908" y="43989"/>
                    <a:pt x="5134" y="45975"/>
                    <a:pt x="5134" y="45975"/>
                  </a:cubicBezTo>
                  <a:cubicBezTo>
                    <a:pt x="3072" y="46331"/>
                    <a:pt x="1" y="49418"/>
                    <a:pt x="1" y="49418"/>
                  </a:cubicBezTo>
                  <a:cubicBezTo>
                    <a:pt x="2211" y="48579"/>
                    <a:pt x="4049" y="48329"/>
                    <a:pt x="5456" y="48329"/>
                  </a:cubicBezTo>
                  <a:cubicBezTo>
                    <a:pt x="7534" y="48329"/>
                    <a:pt x="8671" y="48875"/>
                    <a:pt x="8671" y="48875"/>
                  </a:cubicBezTo>
                  <a:cubicBezTo>
                    <a:pt x="11963" y="48890"/>
                    <a:pt x="13188" y="53010"/>
                    <a:pt x="13200" y="53093"/>
                  </a:cubicBezTo>
                  <a:lnTo>
                    <a:pt x="13200" y="53093"/>
                  </a:lnTo>
                  <a:cubicBezTo>
                    <a:pt x="14890" y="51030"/>
                    <a:pt x="15216" y="48099"/>
                    <a:pt x="15216" y="48099"/>
                  </a:cubicBezTo>
                  <a:cubicBezTo>
                    <a:pt x="20039" y="46006"/>
                    <a:pt x="23435" y="41881"/>
                    <a:pt x="23436" y="41880"/>
                  </a:cubicBezTo>
                  <a:lnTo>
                    <a:pt x="23436" y="41880"/>
                  </a:lnTo>
                  <a:cubicBezTo>
                    <a:pt x="22501" y="42722"/>
                    <a:pt x="20703" y="42963"/>
                    <a:pt x="18952" y="42963"/>
                  </a:cubicBezTo>
                  <a:cubicBezTo>
                    <a:pt x="16608" y="42963"/>
                    <a:pt x="14347" y="42531"/>
                    <a:pt x="14347" y="42531"/>
                  </a:cubicBezTo>
                  <a:cubicBezTo>
                    <a:pt x="24971" y="40143"/>
                    <a:pt x="28600" y="30714"/>
                    <a:pt x="28600" y="30713"/>
                  </a:cubicBezTo>
                  <a:lnTo>
                    <a:pt x="28600" y="30713"/>
                  </a:lnTo>
                  <a:cubicBezTo>
                    <a:pt x="27685" y="31256"/>
                    <a:pt x="24134" y="31520"/>
                    <a:pt x="24134" y="31520"/>
                  </a:cubicBezTo>
                  <a:cubicBezTo>
                    <a:pt x="25452" y="30899"/>
                    <a:pt x="29779" y="28619"/>
                    <a:pt x="29779" y="28619"/>
                  </a:cubicBezTo>
                  <a:lnTo>
                    <a:pt x="31951" y="24757"/>
                  </a:lnTo>
                  <a:lnTo>
                    <a:pt x="31951" y="24757"/>
                  </a:lnTo>
                  <a:cubicBezTo>
                    <a:pt x="31206" y="24944"/>
                    <a:pt x="27530" y="27689"/>
                    <a:pt x="27530" y="27689"/>
                  </a:cubicBezTo>
                  <a:cubicBezTo>
                    <a:pt x="33796" y="19096"/>
                    <a:pt x="38434" y="17701"/>
                    <a:pt x="39845" y="17080"/>
                  </a:cubicBezTo>
                  <a:cubicBezTo>
                    <a:pt x="40003" y="17011"/>
                    <a:pt x="40170" y="16980"/>
                    <a:pt x="40342" y="16980"/>
                  </a:cubicBezTo>
                  <a:cubicBezTo>
                    <a:pt x="41714" y="16980"/>
                    <a:pt x="43428" y="18926"/>
                    <a:pt x="43428" y="18926"/>
                  </a:cubicBezTo>
                  <a:cubicBezTo>
                    <a:pt x="44451" y="17716"/>
                    <a:pt x="50888" y="14056"/>
                    <a:pt x="50888" y="14056"/>
                  </a:cubicBezTo>
                  <a:cubicBezTo>
                    <a:pt x="50097" y="12179"/>
                    <a:pt x="47987" y="10551"/>
                    <a:pt x="47987" y="10551"/>
                  </a:cubicBezTo>
                  <a:lnTo>
                    <a:pt x="47987" y="10551"/>
                  </a:lnTo>
                  <a:cubicBezTo>
                    <a:pt x="50391" y="10566"/>
                    <a:pt x="53555" y="13963"/>
                    <a:pt x="53555" y="13963"/>
                  </a:cubicBezTo>
                  <a:cubicBezTo>
                    <a:pt x="68414" y="10504"/>
                    <a:pt x="64040" y="6627"/>
                    <a:pt x="64040" y="6627"/>
                  </a:cubicBezTo>
                  <a:cubicBezTo>
                    <a:pt x="57228" y="796"/>
                    <a:pt x="49096" y="1"/>
                    <a:pt x="45166" y="1"/>
                  </a:cubicBezTo>
                  <a:close/>
                  <a:moveTo>
                    <a:pt x="13200" y="53093"/>
                  </a:moveTo>
                  <a:lnTo>
                    <a:pt x="13200" y="53093"/>
                  </a:lnTo>
                  <a:cubicBezTo>
                    <a:pt x="13200" y="53093"/>
                    <a:pt x="13200" y="53093"/>
                    <a:pt x="13199" y="53093"/>
                  </a:cubicBezTo>
                  <a:cubicBezTo>
                    <a:pt x="13200" y="53094"/>
                    <a:pt x="13200" y="53094"/>
                    <a:pt x="13200" y="53094"/>
                  </a:cubicBezTo>
                  <a:cubicBezTo>
                    <a:pt x="13200" y="53094"/>
                    <a:pt x="13200" y="53094"/>
                    <a:pt x="13200" y="53093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7"/>
            <p:cNvSpPr/>
            <p:nvPr/>
          </p:nvSpPr>
          <p:spPr>
            <a:xfrm>
              <a:off x="3381725" y="1777825"/>
              <a:ext cx="1251650" cy="1500575"/>
            </a:xfrm>
            <a:custGeom>
              <a:avLst/>
              <a:gdLst/>
              <a:ahLst/>
              <a:cxnLst/>
              <a:rect l="l" t="t" r="r" b="b"/>
              <a:pathLst>
                <a:path w="50066" h="60023" extrusionOk="0">
                  <a:moveTo>
                    <a:pt x="50066" y="1"/>
                  </a:moveTo>
                  <a:cubicBezTo>
                    <a:pt x="50065" y="1"/>
                    <a:pt x="49755" y="32"/>
                    <a:pt x="49182" y="140"/>
                  </a:cubicBezTo>
                  <a:cubicBezTo>
                    <a:pt x="48592" y="218"/>
                    <a:pt x="47739" y="373"/>
                    <a:pt x="46654" y="667"/>
                  </a:cubicBezTo>
                  <a:cubicBezTo>
                    <a:pt x="45568" y="947"/>
                    <a:pt x="44265" y="1365"/>
                    <a:pt x="42823" y="1955"/>
                  </a:cubicBezTo>
                  <a:cubicBezTo>
                    <a:pt x="41380" y="2560"/>
                    <a:pt x="39783" y="3335"/>
                    <a:pt x="38123" y="4281"/>
                  </a:cubicBezTo>
                  <a:cubicBezTo>
                    <a:pt x="36448" y="5258"/>
                    <a:pt x="34711" y="6406"/>
                    <a:pt x="32943" y="7740"/>
                  </a:cubicBezTo>
                  <a:cubicBezTo>
                    <a:pt x="32493" y="8066"/>
                    <a:pt x="32074" y="8422"/>
                    <a:pt x="31625" y="8763"/>
                  </a:cubicBezTo>
                  <a:cubicBezTo>
                    <a:pt x="31392" y="8934"/>
                    <a:pt x="31175" y="9120"/>
                    <a:pt x="30942" y="9291"/>
                  </a:cubicBezTo>
                  <a:cubicBezTo>
                    <a:pt x="30725" y="9477"/>
                    <a:pt x="30493" y="9663"/>
                    <a:pt x="30291" y="9849"/>
                  </a:cubicBezTo>
                  <a:cubicBezTo>
                    <a:pt x="29841" y="10221"/>
                    <a:pt x="29391" y="10609"/>
                    <a:pt x="28942" y="10997"/>
                  </a:cubicBezTo>
                  <a:cubicBezTo>
                    <a:pt x="28523" y="11400"/>
                    <a:pt x="28089" y="11803"/>
                    <a:pt x="27654" y="12222"/>
                  </a:cubicBezTo>
                  <a:cubicBezTo>
                    <a:pt x="26755" y="13029"/>
                    <a:pt x="25917" y="13928"/>
                    <a:pt x="25049" y="14797"/>
                  </a:cubicBezTo>
                  <a:cubicBezTo>
                    <a:pt x="24196" y="15681"/>
                    <a:pt x="23358" y="16611"/>
                    <a:pt x="22536" y="17573"/>
                  </a:cubicBezTo>
                  <a:lnTo>
                    <a:pt x="21311" y="19015"/>
                  </a:lnTo>
                  <a:cubicBezTo>
                    <a:pt x="20908" y="19512"/>
                    <a:pt x="20489" y="19992"/>
                    <a:pt x="20101" y="20489"/>
                  </a:cubicBezTo>
                  <a:cubicBezTo>
                    <a:pt x="19698" y="21001"/>
                    <a:pt x="19310" y="21497"/>
                    <a:pt x="18922" y="22009"/>
                  </a:cubicBezTo>
                  <a:lnTo>
                    <a:pt x="18349" y="22769"/>
                  </a:lnTo>
                  <a:lnTo>
                    <a:pt x="17775" y="23544"/>
                  </a:lnTo>
                  <a:cubicBezTo>
                    <a:pt x="16270" y="25607"/>
                    <a:pt x="14859" y="27747"/>
                    <a:pt x="13541" y="29872"/>
                  </a:cubicBezTo>
                  <a:cubicBezTo>
                    <a:pt x="12889" y="30958"/>
                    <a:pt x="12238" y="32012"/>
                    <a:pt x="11633" y="33098"/>
                  </a:cubicBezTo>
                  <a:cubicBezTo>
                    <a:pt x="11028" y="34168"/>
                    <a:pt x="10454" y="35223"/>
                    <a:pt x="9865" y="36277"/>
                  </a:cubicBezTo>
                  <a:cubicBezTo>
                    <a:pt x="8764" y="38387"/>
                    <a:pt x="7693" y="40450"/>
                    <a:pt x="6809" y="42435"/>
                  </a:cubicBezTo>
                  <a:cubicBezTo>
                    <a:pt x="6344" y="43427"/>
                    <a:pt x="5879" y="44373"/>
                    <a:pt x="5476" y="45335"/>
                  </a:cubicBezTo>
                  <a:cubicBezTo>
                    <a:pt x="5088" y="46281"/>
                    <a:pt x="4700" y="47212"/>
                    <a:pt x="4328" y="48080"/>
                  </a:cubicBezTo>
                  <a:cubicBezTo>
                    <a:pt x="3552" y="49833"/>
                    <a:pt x="2994" y="51477"/>
                    <a:pt x="2420" y="52935"/>
                  </a:cubicBezTo>
                  <a:cubicBezTo>
                    <a:pt x="2157" y="53664"/>
                    <a:pt x="1877" y="54331"/>
                    <a:pt x="1676" y="54967"/>
                  </a:cubicBezTo>
                  <a:lnTo>
                    <a:pt x="1086" y="56704"/>
                  </a:lnTo>
                  <a:cubicBezTo>
                    <a:pt x="714" y="57758"/>
                    <a:pt x="466" y="58596"/>
                    <a:pt x="280" y="59154"/>
                  </a:cubicBezTo>
                  <a:cubicBezTo>
                    <a:pt x="94" y="59712"/>
                    <a:pt x="1" y="60023"/>
                    <a:pt x="1" y="60023"/>
                  </a:cubicBezTo>
                  <a:cubicBezTo>
                    <a:pt x="1" y="60023"/>
                    <a:pt x="140" y="59759"/>
                    <a:pt x="388" y="59216"/>
                  </a:cubicBezTo>
                  <a:cubicBezTo>
                    <a:pt x="637" y="58673"/>
                    <a:pt x="1024" y="57898"/>
                    <a:pt x="1490" y="56890"/>
                  </a:cubicBezTo>
                  <a:cubicBezTo>
                    <a:pt x="1722" y="56378"/>
                    <a:pt x="2001" y="55820"/>
                    <a:pt x="2265" y="55215"/>
                  </a:cubicBezTo>
                  <a:cubicBezTo>
                    <a:pt x="2560" y="54610"/>
                    <a:pt x="2870" y="53974"/>
                    <a:pt x="3196" y="53276"/>
                  </a:cubicBezTo>
                  <a:cubicBezTo>
                    <a:pt x="3537" y="52578"/>
                    <a:pt x="3894" y="51849"/>
                    <a:pt x="4266" y="51074"/>
                  </a:cubicBezTo>
                  <a:cubicBezTo>
                    <a:pt x="4638" y="50267"/>
                    <a:pt x="5041" y="49461"/>
                    <a:pt x="5476" y="48623"/>
                  </a:cubicBezTo>
                  <a:cubicBezTo>
                    <a:pt x="5894" y="47770"/>
                    <a:pt x="6344" y="46902"/>
                    <a:pt x="6809" y="45986"/>
                  </a:cubicBezTo>
                  <a:cubicBezTo>
                    <a:pt x="7275" y="45071"/>
                    <a:pt x="7771" y="44141"/>
                    <a:pt x="8283" y="43195"/>
                  </a:cubicBezTo>
                  <a:cubicBezTo>
                    <a:pt x="9275" y="41272"/>
                    <a:pt x="10439" y="39317"/>
                    <a:pt x="11571" y="37239"/>
                  </a:cubicBezTo>
                  <a:cubicBezTo>
                    <a:pt x="12176" y="36231"/>
                    <a:pt x="12796" y="35207"/>
                    <a:pt x="13416" y="34168"/>
                  </a:cubicBezTo>
                  <a:cubicBezTo>
                    <a:pt x="13727" y="33641"/>
                    <a:pt x="14052" y="33129"/>
                    <a:pt x="14394" y="32617"/>
                  </a:cubicBezTo>
                  <a:lnTo>
                    <a:pt x="15371" y="31035"/>
                  </a:lnTo>
                  <a:cubicBezTo>
                    <a:pt x="16720" y="28972"/>
                    <a:pt x="18116" y="26879"/>
                    <a:pt x="19589" y="24862"/>
                  </a:cubicBezTo>
                  <a:lnTo>
                    <a:pt x="20132" y="24087"/>
                  </a:lnTo>
                  <a:lnTo>
                    <a:pt x="20690" y="23327"/>
                  </a:lnTo>
                  <a:cubicBezTo>
                    <a:pt x="21063" y="22831"/>
                    <a:pt x="21450" y="22334"/>
                    <a:pt x="21807" y="21838"/>
                  </a:cubicBezTo>
                  <a:cubicBezTo>
                    <a:pt x="22179" y="21326"/>
                    <a:pt x="22583" y="20861"/>
                    <a:pt x="22970" y="20380"/>
                  </a:cubicBezTo>
                  <a:cubicBezTo>
                    <a:pt x="23358" y="19899"/>
                    <a:pt x="23746" y="19434"/>
                    <a:pt x="24134" y="18953"/>
                  </a:cubicBezTo>
                  <a:cubicBezTo>
                    <a:pt x="24521" y="18457"/>
                    <a:pt x="24956" y="18023"/>
                    <a:pt x="25343" y="17557"/>
                  </a:cubicBezTo>
                  <a:cubicBezTo>
                    <a:pt x="25747" y="17077"/>
                    <a:pt x="26134" y="16627"/>
                    <a:pt x="26538" y="16177"/>
                  </a:cubicBezTo>
                  <a:cubicBezTo>
                    <a:pt x="27360" y="15278"/>
                    <a:pt x="28151" y="14393"/>
                    <a:pt x="28988" y="13571"/>
                  </a:cubicBezTo>
                  <a:lnTo>
                    <a:pt x="30229" y="12331"/>
                  </a:lnTo>
                  <a:cubicBezTo>
                    <a:pt x="30632" y="11943"/>
                    <a:pt x="31066" y="11555"/>
                    <a:pt x="31470" y="11167"/>
                  </a:cubicBezTo>
                  <a:cubicBezTo>
                    <a:pt x="31687" y="10981"/>
                    <a:pt x="31888" y="10780"/>
                    <a:pt x="32090" y="10594"/>
                  </a:cubicBezTo>
                  <a:cubicBezTo>
                    <a:pt x="32307" y="10423"/>
                    <a:pt x="32493" y="10221"/>
                    <a:pt x="32710" y="10051"/>
                  </a:cubicBezTo>
                  <a:cubicBezTo>
                    <a:pt x="33114" y="9694"/>
                    <a:pt x="33517" y="9337"/>
                    <a:pt x="33936" y="8981"/>
                  </a:cubicBezTo>
                  <a:cubicBezTo>
                    <a:pt x="35595" y="7600"/>
                    <a:pt x="37208" y="6391"/>
                    <a:pt x="38759" y="5320"/>
                  </a:cubicBezTo>
                  <a:cubicBezTo>
                    <a:pt x="40310" y="4297"/>
                    <a:pt x="41783" y="3397"/>
                    <a:pt x="43133" y="2684"/>
                  </a:cubicBezTo>
                  <a:cubicBezTo>
                    <a:pt x="44498" y="1986"/>
                    <a:pt x="45723" y="1443"/>
                    <a:pt x="46747" y="1040"/>
                  </a:cubicBezTo>
                  <a:cubicBezTo>
                    <a:pt x="47770" y="621"/>
                    <a:pt x="48592" y="373"/>
                    <a:pt x="49166" y="218"/>
                  </a:cubicBezTo>
                  <a:cubicBezTo>
                    <a:pt x="49755" y="63"/>
                    <a:pt x="50066" y="1"/>
                    <a:pt x="500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6" name="Google Shape;5786;p7"/>
          <p:cNvGrpSpPr/>
          <p:nvPr/>
        </p:nvGrpSpPr>
        <p:grpSpPr>
          <a:xfrm rot="5276033" flipH="1">
            <a:off x="1313844" y="3245275"/>
            <a:ext cx="2084478" cy="1911065"/>
            <a:chOff x="3381725" y="1638925"/>
            <a:chExt cx="1715775" cy="1639475"/>
          </a:xfrm>
        </p:grpSpPr>
        <p:sp>
          <p:nvSpPr>
            <p:cNvPr id="5787" name="Google Shape;5787;p7"/>
            <p:cNvSpPr/>
            <p:nvPr/>
          </p:nvSpPr>
          <p:spPr>
            <a:xfrm>
              <a:off x="3387150" y="1638925"/>
              <a:ext cx="1710350" cy="1327375"/>
            </a:xfrm>
            <a:custGeom>
              <a:avLst/>
              <a:gdLst/>
              <a:ahLst/>
              <a:cxnLst/>
              <a:rect l="l" t="t" r="r" b="b"/>
              <a:pathLst>
                <a:path w="68414" h="53095" extrusionOk="0">
                  <a:moveTo>
                    <a:pt x="45166" y="1"/>
                  </a:moveTo>
                  <a:cubicBezTo>
                    <a:pt x="43691" y="1"/>
                    <a:pt x="42807" y="113"/>
                    <a:pt x="42807" y="113"/>
                  </a:cubicBezTo>
                  <a:cubicBezTo>
                    <a:pt x="42001" y="1198"/>
                    <a:pt x="38868" y="3773"/>
                    <a:pt x="38868" y="3773"/>
                  </a:cubicBezTo>
                  <a:cubicBezTo>
                    <a:pt x="38682" y="3416"/>
                    <a:pt x="40760" y="438"/>
                    <a:pt x="40760" y="438"/>
                  </a:cubicBezTo>
                  <a:cubicBezTo>
                    <a:pt x="40696" y="422"/>
                    <a:pt x="40607" y="415"/>
                    <a:pt x="40507" y="415"/>
                  </a:cubicBezTo>
                  <a:cubicBezTo>
                    <a:pt x="40147" y="415"/>
                    <a:pt x="39643" y="500"/>
                    <a:pt x="39643" y="500"/>
                  </a:cubicBezTo>
                  <a:cubicBezTo>
                    <a:pt x="37891" y="1260"/>
                    <a:pt x="34324" y="6518"/>
                    <a:pt x="34324" y="6518"/>
                  </a:cubicBezTo>
                  <a:cubicBezTo>
                    <a:pt x="33905" y="4890"/>
                    <a:pt x="36371" y="1354"/>
                    <a:pt x="36371" y="1353"/>
                  </a:cubicBezTo>
                  <a:lnTo>
                    <a:pt x="36371" y="1353"/>
                  </a:lnTo>
                  <a:cubicBezTo>
                    <a:pt x="26615" y="3509"/>
                    <a:pt x="15014" y="16010"/>
                    <a:pt x="15014" y="16010"/>
                  </a:cubicBezTo>
                  <a:cubicBezTo>
                    <a:pt x="14052" y="17716"/>
                    <a:pt x="12269" y="31582"/>
                    <a:pt x="12269" y="31582"/>
                  </a:cubicBezTo>
                  <a:cubicBezTo>
                    <a:pt x="9617" y="27782"/>
                    <a:pt x="11788" y="20632"/>
                    <a:pt x="11788" y="20632"/>
                  </a:cubicBezTo>
                  <a:lnTo>
                    <a:pt x="11788" y="20632"/>
                  </a:lnTo>
                  <a:cubicBezTo>
                    <a:pt x="2234" y="33133"/>
                    <a:pt x="5677" y="42640"/>
                    <a:pt x="5677" y="42640"/>
                  </a:cubicBezTo>
                  <a:cubicBezTo>
                    <a:pt x="3103" y="40577"/>
                    <a:pt x="1598" y="36948"/>
                    <a:pt x="1598" y="36948"/>
                  </a:cubicBezTo>
                  <a:lnTo>
                    <a:pt x="1598" y="36948"/>
                  </a:lnTo>
                  <a:cubicBezTo>
                    <a:pt x="1940" y="40081"/>
                    <a:pt x="4948" y="44548"/>
                    <a:pt x="4948" y="44548"/>
                  </a:cubicBezTo>
                  <a:cubicBezTo>
                    <a:pt x="3506" y="43927"/>
                    <a:pt x="839" y="40981"/>
                    <a:pt x="838" y="40980"/>
                  </a:cubicBezTo>
                  <a:lnTo>
                    <a:pt x="838" y="40980"/>
                  </a:lnTo>
                  <a:cubicBezTo>
                    <a:pt x="1908" y="43989"/>
                    <a:pt x="5134" y="45975"/>
                    <a:pt x="5134" y="45975"/>
                  </a:cubicBezTo>
                  <a:cubicBezTo>
                    <a:pt x="3072" y="46331"/>
                    <a:pt x="1" y="49418"/>
                    <a:pt x="1" y="49418"/>
                  </a:cubicBezTo>
                  <a:cubicBezTo>
                    <a:pt x="2211" y="48579"/>
                    <a:pt x="4049" y="48329"/>
                    <a:pt x="5456" y="48329"/>
                  </a:cubicBezTo>
                  <a:cubicBezTo>
                    <a:pt x="7534" y="48329"/>
                    <a:pt x="8671" y="48875"/>
                    <a:pt x="8671" y="48875"/>
                  </a:cubicBezTo>
                  <a:cubicBezTo>
                    <a:pt x="11963" y="48890"/>
                    <a:pt x="13188" y="53010"/>
                    <a:pt x="13200" y="53093"/>
                  </a:cubicBezTo>
                  <a:lnTo>
                    <a:pt x="13200" y="53093"/>
                  </a:lnTo>
                  <a:cubicBezTo>
                    <a:pt x="14890" y="51030"/>
                    <a:pt x="15216" y="48099"/>
                    <a:pt x="15216" y="48099"/>
                  </a:cubicBezTo>
                  <a:cubicBezTo>
                    <a:pt x="20039" y="46006"/>
                    <a:pt x="23435" y="41881"/>
                    <a:pt x="23436" y="41880"/>
                  </a:cubicBezTo>
                  <a:lnTo>
                    <a:pt x="23436" y="41880"/>
                  </a:lnTo>
                  <a:cubicBezTo>
                    <a:pt x="22501" y="42722"/>
                    <a:pt x="20703" y="42963"/>
                    <a:pt x="18952" y="42963"/>
                  </a:cubicBezTo>
                  <a:cubicBezTo>
                    <a:pt x="16608" y="42963"/>
                    <a:pt x="14347" y="42531"/>
                    <a:pt x="14347" y="42531"/>
                  </a:cubicBezTo>
                  <a:cubicBezTo>
                    <a:pt x="24971" y="40143"/>
                    <a:pt x="28600" y="30714"/>
                    <a:pt x="28600" y="30713"/>
                  </a:cubicBezTo>
                  <a:lnTo>
                    <a:pt x="28600" y="30713"/>
                  </a:lnTo>
                  <a:cubicBezTo>
                    <a:pt x="27685" y="31256"/>
                    <a:pt x="24134" y="31520"/>
                    <a:pt x="24134" y="31520"/>
                  </a:cubicBezTo>
                  <a:cubicBezTo>
                    <a:pt x="25452" y="30899"/>
                    <a:pt x="29779" y="28619"/>
                    <a:pt x="29779" y="28619"/>
                  </a:cubicBezTo>
                  <a:lnTo>
                    <a:pt x="31951" y="24757"/>
                  </a:lnTo>
                  <a:lnTo>
                    <a:pt x="31951" y="24757"/>
                  </a:lnTo>
                  <a:cubicBezTo>
                    <a:pt x="31206" y="24944"/>
                    <a:pt x="27530" y="27689"/>
                    <a:pt x="27530" y="27689"/>
                  </a:cubicBezTo>
                  <a:cubicBezTo>
                    <a:pt x="33796" y="19096"/>
                    <a:pt x="38434" y="17701"/>
                    <a:pt x="39845" y="17080"/>
                  </a:cubicBezTo>
                  <a:cubicBezTo>
                    <a:pt x="40003" y="17011"/>
                    <a:pt x="40170" y="16980"/>
                    <a:pt x="40342" y="16980"/>
                  </a:cubicBezTo>
                  <a:cubicBezTo>
                    <a:pt x="41714" y="16980"/>
                    <a:pt x="43428" y="18926"/>
                    <a:pt x="43428" y="18926"/>
                  </a:cubicBezTo>
                  <a:cubicBezTo>
                    <a:pt x="44451" y="17716"/>
                    <a:pt x="50888" y="14056"/>
                    <a:pt x="50888" y="14056"/>
                  </a:cubicBezTo>
                  <a:cubicBezTo>
                    <a:pt x="50097" y="12179"/>
                    <a:pt x="47987" y="10551"/>
                    <a:pt x="47987" y="10551"/>
                  </a:cubicBezTo>
                  <a:lnTo>
                    <a:pt x="47987" y="10551"/>
                  </a:lnTo>
                  <a:cubicBezTo>
                    <a:pt x="50391" y="10566"/>
                    <a:pt x="53555" y="13963"/>
                    <a:pt x="53555" y="13963"/>
                  </a:cubicBezTo>
                  <a:cubicBezTo>
                    <a:pt x="68414" y="10504"/>
                    <a:pt x="64040" y="6627"/>
                    <a:pt x="64040" y="6627"/>
                  </a:cubicBezTo>
                  <a:cubicBezTo>
                    <a:pt x="57228" y="796"/>
                    <a:pt x="49096" y="1"/>
                    <a:pt x="45166" y="1"/>
                  </a:cubicBezTo>
                  <a:close/>
                  <a:moveTo>
                    <a:pt x="13200" y="53093"/>
                  </a:moveTo>
                  <a:lnTo>
                    <a:pt x="13200" y="53093"/>
                  </a:lnTo>
                  <a:cubicBezTo>
                    <a:pt x="13200" y="53093"/>
                    <a:pt x="13200" y="53093"/>
                    <a:pt x="13199" y="53093"/>
                  </a:cubicBezTo>
                  <a:cubicBezTo>
                    <a:pt x="13200" y="53094"/>
                    <a:pt x="13200" y="53094"/>
                    <a:pt x="13200" y="53094"/>
                  </a:cubicBezTo>
                  <a:cubicBezTo>
                    <a:pt x="13200" y="53094"/>
                    <a:pt x="13200" y="53094"/>
                    <a:pt x="13200" y="53093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7"/>
            <p:cNvSpPr/>
            <p:nvPr/>
          </p:nvSpPr>
          <p:spPr>
            <a:xfrm>
              <a:off x="3381725" y="1777825"/>
              <a:ext cx="1251650" cy="1500575"/>
            </a:xfrm>
            <a:custGeom>
              <a:avLst/>
              <a:gdLst/>
              <a:ahLst/>
              <a:cxnLst/>
              <a:rect l="l" t="t" r="r" b="b"/>
              <a:pathLst>
                <a:path w="50066" h="60023" extrusionOk="0">
                  <a:moveTo>
                    <a:pt x="50066" y="1"/>
                  </a:moveTo>
                  <a:cubicBezTo>
                    <a:pt x="50065" y="1"/>
                    <a:pt x="49755" y="32"/>
                    <a:pt x="49182" y="140"/>
                  </a:cubicBezTo>
                  <a:cubicBezTo>
                    <a:pt x="48592" y="218"/>
                    <a:pt x="47739" y="373"/>
                    <a:pt x="46654" y="667"/>
                  </a:cubicBezTo>
                  <a:cubicBezTo>
                    <a:pt x="45568" y="947"/>
                    <a:pt x="44265" y="1365"/>
                    <a:pt x="42823" y="1955"/>
                  </a:cubicBezTo>
                  <a:cubicBezTo>
                    <a:pt x="41380" y="2560"/>
                    <a:pt x="39783" y="3335"/>
                    <a:pt x="38123" y="4281"/>
                  </a:cubicBezTo>
                  <a:cubicBezTo>
                    <a:pt x="36448" y="5258"/>
                    <a:pt x="34711" y="6406"/>
                    <a:pt x="32943" y="7740"/>
                  </a:cubicBezTo>
                  <a:cubicBezTo>
                    <a:pt x="32493" y="8066"/>
                    <a:pt x="32074" y="8422"/>
                    <a:pt x="31625" y="8763"/>
                  </a:cubicBezTo>
                  <a:cubicBezTo>
                    <a:pt x="31392" y="8934"/>
                    <a:pt x="31175" y="9120"/>
                    <a:pt x="30942" y="9291"/>
                  </a:cubicBezTo>
                  <a:cubicBezTo>
                    <a:pt x="30725" y="9477"/>
                    <a:pt x="30493" y="9663"/>
                    <a:pt x="30291" y="9849"/>
                  </a:cubicBezTo>
                  <a:cubicBezTo>
                    <a:pt x="29841" y="10221"/>
                    <a:pt x="29391" y="10609"/>
                    <a:pt x="28942" y="10997"/>
                  </a:cubicBezTo>
                  <a:cubicBezTo>
                    <a:pt x="28523" y="11400"/>
                    <a:pt x="28089" y="11803"/>
                    <a:pt x="27654" y="12222"/>
                  </a:cubicBezTo>
                  <a:cubicBezTo>
                    <a:pt x="26755" y="13029"/>
                    <a:pt x="25917" y="13928"/>
                    <a:pt x="25049" y="14797"/>
                  </a:cubicBezTo>
                  <a:cubicBezTo>
                    <a:pt x="24196" y="15681"/>
                    <a:pt x="23358" y="16611"/>
                    <a:pt x="22536" y="17573"/>
                  </a:cubicBezTo>
                  <a:lnTo>
                    <a:pt x="21311" y="19015"/>
                  </a:lnTo>
                  <a:cubicBezTo>
                    <a:pt x="20908" y="19512"/>
                    <a:pt x="20489" y="19992"/>
                    <a:pt x="20101" y="20489"/>
                  </a:cubicBezTo>
                  <a:cubicBezTo>
                    <a:pt x="19698" y="21001"/>
                    <a:pt x="19310" y="21497"/>
                    <a:pt x="18922" y="22009"/>
                  </a:cubicBezTo>
                  <a:lnTo>
                    <a:pt x="18349" y="22769"/>
                  </a:lnTo>
                  <a:lnTo>
                    <a:pt x="17775" y="23544"/>
                  </a:lnTo>
                  <a:cubicBezTo>
                    <a:pt x="16270" y="25607"/>
                    <a:pt x="14859" y="27747"/>
                    <a:pt x="13541" y="29872"/>
                  </a:cubicBezTo>
                  <a:cubicBezTo>
                    <a:pt x="12889" y="30958"/>
                    <a:pt x="12238" y="32012"/>
                    <a:pt x="11633" y="33098"/>
                  </a:cubicBezTo>
                  <a:cubicBezTo>
                    <a:pt x="11028" y="34168"/>
                    <a:pt x="10454" y="35223"/>
                    <a:pt x="9865" y="36277"/>
                  </a:cubicBezTo>
                  <a:cubicBezTo>
                    <a:pt x="8764" y="38387"/>
                    <a:pt x="7693" y="40450"/>
                    <a:pt x="6809" y="42435"/>
                  </a:cubicBezTo>
                  <a:cubicBezTo>
                    <a:pt x="6344" y="43427"/>
                    <a:pt x="5879" y="44373"/>
                    <a:pt x="5476" y="45335"/>
                  </a:cubicBezTo>
                  <a:cubicBezTo>
                    <a:pt x="5088" y="46281"/>
                    <a:pt x="4700" y="47212"/>
                    <a:pt x="4328" y="48080"/>
                  </a:cubicBezTo>
                  <a:cubicBezTo>
                    <a:pt x="3552" y="49833"/>
                    <a:pt x="2994" y="51477"/>
                    <a:pt x="2420" y="52935"/>
                  </a:cubicBezTo>
                  <a:cubicBezTo>
                    <a:pt x="2157" y="53664"/>
                    <a:pt x="1877" y="54331"/>
                    <a:pt x="1676" y="54967"/>
                  </a:cubicBezTo>
                  <a:lnTo>
                    <a:pt x="1086" y="56704"/>
                  </a:lnTo>
                  <a:cubicBezTo>
                    <a:pt x="714" y="57758"/>
                    <a:pt x="466" y="58596"/>
                    <a:pt x="280" y="59154"/>
                  </a:cubicBezTo>
                  <a:cubicBezTo>
                    <a:pt x="94" y="59712"/>
                    <a:pt x="1" y="60023"/>
                    <a:pt x="1" y="60023"/>
                  </a:cubicBezTo>
                  <a:cubicBezTo>
                    <a:pt x="1" y="60023"/>
                    <a:pt x="140" y="59759"/>
                    <a:pt x="388" y="59216"/>
                  </a:cubicBezTo>
                  <a:cubicBezTo>
                    <a:pt x="637" y="58673"/>
                    <a:pt x="1024" y="57898"/>
                    <a:pt x="1490" y="56890"/>
                  </a:cubicBezTo>
                  <a:cubicBezTo>
                    <a:pt x="1722" y="56378"/>
                    <a:pt x="2001" y="55820"/>
                    <a:pt x="2265" y="55215"/>
                  </a:cubicBezTo>
                  <a:cubicBezTo>
                    <a:pt x="2560" y="54610"/>
                    <a:pt x="2870" y="53974"/>
                    <a:pt x="3196" y="53276"/>
                  </a:cubicBezTo>
                  <a:cubicBezTo>
                    <a:pt x="3537" y="52578"/>
                    <a:pt x="3894" y="51849"/>
                    <a:pt x="4266" y="51074"/>
                  </a:cubicBezTo>
                  <a:cubicBezTo>
                    <a:pt x="4638" y="50267"/>
                    <a:pt x="5041" y="49461"/>
                    <a:pt x="5476" y="48623"/>
                  </a:cubicBezTo>
                  <a:cubicBezTo>
                    <a:pt x="5894" y="47770"/>
                    <a:pt x="6344" y="46902"/>
                    <a:pt x="6809" y="45986"/>
                  </a:cubicBezTo>
                  <a:cubicBezTo>
                    <a:pt x="7275" y="45071"/>
                    <a:pt x="7771" y="44141"/>
                    <a:pt x="8283" y="43195"/>
                  </a:cubicBezTo>
                  <a:cubicBezTo>
                    <a:pt x="9275" y="41272"/>
                    <a:pt x="10439" y="39317"/>
                    <a:pt x="11571" y="37239"/>
                  </a:cubicBezTo>
                  <a:cubicBezTo>
                    <a:pt x="12176" y="36231"/>
                    <a:pt x="12796" y="35207"/>
                    <a:pt x="13416" y="34168"/>
                  </a:cubicBezTo>
                  <a:cubicBezTo>
                    <a:pt x="13727" y="33641"/>
                    <a:pt x="14052" y="33129"/>
                    <a:pt x="14394" y="32617"/>
                  </a:cubicBezTo>
                  <a:lnTo>
                    <a:pt x="15371" y="31035"/>
                  </a:lnTo>
                  <a:cubicBezTo>
                    <a:pt x="16720" y="28972"/>
                    <a:pt x="18116" y="26879"/>
                    <a:pt x="19589" y="24862"/>
                  </a:cubicBezTo>
                  <a:lnTo>
                    <a:pt x="20132" y="24087"/>
                  </a:lnTo>
                  <a:lnTo>
                    <a:pt x="20690" y="23327"/>
                  </a:lnTo>
                  <a:cubicBezTo>
                    <a:pt x="21063" y="22831"/>
                    <a:pt x="21450" y="22334"/>
                    <a:pt x="21807" y="21838"/>
                  </a:cubicBezTo>
                  <a:cubicBezTo>
                    <a:pt x="22179" y="21326"/>
                    <a:pt x="22583" y="20861"/>
                    <a:pt x="22970" y="20380"/>
                  </a:cubicBezTo>
                  <a:cubicBezTo>
                    <a:pt x="23358" y="19899"/>
                    <a:pt x="23746" y="19434"/>
                    <a:pt x="24134" y="18953"/>
                  </a:cubicBezTo>
                  <a:cubicBezTo>
                    <a:pt x="24521" y="18457"/>
                    <a:pt x="24956" y="18023"/>
                    <a:pt x="25343" y="17557"/>
                  </a:cubicBezTo>
                  <a:cubicBezTo>
                    <a:pt x="25747" y="17077"/>
                    <a:pt x="26134" y="16627"/>
                    <a:pt x="26538" y="16177"/>
                  </a:cubicBezTo>
                  <a:cubicBezTo>
                    <a:pt x="27360" y="15278"/>
                    <a:pt x="28151" y="14393"/>
                    <a:pt x="28988" y="13571"/>
                  </a:cubicBezTo>
                  <a:lnTo>
                    <a:pt x="30229" y="12331"/>
                  </a:lnTo>
                  <a:cubicBezTo>
                    <a:pt x="30632" y="11943"/>
                    <a:pt x="31066" y="11555"/>
                    <a:pt x="31470" y="11167"/>
                  </a:cubicBezTo>
                  <a:cubicBezTo>
                    <a:pt x="31687" y="10981"/>
                    <a:pt x="31888" y="10780"/>
                    <a:pt x="32090" y="10594"/>
                  </a:cubicBezTo>
                  <a:cubicBezTo>
                    <a:pt x="32307" y="10423"/>
                    <a:pt x="32493" y="10221"/>
                    <a:pt x="32710" y="10051"/>
                  </a:cubicBezTo>
                  <a:cubicBezTo>
                    <a:pt x="33114" y="9694"/>
                    <a:pt x="33517" y="9337"/>
                    <a:pt x="33936" y="8981"/>
                  </a:cubicBezTo>
                  <a:cubicBezTo>
                    <a:pt x="35595" y="7600"/>
                    <a:pt x="37208" y="6391"/>
                    <a:pt x="38759" y="5320"/>
                  </a:cubicBezTo>
                  <a:cubicBezTo>
                    <a:pt x="40310" y="4297"/>
                    <a:pt x="41783" y="3397"/>
                    <a:pt x="43133" y="2684"/>
                  </a:cubicBezTo>
                  <a:cubicBezTo>
                    <a:pt x="44498" y="1986"/>
                    <a:pt x="45723" y="1443"/>
                    <a:pt x="46747" y="1040"/>
                  </a:cubicBezTo>
                  <a:cubicBezTo>
                    <a:pt x="47770" y="621"/>
                    <a:pt x="48592" y="373"/>
                    <a:pt x="49166" y="218"/>
                  </a:cubicBezTo>
                  <a:cubicBezTo>
                    <a:pt x="49755" y="63"/>
                    <a:pt x="50066" y="1"/>
                    <a:pt x="500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7" name="Google Shape;857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107269" tIns="107269" rIns="107269" bIns="107269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8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79" name="Google Shape;857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2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580" name="Google Shape;8580;p13"/>
          <p:cNvSpPr txBox="1">
            <a:spLocks noGrp="1"/>
          </p:cNvSpPr>
          <p:nvPr>
            <p:ph type="subTitle" idx="1"/>
          </p:nvPr>
        </p:nvSpPr>
        <p:spPr>
          <a:xfrm flipH="1">
            <a:off x="2488775" y="2232600"/>
            <a:ext cx="4281000" cy="1268400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700"/>
              <a:buNone/>
              <a:defRPr sz="23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 sz="1900">
                <a:solidFill>
                  <a:srgbClr val="541C1D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 sz="1900">
                <a:solidFill>
                  <a:srgbClr val="541C1D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 sz="1900">
                <a:solidFill>
                  <a:srgbClr val="541C1D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 sz="1900">
                <a:solidFill>
                  <a:srgbClr val="541C1D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 sz="1900">
                <a:solidFill>
                  <a:srgbClr val="541C1D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 sz="1900">
                <a:solidFill>
                  <a:srgbClr val="541C1D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 sz="1900">
                <a:solidFill>
                  <a:srgbClr val="541C1D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 sz="1900">
                <a:solidFill>
                  <a:srgbClr val="541C1D"/>
                </a:solidFill>
              </a:defRPr>
            </a:lvl9pPr>
          </a:lstStyle>
          <a:p>
            <a:endParaRPr/>
          </a:p>
        </p:txBody>
      </p:sp>
      <p:grpSp>
        <p:nvGrpSpPr>
          <p:cNvPr id="8581" name="Google Shape;8581;p13"/>
          <p:cNvGrpSpPr/>
          <p:nvPr/>
        </p:nvGrpSpPr>
        <p:grpSpPr>
          <a:xfrm>
            <a:off x="6993384" y="4225824"/>
            <a:ext cx="1197965" cy="1357174"/>
            <a:chOff x="2807100" y="2138800"/>
            <a:chExt cx="649550" cy="735875"/>
          </a:xfrm>
        </p:grpSpPr>
        <p:sp>
          <p:nvSpPr>
            <p:cNvPr id="8582" name="Google Shape;8582;p13"/>
            <p:cNvSpPr/>
            <p:nvPr/>
          </p:nvSpPr>
          <p:spPr>
            <a:xfrm>
              <a:off x="2807100" y="2263275"/>
              <a:ext cx="649550" cy="611400"/>
            </a:xfrm>
            <a:custGeom>
              <a:avLst/>
              <a:gdLst/>
              <a:ahLst/>
              <a:cxnLst/>
              <a:rect l="l" t="t" r="r" b="b"/>
              <a:pathLst>
                <a:path w="25982" h="24456" extrusionOk="0">
                  <a:moveTo>
                    <a:pt x="8314" y="9306"/>
                  </a:moveTo>
                  <a:cubicBezTo>
                    <a:pt x="8329" y="9415"/>
                    <a:pt x="8329" y="9539"/>
                    <a:pt x="8360" y="9648"/>
                  </a:cubicBezTo>
                  <a:cubicBezTo>
                    <a:pt x="8314" y="9617"/>
                    <a:pt x="8283" y="9585"/>
                    <a:pt x="8252" y="9554"/>
                  </a:cubicBezTo>
                  <a:cubicBezTo>
                    <a:pt x="8283" y="9461"/>
                    <a:pt x="8298" y="9384"/>
                    <a:pt x="8314" y="9306"/>
                  </a:cubicBezTo>
                  <a:close/>
                  <a:moveTo>
                    <a:pt x="13820" y="16441"/>
                  </a:moveTo>
                  <a:cubicBezTo>
                    <a:pt x="13820" y="16456"/>
                    <a:pt x="13835" y="16472"/>
                    <a:pt x="13866" y="16487"/>
                  </a:cubicBezTo>
                  <a:lnTo>
                    <a:pt x="13820" y="16534"/>
                  </a:lnTo>
                  <a:lnTo>
                    <a:pt x="13820" y="16441"/>
                  </a:lnTo>
                  <a:close/>
                  <a:moveTo>
                    <a:pt x="18209" y="1"/>
                  </a:moveTo>
                  <a:cubicBezTo>
                    <a:pt x="15860" y="260"/>
                    <a:pt x="16061" y="3384"/>
                    <a:pt x="13368" y="3384"/>
                  </a:cubicBezTo>
                  <a:cubicBezTo>
                    <a:pt x="13323" y="3384"/>
                    <a:pt x="13277" y="3383"/>
                    <a:pt x="13230" y="3382"/>
                  </a:cubicBezTo>
                  <a:cubicBezTo>
                    <a:pt x="12702" y="3382"/>
                    <a:pt x="12812" y="2661"/>
                    <a:pt x="12328" y="2661"/>
                  </a:cubicBezTo>
                  <a:cubicBezTo>
                    <a:pt x="12300" y="2661"/>
                    <a:pt x="12270" y="2663"/>
                    <a:pt x="12238" y="2668"/>
                  </a:cubicBezTo>
                  <a:cubicBezTo>
                    <a:pt x="13137" y="3289"/>
                    <a:pt x="11710" y="3878"/>
                    <a:pt x="12207" y="4591"/>
                  </a:cubicBezTo>
                  <a:cubicBezTo>
                    <a:pt x="12160" y="4628"/>
                    <a:pt x="12111" y="4642"/>
                    <a:pt x="12060" y="4642"/>
                  </a:cubicBezTo>
                  <a:cubicBezTo>
                    <a:pt x="11891" y="4642"/>
                    <a:pt x="11701" y="4489"/>
                    <a:pt x="11531" y="4489"/>
                  </a:cubicBezTo>
                  <a:cubicBezTo>
                    <a:pt x="11425" y="4489"/>
                    <a:pt x="11326" y="4550"/>
                    <a:pt x="11245" y="4746"/>
                  </a:cubicBezTo>
                  <a:cubicBezTo>
                    <a:pt x="11865" y="5227"/>
                    <a:pt x="11478" y="5925"/>
                    <a:pt x="11353" y="6546"/>
                  </a:cubicBezTo>
                  <a:cubicBezTo>
                    <a:pt x="11338" y="6561"/>
                    <a:pt x="11291" y="6592"/>
                    <a:pt x="11260" y="6608"/>
                  </a:cubicBezTo>
                  <a:cubicBezTo>
                    <a:pt x="11034" y="6529"/>
                    <a:pt x="10817" y="6490"/>
                    <a:pt x="10607" y="6490"/>
                  </a:cubicBezTo>
                  <a:cubicBezTo>
                    <a:pt x="10443" y="6490"/>
                    <a:pt x="10284" y="6514"/>
                    <a:pt x="10128" y="6561"/>
                  </a:cubicBezTo>
                  <a:cubicBezTo>
                    <a:pt x="9616" y="6716"/>
                    <a:pt x="9322" y="7166"/>
                    <a:pt x="9151" y="7724"/>
                  </a:cubicBezTo>
                  <a:cubicBezTo>
                    <a:pt x="8856" y="7833"/>
                    <a:pt x="8655" y="8035"/>
                    <a:pt x="8500" y="8298"/>
                  </a:cubicBezTo>
                  <a:cubicBezTo>
                    <a:pt x="8624" y="7693"/>
                    <a:pt x="8686" y="7088"/>
                    <a:pt x="8608" y="6251"/>
                  </a:cubicBezTo>
                  <a:lnTo>
                    <a:pt x="8608" y="6251"/>
                  </a:lnTo>
                  <a:cubicBezTo>
                    <a:pt x="8329" y="6763"/>
                    <a:pt x="7461" y="7693"/>
                    <a:pt x="7616" y="8639"/>
                  </a:cubicBezTo>
                  <a:cubicBezTo>
                    <a:pt x="7414" y="7647"/>
                    <a:pt x="6747" y="6127"/>
                    <a:pt x="6995" y="4840"/>
                  </a:cubicBezTo>
                  <a:lnTo>
                    <a:pt x="6995" y="4840"/>
                  </a:lnTo>
                  <a:cubicBezTo>
                    <a:pt x="6220" y="5987"/>
                    <a:pt x="6871" y="7709"/>
                    <a:pt x="5677" y="8608"/>
                  </a:cubicBezTo>
                  <a:cubicBezTo>
                    <a:pt x="5666" y="8609"/>
                    <a:pt x="5654" y="8609"/>
                    <a:pt x="5643" y="8609"/>
                  </a:cubicBezTo>
                  <a:cubicBezTo>
                    <a:pt x="5303" y="8609"/>
                    <a:pt x="5035" y="8387"/>
                    <a:pt x="4855" y="8252"/>
                  </a:cubicBezTo>
                  <a:cubicBezTo>
                    <a:pt x="4842" y="8250"/>
                    <a:pt x="4830" y="8250"/>
                    <a:pt x="4818" y="8250"/>
                  </a:cubicBezTo>
                  <a:cubicBezTo>
                    <a:pt x="4516" y="8250"/>
                    <a:pt x="4541" y="8616"/>
                    <a:pt x="4452" y="8810"/>
                  </a:cubicBezTo>
                  <a:cubicBezTo>
                    <a:pt x="4434" y="8811"/>
                    <a:pt x="4416" y="8811"/>
                    <a:pt x="4399" y="8811"/>
                  </a:cubicBezTo>
                  <a:cubicBezTo>
                    <a:pt x="3011" y="8811"/>
                    <a:pt x="2467" y="7003"/>
                    <a:pt x="1272" y="6391"/>
                  </a:cubicBezTo>
                  <a:lnTo>
                    <a:pt x="1272" y="6391"/>
                  </a:lnTo>
                  <a:cubicBezTo>
                    <a:pt x="1203" y="6502"/>
                    <a:pt x="1308" y="6775"/>
                    <a:pt x="1096" y="6775"/>
                  </a:cubicBezTo>
                  <a:cubicBezTo>
                    <a:pt x="1071" y="6775"/>
                    <a:pt x="1043" y="6771"/>
                    <a:pt x="1009" y="6763"/>
                  </a:cubicBezTo>
                  <a:lnTo>
                    <a:pt x="1009" y="6763"/>
                  </a:lnTo>
                  <a:cubicBezTo>
                    <a:pt x="1567" y="7166"/>
                    <a:pt x="1722" y="7941"/>
                    <a:pt x="2451" y="8112"/>
                  </a:cubicBezTo>
                  <a:cubicBezTo>
                    <a:pt x="2513" y="8360"/>
                    <a:pt x="2684" y="8701"/>
                    <a:pt x="2435" y="8888"/>
                  </a:cubicBezTo>
                  <a:cubicBezTo>
                    <a:pt x="2322" y="8916"/>
                    <a:pt x="2221" y="8929"/>
                    <a:pt x="2130" y="8929"/>
                  </a:cubicBezTo>
                  <a:cubicBezTo>
                    <a:pt x="1337" y="8929"/>
                    <a:pt x="1300" y="7949"/>
                    <a:pt x="466" y="7879"/>
                  </a:cubicBezTo>
                  <a:cubicBezTo>
                    <a:pt x="202" y="7941"/>
                    <a:pt x="78" y="8190"/>
                    <a:pt x="0" y="8438"/>
                  </a:cubicBezTo>
                  <a:cubicBezTo>
                    <a:pt x="326" y="9120"/>
                    <a:pt x="1024" y="9167"/>
                    <a:pt x="1412" y="9787"/>
                  </a:cubicBezTo>
                  <a:cubicBezTo>
                    <a:pt x="2110" y="10609"/>
                    <a:pt x="1117" y="11524"/>
                    <a:pt x="1707" y="12346"/>
                  </a:cubicBezTo>
                  <a:cubicBezTo>
                    <a:pt x="1780" y="12529"/>
                    <a:pt x="1958" y="12740"/>
                    <a:pt x="2158" y="12740"/>
                  </a:cubicBezTo>
                  <a:cubicBezTo>
                    <a:pt x="2213" y="12740"/>
                    <a:pt x="2270" y="12724"/>
                    <a:pt x="2327" y="12687"/>
                  </a:cubicBezTo>
                  <a:cubicBezTo>
                    <a:pt x="2761" y="13385"/>
                    <a:pt x="3133" y="14161"/>
                    <a:pt x="2901" y="14983"/>
                  </a:cubicBezTo>
                  <a:cubicBezTo>
                    <a:pt x="2575" y="15293"/>
                    <a:pt x="2094" y="15417"/>
                    <a:pt x="1784" y="15960"/>
                  </a:cubicBezTo>
                  <a:cubicBezTo>
                    <a:pt x="1598" y="16115"/>
                    <a:pt x="1520" y="16503"/>
                    <a:pt x="1815" y="16611"/>
                  </a:cubicBezTo>
                  <a:cubicBezTo>
                    <a:pt x="2218" y="16580"/>
                    <a:pt x="2513" y="16084"/>
                    <a:pt x="2653" y="15712"/>
                  </a:cubicBezTo>
                  <a:cubicBezTo>
                    <a:pt x="3040" y="16224"/>
                    <a:pt x="3102" y="17201"/>
                    <a:pt x="3133" y="17961"/>
                  </a:cubicBezTo>
                  <a:cubicBezTo>
                    <a:pt x="2964" y="18119"/>
                    <a:pt x="2798" y="18179"/>
                    <a:pt x="2631" y="18179"/>
                  </a:cubicBezTo>
                  <a:cubicBezTo>
                    <a:pt x="2118" y="18179"/>
                    <a:pt x="1606" y="17610"/>
                    <a:pt x="1027" y="17610"/>
                  </a:cubicBezTo>
                  <a:cubicBezTo>
                    <a:pt x="985" y="17610"/>
                    <a:pt x="943" y="17613"/>
                    <a:pt x="900" y="17619"/>
                  </a:cubicBezTo>
                  <a:cubicBezTo>
                    <a:pt x="1350" y="18566"/>
                    <a:pt x="3071" y="18426"/>
                    <a:pt x="3056" y="19744"/>
                  </a:cubicBezTo>
                  <a:cubicBezTo>
                    <a:pt x="3056" y="20023"/>
                    <a:pt x="2958" y="20091"/>
                    <a:pt x="2826" y="20091"/>
                  </a:cubicBezTo>
                  <a:cubicBezTo>
                    <a:pt x="2702" y="20091"/>
                    <a:pt x="2549" y="20031"/>
                    <a:pt x="2420" y="20031"/>
                  </a:cubicBezTo>
                  <a:cubicBezTo>
                    <a:pt x="2320" y="20031"/>
                    <a:pt x="2234" y="20067"/>
                    <a:pt x="2187" y="20194"/>
                  </a:cubicBezTo>
                  <a:cubicBezTo>
                    <a:pt x="2404" y="20566"/>
                    <a:pt x="2947" y="20489"/>
                    <a:pt x="3211" y="20721"/>
                  </a:cubicBezTo>
                  <a:cubicBezTo>
                    <a:pt x="3428" y="21202"/>
                    <a:pt x="4312" y="21295"/>
                    <a:pt x="3831" y="21854"/>
                  </a:cubicBezTo>
                  <a:cubicBezTo>
                    <a:pt x="5099" y="22644"/>
                    <a:pt x="5879" y="24094"/>
                    <a:pt x="7592" y="24094"/>
                  </a:cubicBezTo>
                  <a:cubicBezTo>
                    <a:pt x="7660" y="24094"/>
                    <a:pt x="7730" y="24092"/>
                    <a:pt x="7802" y="24087"/>
                  </a:cubicBezTo>
                  <a:cubicBezTo>
                    <a:pt x="8015" y="24365"/>
                    <a:pt x="8293" y="24455"/>
                    <a:pt x="8589" y="24455"/>
                  </a:cubicBezTo>
                  <a:cubicBezTo>
                    <a:pt x="9136" y="24455"/>
                    <a:pt x="9746" y="24149"/>
                    <a:pt x="10128" y="24149"/>
                  </a:cubicBezTo>
                  <a:cubicBezTo>
                    <a:pt x="11167" y="23932"/>
                    <a:pt x="11865" y="23280"/>
                    <a:pt x="12439" y="22505"/>
                  </a:cubicBezTo>
                  <a:cubicBezTo>
                    <a:pt x="13297" y="22889"/>
                    <a:pt x="14084" y="23330"/>
                    <a:pt x="15002" y="23330"/>
                  </a:cubicBezTo>
                  <a:cubicBezTo>
                    <a:pt x="15047" y="23330"/>
                    <a:pt x="15092" y="23329"/>
                    <a:pt x="15138" y="23327"/>
                  </a:cubicBezTo>
                  <a:cubicBezTo>
                    <a:pt x="16921" y="23017"/>
                    <a:pt x="18348" y="22195"/>
                    <a:pt x="18845" y="20504"/>
                  </a:cubicBezTo>
                  <a:cubicBezTo>
                    <a:pt x="19387" y="19868"/>
                    <a:pt x="18457" y="19574"/>
                    <a:pt x="18178" y="19139"/>
                  </a:cubicBezTo>
                  <a:cubicBezTo>
                    <a:pt x="17170" y="18100"/>
                    <a:pt x="18767" y="17356"/>
                    <a:pt x="19170" y="16565"/>
                  </a:cubicBezTo>
                  <a:cubicBezTo>
                    <a:pt x="19403" y="16162"/>
                    <a:pt x="19108" y="15696"/>
                    <a:pt x="18643" y="15619"/>
                  </a:cubicBezTo>
                  <a:cubicBezTo>
                    <a:pt x="18562" y="15604"/>
                    <a:pt x="18485" y="15597"/>
                    <a:pt x="18410" y="15597"/>
                  </a:cubicBezTo>
                  <a:cubicBezTo>
                    <a:pt x="17271" y="15597"/>
                    <a:pt x="16889" y="17211"/>
                    <a:pt x="16043" y="17211"/>
                  </a:cubicBezTo>
                  <a:cubicBezTo>
                    <a:pt x="15888" y="17211"/>
                    <a:pt x="15718" y="17157"/>
                    <a:pt x="15526" y="17030"/>
                  </a:cubicBezTo>
                  <a:cubicBezTo>
                    <a:pt x="15541" y="16968"/>
                    <a:pt x="15557" y="16937"/>
                    <a:pt x="15557" y="16891"/>
                  </a:cubicBezTo>
                  <a:cubicBezTo>
                    <a:pt x="15696" y="16844"/>
                    <a:pt x="15820" y="16782"/>
                    <a:pt x="15929" y="16658"/>
                  </a:cubicBezTo>
                  <a:cubicBezTo>
                    <a:pt x="16177" y="16332"/>
                    <a:pt x="16673" y="16177"/>
                    <a:pt x="16472" y="15634"/>
                  </a:cubicBezTo>
                  <a:cubicBezTo>
                    <a:pt x="16565" y="15402"/>
                    <a:pt x="16611" y="15215"/>
                    <a:pt x="16611" y="15014"/>
                  </a:cubicBezTo>
                  <a:cubicBezTo>
                    <a:pt x="16828" y="14704"/>
                    <a:pt x="17061" y="14393"/>
                    <a:pt x="17263" y="14083"/>
                  </a:cubicBezTo>
                  <a:cubicBezTo>
                    <a:pt x="18395" y="13680"/>
                    <a:pt x="19046" y="12501"/>
                    <a:pt x="20396" y="12346"/>
                  </a:cubicBezTo>
                  <a:cubicBezTo>
                    <a:pt x="20474" y="12334"/>
                    <a:pt x="20551" y="12328"/>
                    <a:pt x="20627" y="12328"/>
                  </a:cubicBezTo>
                  <a:cubicBezTo>
                    <a:pt x="21417" y="12328"/>
                    <a:pt x="22053" y="12949"/>
                    <a:pt x="22675" y="13246"/>
                  </a:cubicBezTo>
                  <a:cubicBezTo>
                    <a:pt x="22846" y="13060"/>
                    <a:pt x="23036" y="12998"/>
                    <a:pt x="23235" y="12998"/>
                  </a:cubicBezTo>
                  <a:cubicBezTo>
                    <a:pt x="23638" y="12998"/>
                    <a:pt x="24075" y="13252"/>
                    <a:pt x="24450" y="13252"/>
                  </a:cubicBezTo>
                  <a:cubicBezTo>
                    <a:pt x="24632" y="13252"/>
                    <a:pt x="24799" y="13192"/>
                    <a:pt x="24940" y="13013"/>
                  </a:cubicBezTo>
                  <a:cubicBezTo>
                    <a:pt x="24071" y="12889"/>
                    <a:pt x="24630" y="11989"/>
                    <a:pt x="23746" y="11803"/>
                  </a:cubicBezTo>
                  <a:cubicBezTo>
                    <a:pt x="23609" y="11821"/>
                    <a:pt x="23474" y="11829"/>
                    <a:pt x="23341" y="11829"/>
                  </a:cubicBezTo>
                  <a:cubicBezTo>
                    <a:pt x="22642" y="11829"/>
                    <a:pt x="21983" y="11592"/>
                    <a:pt x="21280" y="11136"/>
                  </a:cubicBezTo>
                  <a:cubicBezTo>
                    <a:pt x="20551" y="10640"/>
                    <a:pt x="21280" y="9880"/>
                    <a:pt x="21342" y="9337"/>
                  </a:cubicBezTo>
                  <a:cubicBezTo>
                    <a:pt x="22769" y="8190"/>
                    <a:pt x="23296" y="6266"/>
                    <a:pt x="24118" y="4746"/>
                  </a:cubicBezTo>
                  <a:cubicBezTo>
                    <a:pt x="24133" y="4762"/>
                    <a:pt x="24180" y="4778"/>
                    <a:pt x="24195" y="4793"/>
                  </a:cubicBezTo>
                  <a:cubicBezTo>
                    <a:pt x="24253" y="4803"/>
                    <a:pt x="24313" y="4808"/>
                    <a:pt x="24374" y="4808"/>
                  </a:cubicBezTo>
                  <a:cubicBezTo>
                    <a:pt x="25086" y="4808"/>
                    <a:pt x="25981" y="4160"/>
                    <a:pt x="25824" y="3289"/>
                  </a:cubicBezTo>
                  <a:cubicBezTo>
                    <a:pt x="25467" y="2994"/>
                    <a:pt x="25700" y="2296"/>
                    <a:pt x="25079" y="2234"/>
                  </a:cubicBezTo>
                  <a:cubicBezTo>
                    <a:pt x="24537" y="2265"/>
                    <a:pt x="23885" y="2606"/>
                    <a:pt x="23575" y="3211"/>
                  </a:cubicBezTo>
                  <a:cubicBezTo>
                    <a:pt x="23466" y="3444"/>
                    <a:pt x="23451" y="3676"/>
                    <a:pt x="23497" y="3862"/>
                  </a:cubicBezTo>
                  <a:cubicBezTo>
                    <a:pt x="23280" y="3940"/>
                    <a:pt x="23063" y="4064"/>
                    <a:pt x="22908" y="4312"/>
                  </a:cubicBezTo>
                  <a:cubicBezTo>
                    <a:pt x="22536" y="4002"/>
                    <a:pt x="22489" y="3134"/>
                    <a:pt x="22040" y="2730"/>
                  </a:cubicBezTo>
                  <a:cubicBezTo>
                    <a:pt x="21608" y="2871"/>
                    <a:pt x="21108" y="3357"/>
                    <a:pt x="20552" y="3357"/>
                  </a:cubicBezTo>
                  <a:cubicBezTo>
                    <a:pt x="20309" y="3357"/>
                    <a:pt x="20055" y="3264"/>
                    <a:pt x="19791" y="3009"/>
                  </a:cubicBezTo>
                  <a:cubicBezTo>
                    <a:pt x="20070" y="1676"/>
                    <a:pt x="18441" y="1179"/>
                    <a:pt x="18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3" name="Google Shape;8583;p13"/>
            <p:cNvSpPr/>
            <p:nvPr/>
          </p:nvSpPr>
          <p:spPr>
            <a:xfrm>
              <a:off x="3250675" y="2138800"/>
              <a:ext cx="32975" cy="48275"/>
            </a:xfrm>
            <a:custGeom>
              <a:avLst/>
              <a:gdLst/>
              <a:ahLst/>
              <a:cxnLst/>
              <a:rect l="l" t="t" r="r" b="b"/>
              <a:pathLst>
                <a:path w="1319" h="1931" extrusionOk="0">
                  <a:moveTo>
                    <a:pt x="357" y="1"/>
                  </a:moveTo>
                  <a:cubicBezTo>
                    <a:pt x="47" y="218"/>
                    <a:pt x="47" y="606"/>
                    <a:pt x="0" y="1040"/>
                  </a:cubicBezTo>
                  <a:cubicBezTo>
                    <a:pt x="16" y="1381"/>
                    <a:pt x="233" y="1676"/>
                    <a:pt x="404" y="1893"/>
                  </a:cubicBezTo>
                  <a:cubicBezTo>
                    <a:pt x="474" y="1919"/>
                    <a:pt x="541" y="1931"/>
                    <a:pt x="606" y="1931"/>
                  </a:cubicBezTo>
                  <a:cubicBezTo>
                    <a:pt x="813" y="1931"/>
                    <a:pt x="991" y="1810"/>
                    <a:pt x="1133" y="1645"/>
                  </a:cubicBezTo>
                  <a:cubicBezTo>
                    <a:pt x="1319" y="1350"/>
                    <a:pt x="1257" y="1149"/>
                    <a:pt x="1241" y="807"/>
                  </a:cubicBezTo>
                  <a:cubicBezTo>
                    <a:pt x="1164" y="373"/>
                    <a:pt x="714" y="110"/>
                    <a:pt x="3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4" name="Google Shape;8584;p13"/>
            <p:cNvSpPr/>
            <p:nvPr/>
          </p:nvSpPr>
          <p:spPr>
            <a:xfrm>
              <a:off x="3048275" y="2170950"/>
              <a:ext cx="67500" cy="74250"/>
            </a:xfrm>
            <a:custGeom>
              <a:avLst/>
              <a:gdLst/>
              <a:ahLst/>
              <a:cxnLst/>
              <a:rect l="l" t="t" r="r" b="b"/>
              <a:pathLst>
                <a:path w="2700" h="2970" extrusionOk="0">
                  <a:moveTo>
                    <a:pt x="580" y="1"/>
                  </a:moveTo>
                  <a:cubicBezTo>
                    <a:pt x="557" y="1"/>
                    <a:pt x="535" y="1"/>
                    <a:pt x="512" y="2"/>
                  </a:cubicBezTo>
                  <a:cubicBezTo>
                    <a:pt x="156" y="871"/>
                    <a:pt x="0" y="2065"/>
                    <a:pt x="822" y="2794"/>
                  </a:cubicBezTo>
                  <a:cubicBezTo>
                    <a:pt x="988" y="2918"/>
                    <a:pt x="1142" y="2969"/>
                    <a:pt x="1289" y="2969"/>
                  </a:cubicBezTo>
                  <a:cubicBezTo>
                    <a:pt x="1693" y="2969"/>
                    <a:pt x="2040" y="2581"/>
                    <a:pt x="2404" y="2251"/>
                  </a:cubicBezTo>
                  <a:cubicBezTo>
                    <a:pt x="2591" y="1910"/>
                    <a:pt x="2699" y="1305"/>
                    <a:pt x="2528" y="917"/>
                  </a:cubicBezTo>
                  <a:cubicBezTo>
                    <a:pt x="2016" y="496"/>
                    <a:pt x="1329" y="1"/>
                    <a:pt x="5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5" name="Google Shape;8585;p13"/>
            <p:cNvSpPr/>
            <p:nvPr/>
          </p:nvSpPr>
          <p:spPr>
            <a:xfrm>
              <a:off x="2910250" y="2203025"/>
              <a:ext cx="97325" cy="164050"/>
            </a:xfrm>
            <a:custGeom>
              <a:avLst/>
              <a:gdLst/>
              <a:ahLst/>
              <a:cxnLst/>
              <a:rect l="l" t="t" r="r" b="b"/>
              <a:pathLst>
                <a:path w="3893" h="6562" extrusionOk="0">
                  <a:moveTo>
                    <a:pt x="375" y="0"/>
                  </a:moveTo>
                  <a:cubicBezTo>
                    <a:pt x="101" y="0"/>
                    <a:pt x="240" y="442"/>
                    <a:pt x="0" y="642"/>
                  </a:cubicBezTo>
                  <a:cubicBezTo>
                    <a:pt x="543" y="2302"/>
                    <a:pt x="1086" y="3884"/>
                    <a:pt x="2295" y="5249"/>
                  </a:cubicBezTo>
                  <a:cubicBezTo>
                    <a:pt x="2322" y="5625"/>
                    <a:pt x="2454" y="6561"/>
                    <a:pt x="3014" y="6561"/>
                  </a:cubicBezTo>
                  <a:cubicBezTo>
                    <a:pt x="3100" y="6561"/>
                    <a:pt x="3196" y="6539"/>
                    <a:pt x="3304" y="6490"/>
                  </a:cubicBezTo>
                  <a:cubicBezTo>
                    <a:pt x="3893" y="6086"/>
                    <a:pt x="3397" y="5590"/>
                    <a:pt x="3226" y="5202"/>
                  </a:cubicBezTo>
                  <a:cubicBezTo>
                    <a:pt x="2342" y="3884"/>
                    <a:pt x="1954" y="2224"/>
                    <a:pt x="1303" y="751"/>
                  </a:cubicBezTo>
                  <a:cubicBezTo>
                    <a:pt x="1055" y="549"/>
                    <a:pt x="977" y="100"/>
                    <a:pt x="543" y="38"/>
                  </a:cubicBezTo>
                  <a:cubicBezTo>
                    <a:pt x="474" y="12"/>
                    <a:pt x="419" y="0"/>
                    <a:pt x="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6" name="Google Shape;8586;p13"/>
            <p:cNvSpPr/>
            <p:nvPr/>
          </p:nvSpPr>
          <p:spPr>
            <a:xfrm>
              <a:off x="3343725" y="2675025"/>
              <a:ext cx="48875" cy="32475"/>
            </a:xfrm>
            <a:custGeom>
              <a:avLst/>
              <a:gdLst/>
              <a:ahLst/>
              <a:cxnLst/>
              <a:rect l="l" t="t" r="r" b="b"/>
              <a:pathLst>
                <a:path w="1955" h="1299" extrusionOk="0">
                  <a:moveTo>
                    <a:pt x="892" y="0"/>
                  </a:moveTo>
                  <a:cubicBezTo>
                    <a:pt x="838" y="0"/>
                    <a:pt x="761" y="12"/>
                    <a:pt x="637" y="48"/>
                  </a:cubicBezTo>
                  <a:cubicBezTo>
                    <a:pt x="249" y="141"/>
                    <a:pt x="280" y="234"/>
                    <a:pt x="1" y="374"/>
                  </a:cubicBezTo>
                  <a:cubicBezTo>
                    <a:pt x="16" y="700"/>
                    <a:pt x="78" y="994"/>
                    <a:pt x="745" y="1072"/>
                  </a:cubicBezTo>
                  <a:cubicBezTo>
                    <a:pt x="694" y="1144"/>
                    <a:pt x="601" y="1298"/>
                    <a:pt x="777" y="1298"/>
                  </a:cubicBezTo>
                  <a:cubicBezTo>
                    <a:pt x="865" y="1298"/>
                    <a:pt x="1022" y="1259"/>
                    <a:pt x="1288" y="1149"/>
                  </a:cubicBezTo>
                  <a:cubicBezTo>
                    <a:pt x="1955" y="855"/>
                    <a:pt x="1629" y="855"/>
                    <a:pt x="1583" y="793"/>
                  </a:cubicBezTo>
                  <a:cubicBezTo>
                    <a:pt x="1179" y="669"/>
                    <a:pt x="1273" y="296"/>
                    <a:pt x="1117" y="48"/>
                  </a:cubicBezTo>
                  <a:cubicBezTo>
                    <a:pt x="1014" y="48"/>
                    <a:pt x="1000" y="0"/>
                    <a:pt x="8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87" name="Google Shape;8587;p13"/>
          <p:cNvGrpSpPr/>
          <p:nvPr/>
        </p:nvGrpSpPr>
        <p:grpSpPr>
          <a:xfrm rot="2455371">
            <a:off x="495252" y="-95188"/>
            <a:ext cx="1127692" cy="1167549"/>
            <a:chOff x="3212275" y="349350"/>
            <a:chExt cx="486650" cy="503850"/>
          </a:xfrm>
        </p:grpSpPr>
        <p:sp>
          <p:nvSpPr>
            <p:cNvPr id="8588" name="Google Shape;8588;p13"/>
            <p:cNvSpPr/>
            <p:nvPr/>
          </p:nvSpPr>
          <p:spPr>
            <a:xfrm>
              <a:off x="3212275" y="349350"/>
              <a:ext cx="392050" cy="503850"/>
            </a:xfrm>
            <a:custGeom>
              <a:avLst/>
              <a:gdLst/>
              <a:ahLst/>
              <a:cxnLst/>
              <a:rect l="l" t="t" r="r" b="b"/>
              <a:pathLst>
                <a:path w="15682" h="20154" extrusionOk="0">
                  <a:moveTo>
                    <a:pt x="11106" y="7695"/>
                  </a:moveTo>
                  <a:cubicBezTo>
                    <a:pt x="11152" y="7726"/>
                    <a:pt x="11183" y="7788"/>
                    <a:pt x="11230" y="7819"/>
                  </a:cubicBezTo>
                  <a:cubicBezTo>
                    <a:pt x="11168" y="7788"/>
                    <a:pt x="11090" y="7742"/>
                    <a:pt x="11013" y="7711"/>
                  </a:cubicBezTo>
                  <a:cubicBezTo>
                    <a:pt x="11044" y="7711"/>
                    <a:pt x="11075" y="7695"/>
                    <a:pt x="11106" y="7695"/>
                  </a:cubicBezTo>
                  <a:close/>
                  <a:moveTo>
                    <a:pt x="4995" y="7897"/>
                  </a:moveTo>
                  <a:cubicBezTo>
                    <a:pt x="5026" y="7928"/>
                    <a:pt x="5042" y="7928"/>
                    <a:pt x="5057" y="7943"/>
                  </a:cubicBezTo>
                  <a:lnTo>
                    <a:pt x="4995" y="7943"/>
                  </a:lnTo>
                  <a:lnTo>
                    <a:pt x="4995" y="7897"/>
                  </a:lnTo>
                  <a:close/>
                  <a:moveTo>
                    <a:pt x="7701" y="0"/>
                  </a:moveTo>
                  <a:cubicBezTo>
                    <a:pt x="7430" y="0"/>
                    <a:pt x="7263" y="300"/>
                    <a:pt x="7011" y="359"/>
                  </a:cubicBezTo>
                  <a:cubicBezTo>
                    <a:pt x="6983" y="353"/>
                    <a:pt x="6954" y="350"/>
                    <a:pt x="6924" y="350"/>
                  </a:cubicBezTo>
                  <a:cubicBezTo>
                    <a:pt x="6730" y="350"/>
                    <a:pt x="6518" y="472"/>
                    <a:pt x="6358" y="472"/>
                  </a:cubicBezTo>
                  <a:cubicBezTo>
                    <a:pt x="6251" y="472"/>
                    <a:pt x="6167" y="417"/>
                    <a:pt x="6127" y="235"/>
                  </a:cubicBezTo>
                  <a:cubicBezTo>
                    <a:pt x="5135" y="623"/>
                    <a:pt x="3971" y="452"/>
                    <a:pt x="3274" y="1522"/>
                  </a:cubicBezTo>
                  <a:cubicBezTo>
                    <a:pt x="2591" y="1538"/>
                    <a:pt x="2545" y="2453"/>
                    <a:pt x="2281" y="2778"/>
                  </a:cubicBezTo>
                  <a:cubicBezTo>
                    <a:pt x="2002" y="3414"/>
                    <a:pt x="2048" y="4081"/>
                    <a:pt x="2250" y="4717"/>
                  </a:cubicBezTo>
                  <a:cubicBezTo>
                    <a:pt x="1661" y="5043"/>
                    <a:pt x="1071" y="5307"/>
                    <a:pt x="699" y="5865"/>
                  </a:cubicBezTo>
                  <a:cubicBezTo>
                    <a:pt x="141" y="6982"/>
                    <a:pt x="1" y="8098"/>
                    <a:pt x="730" y="9060"/>
                  </a:cubicBezTo>
                  <a:cubicBezTo>
                    <a:pt x="789" y="9298"/>
                    <a:pt x="922" y="9364"/>
                    <a:pt x="1080" y="9364"/>
                  </a:cubicBezTo>
                  <a:cubicBezTo>
                    <a:pt x="1278" y="9364"/>
                    <a:pt x="1516" y="9260"/>
                    <a:pt x="1698" y="9260"/>
                  </a:cubicBezTo>
                  <a:cubicBezTo>
                    <a:pt x="1712" y="9260"/>
                    <a:pt x="1725" y="9260"/>
                    <a:pt x="1738" y="9261"/>
                  </a:cubicBezTo>
                  <a:cubicBezTo>
                    <a:pt x="1793" y="9254"/>
                    <a:pt x="1844" y="9250"/>
                    <a:pt x="1891" y="9250"/>
                  </a:cubicBezTo>
                  <a:cubicBezTo>
                    <a:pt x="2706" y="9250"/>
                    <a:pt x="2512" y="10331"/>
                    <a:pt x="2746" y="10859"/>
                  </a:cubicBezTo>
                  <a:cubicBezTo>
                    <a:pt x="2817" y="11028"/>
                    <a:pt x="2975" y="11115"/>
                    <a:pt x="3141" y="11115"/>
                  </a:cubicBezTo>
                  <a:cubicBezTo>
                    <a:pt x="3264" y="11115"/>
                    <a:pt x="3391" y="11067"/>
                    <a:pt x="3491" y="10968"/>
                  </a:cubicBezTo>
                  <a:cubicBezTo>
                    <a:pt x="4282" y="10223"/>
                    <a:pt x="2963" y="9044"/>
                    <a:pt x="3971" y="8672"/>
                  </a:cubicBezTo>
                  <a:lnTo>
                    <a:pt x="3971" y="8672"/>
                  </a:lnTo>
                  <a:cubicBezTo>
                    <a:pt x="3987" y="8688"/>
                    <a:pt x="4018" y="8734"/>
                    <a:pt x="4033" y="8750"/>
                  </a:cubicBezTo>
                  <a:cubicBezTo>
                    <a:pt x="4018" y="8843"/>
                    <a:pt x="3987" y="8951"/>
                    <a:pt x="4018" y="9044"/>
                  </a:cubicBezTo>
                  <a:cubicBezTo>
                    <a:pt x="4096" y="9324"/>
                    <a:pt x="3971" y="9649"/>
                    <a:pt x="4359" y="9758"/>
                  </a:cubicBezTo>
                  <a:cubicBezTo>
                    <a:pt x="4437" y="9897"/>
                    <a:pt x="4561" y="10006"/>
                    <a:pt x="4654" y="10099"/>
                  </a:cubicBezTo>
                  <a:cubicBezTo>
                    <a:pt x="4731" y="10347"/>
                    <a:pt x="4809" y="10595"/>
                    <a:pt x="4902" y="10843"/>
                  </a:cubicBezTo>
                  <a:cubicBezTo>
                    <a:pt x="4669" y="11619"/>
                    <a:pt x="5042" y="12472"/>
                    <a:pt x="4576" y="13294"/>
                  </a:cubicBezTo>
                  <a:cubicBezTo>
                    <a:pt x="4282" y="13837"/>
                    <a:pt x="3599" y="13930"/>
                    <a:pt x="3134" y="14178"/>
                  </a:cubicBezTo>
                  <a:cubicBezTo>
                    <a:pt x="3274" y="14860"/>
                    <a:pt x="2188" y="14922"/>
                    <a:pt x="2343" y="15527"/>
                  </a:cubicBezTo>
                  <a:cubicBezTo>
                    <a:pt x="2457" y="15413"/>
                    <a:pt x="2559" y="15376"/>
                    <a:pt x="2656" y="15376"/>
                  </a:cubicBezTo>
                  <a:cubicBezTo>
                    <a:pt x="2837" y="15376"/>
                    <a:pt x="3001" y="15506"/>
                    <a:pt x="3191" y="15506"/>
                  </a:cubicBezTo>
                  <a:cubicBezTo>
                    <a:pt x="3288" y="15506"/>
                    <a:pt x="3391" y="15472"/>
                    <a:pt x="3506" y="15372"/>
                  </a:cubicBezTo>
                  <a:cubicBezTo>
                    <a:pt x="3801" y="14860"/>
                    <a:pt x="4251" y="14519"/>
                    <a:pt x="4871" y="14287"/>
                  </a:cubicBezTo>
                  <a:cubicBezTo>
                    <a:pt x="4944" y="14259"/>
                    <a:pt x="5009" y="14247"/>
                    <a:pt x="5069" y="14247"/>
                  </a:cubicBezTo>
                  <a:cubicBezTo>
                    <a:pt x="5479" y="14247"/>
                    <a:pt x="5602" y="14832"/>
                    <a:pt x="5833" y="15062"/>
                  </a:cubicBezTo>
                  <a:cubicBezTo>
                    <a:pt x="5879" y="16318"/>
                    <a:pt x="6732" y="17388"/>
                    <a:pt x="7228" y="18474"/>
                  </a:cubicBezTo>
                  <a:cubicBezTo>
                    <a:pt x="7213" y="18474"/>
                    <a:pt x="7197" y="18490"/>
                    <a:pt x="7166" y="18490"/>
                  </a:cubicBezTo>
                  <a:cubicBezTo>
                    <a:pt x="6810" y="18831"/>
                    <a:pt x="6748" y="19715"/>
                    <a:pt x="7353" y="19994"/>
                  </a:cubicBezTo>
                  <a:cubicBezTo>
                    <a:pt x="7370" y="19992"/>
                    <a:pt x="7387" y="19990"/>
                    <a:pt x="7404" y="19990"/>
                  </a:cubicBezTo>
                  <a:cubicBezTo>
                    <a:pt x="7604" y="19990"/>
                    <a:pt x="7792" y="20153"/>
                    <a:pt x="7975" y="20153"/>
                  </a:cubicBezTo>
                  <a:cubicBezTo>
                    <a:pt x="8058" y="20153"/>
                    <a:pt x="8139" y="20120"/>
                    <a:pt x="8221" y="20025"/>
                  </a:cubicBezTo>
                  <a:cubicBezTo>
                    <a:pt x="8438" y="19715"/>
                    <a:pt x="8516" y="19203"/>
                    <a:pt x="8299" y="18800"/>
                  </a:cubicBezTo>
                  <a:cubicBezTo>
                    <a:pt x="8206" y="18645"/>
                    <a:pt x="8081" y="18552"/>
                    <a:pt x="7973" y="18490"/>
                  </a:cubicBezTo>
                  <a:cubicBezTo>
                    <a:pt x="8019" y="18335"/>
                    <a:pt x="8019" y="18179"/>
                    <a:pt x="7942" y="17978"/>
                  </a:cubicBezTo>
                  <a:cubicBezTo>
                    <a:pt x="7977" y="17970"/>
                    <a:pt x="8014" y="17966"/>
                    <a:pt x="8052" y="17966"/>
                  </a:cubicBezTo>
                  <a:cubicBezTo>
                    <a:pt x="8344" y="17966"/>
                    <a:pt x="8710" y="18176"/>
                    <a:pt x="9051" y="18176"/>
                  </a:cubicBezTo>
                  <a:cubicBezTo>
                    <a:pt x="9096" y="18176"/>
                    <a:pt x="9139" y="18172"/>
                    <a:pt x="9183" y="18164"/>
                  </a:cubicBezTo>
                  <a:cubicBezTo>
                    <a:pt x="9322" y="17730"/>
                    <a:pt x="9136" y="16939"/>
                    <a:pt x="9943" y="16799"/>
                  </a:cubicBezTo>
                  <a:cubicBezTo>
                    <a:pt x="10170" y="17001"/>
                    <a:pt x="10427" y="17058"/>
                    <a:pt x="10696" y="17058"/>
                  </a:cubicBezTo>
                  <a:cubicBezTo>
                    <a:pt x="11044" y="17058"/>
                    <a:pt x="11412" y="16962"/>
                    <a:pt x="11763" y="16962"/>
                  </a:cubicBezTo>
                  <a:cubicBezTo>
                    <a:pt x="11954" y="16962"/>
                    <a:pt x="12140" y="16991"/>
                    <a:pt x="12316" y="17078"/>
                  </a:cubicBezTo>
                  <a:cubicBezTo>
                    <a:pt x="13122" y="15651"/>
                    <a:pt x="11261" y="14473"/>
                    <a:pt x="12471" y="12968"/>
                  </a:cubicBezTo>
                  <a:cubicBezTo>
                    <a:pt x="12548" y="12865"/>
                    <a:pt x="12643" y="12841"/>
                    <a:pt x="12742" y="12841"/>
                  </a:cubicBezTo>
                  <a:cubicBezTo>
                    <a:pt x="12828" y="12841"/>
                    <a:pt x="12918" y="12859"/>
                    <a:pt x="13002" y="12859"/>
                  </a:cubicBezTo>
                  <a:cubicBezTo>
                    <a:pt x="13109" y="12859"/>
                    <a:pt x="13207" y="12829"/>
                    <a:pt x="13277" y="12689"/>
                  </a:cubicBezTo>
                  <a:lnTo>
                    <a:pt x="13277" y="12689"/>
                  </a:lnTo>
                  <a:cubicBezTo>
                    <a:pt x="13200" y="12716"/>
                    <a:pt x="13134" y="12728"/>
                    <a:pt x="13078" y="12728"/>
                  </a:cubicBezTo>
                  <a:cubicBezTo>
                    <a:pt x="12611" y="12728"/>
                    <a:pt x="12764" y="11912"/>
                    <a:pt x="12238" y="11898"/>
                  </a:cubicBezTo>
                  <a:cubicBezTo>
                    <a:pt x="12238" y="11650"/>
                    <a:pt x="12781" y="11681"/>
                    <a:pt x="12548" y="11309"/>
                  </a:cubicBezTo>
                  <a:lnTo>
                    <a:pt x="12548" y="11309"/>
                  </a:lnTo>
                  <a:cubicBezTo>
                    <a:pt x="12487" y="11325"/>
                    <a:pt x="12430" y="11332"/>
                    <a:pt x="12376" y="11332"/>
                  </a:cubicBezTo>
                  <a:cubicBezTo>
                    <a:pt x="11966" y="11332"/>
                    <a:pt x="11754" y="10904"/>
                    <a:pt x="11494" y="10657"/>
                  </a:cubicBezTo>
                  <a:lnTo>
                    <a:pt x="11494" y="10580"/>
                  </a:lnTo>
                  <a:cubicBezTo>
                    <a:pt x="11726" y="10394"/>
                    <a:pt x="11897" y="10208"/>
                    <a:pt x="11974" y="9975"/>
                  </a:cubicBezTo>
                  <a:cubicBezTo>
                    <a:pt x="12114" y="9618"/>
                    <a:pt x="11974" y="9277"/>
                    <a:pt x="11742" y="8951"/>
                  </a:cubicBezTo>
                  <a:cubicBezTo>
                    <a:pt x="11804" y="8750"/>
                    <a:pt x="11788" y="8564"/>
                    <a:pt x="11695" y="8362"/>
                  </a:cubicBezTo>
                  <a:lnTo>
                    <a:pt x="11695" y="8362"/>
                  </a:lnTo>
                  <a:cubicBezTo>
                    <a:pt x="11974" y="8672"/>
                    <a:pt x="12269" y="8951"/>
                    <a:pt x="12750" y="9261"/>
                  </a:cubicBezTo>
                  <a:cubicBezTo>
                    <a:pt x="12595" y="8905"/>
                    <a:pt x="12424" y="8036"/>
                    <a:pt x="11850" y="7742"/>
                  </a:cubicBezTo>
                  <a:lnTo>
                    <a:pt x="11850" y="7742"/>
                  </a:lnTo>
                  <a:cubicBezTo>
                    <a:pt x="12471" y="8052"/>
                    <a:pt x="13587" y="8315"/>
                    <a:pt x="14192" y="8951"/>
                  </a:cubicBezTo>
                  <a:cubicBezTo>
                    <a:pt x="13882" y="8052"/>
                    <a:pt x="12657" y="7711"/>
                    <a:pt x="12657" y="6671"/>
                  </a:cubicBezTo>
                  <a:cubicBezTo>
                    <a:pt x="12796" y="6485"/>
                    <a:pt x="13029" y="6423"/>
                    <a:pt x="13184" y="6361"/>
                  </a:cubicBezTo>
                  <a:cubicBezTo>
                    <a:pt x="13355" y="6191"/>
                    <a:pt x="13122" y="6051"/>
                    <a:pt x="13045" y="5927"/>
                  </a:cubicBezTo>
                  <a:cubicBezTo>
                    <a:pt x="13603" y="5105"/>
                    <a:pt x="14844" y="5570"/>
                    <a:pt x="15681" y="5167"/>
                  </a:cubicBezTo>
                  <a:cubicBezTo>
                    <a:pt x="15650" y="5074"/>
                    <a:pt x="15418" y="5012"/>
                    <a:pt x="15588" y="4857"/>
                  </a:cubicBezTo>
                  <a:lnTo>
                    <a:pt x="15588" y="4857"/>
                  </a:lnTo>
                  <a:cubicBezTo>
                    <a:pt x="15438" y="4903"/>
                    <a:pt x="15283" y="4910"/>
                    <a:pt x="15129" y="4910"/>
                  </a:cubicBezTo>
                  <a:cubicBezTo>
                    <a:pt x="15064" y="4910"/>
                    <a:pt x="14999" y="4909"/>
                    <a:pt x="14934" y="4909"/>
                  </a:cubicBezTo>
                  <a:cubicBezTo>
                    <a:pt x="14693" y="4909"/>
                    <a:pt x="14458" y="4926"/>
                    <a:pt x="14254" y="5089"/>
                  </a:cubicBezTo>
                  <a:cubicBezTo>
                    <a:pt x="14099" y="5012"/>
                    <a:pt x="13820" y="4965"/>
                    <a:pt x="13836" y="4764"/>
                  </a:cubicBezTo>
                  <a:cubicBezTo>
                    <a:pt x="14130" y="4035"/>
                    <a:pt x="14797" y="4562"/>
                    <a:pt x="15200" y="4081"/>
                  </a:cubicBezTo>
                  <a:cubicBezTo>
                    <a:pt x="15278" y="3926"/>
                    <a:pt x="15200" y="3740"/>
                    <a:pt x="15076" y="3600"/>
                  </a:cubicBezTo>
                  <a:cubicBezTo>
                    <a:pt x="15013" y="3587"/>
                    <a:pt x="14952" y="3581"/>
                    <a:pt x="14894" y="3581"/>
                  </a:cubicBezTo>
                  <a:cubicBezTo>
                    <a:pt x="14516" y="3581"/>
                    <a:pt x="14232" y="3835"/>
                    <a:pt x="13819" y="3835"/>
                  </a:cubicBezTo>
                  <a:cubicBezTo>
                    <a:pt x="13799" y="3835"/>
                    <a:pt x="13779" y="3834"/>
                    <a:pt x="13758" y="3833"/>
                  </a:cubicBezTo>
                  <a:cubicBezTo>
                    <a:pt x="13740" y="3834"/>
                    <a:pt x="13723" y="3835"/>
                    <a:pt x="13706" y="3835"/>
                  </a:cubicBezTo>
                  <a:cubicBezTo>
                    <a:pt x="13023" y="3835"/>
                    <a:pt x="12889" y="2949"/>
                    <a:pt x="12238" y="2934"/>
                  </a:cubicBezTo>
                  <a:cubicBezTo>
                    <a:pt x="12202" y="2926"/>
                    <a:pt x="12158" y="2922"/>
                    <a:pt x="12112" y="2922"/>
                  </a:cubicBezTo>
                  <a:cubicBezTo>
                    <a:pt x="11961" y="2922"/>
                    <a:pt x="11788" y="2972"/>
                    <a:pt x="11788" y="3151"/>
                  </a:cubicBezTo>
                  <a:cubicBezTo>
                    <a:pt x="11230" y="3104"/>
                    <a:pt x="10641" y="2996"/>
                    <a:pt x="10299" y="2530"/>
                  </a:cubicBezTo>
                  <a:cubicBezTo>
                    <a:pt x="10253" y="2220"/>
                    <a:pt x="10377" y="1894"/>
                    <a:pt x="10222" y="1507"/>
                  </a:cubicBezTo>
                  <a:cubicBezTo>
                    <a:pt x="10198" y="1385"/>
                    <a:pt x="10088" y="1235"/>
                    <a:pt x="9959" y="1235"/>
                  </a:cubicBezTo>
                  <a:cubicBezTo>
                    <a:pt x="9924" y="1235"/>
                    <a:pt x="9887" y="1247"/>
                    <a:pt x="9850" y="1274"/>
                  </a:cubicBezTo>
                  <a:cubicBezTo>
                    <a:pt x="9694" y="1507"/>
                    <a:pt x="9850" y="1863"/>
                    <a:pt x="10005" y="2096"/>
                  </a:cubicBezTo>
                  <a:cubicBezTo>
                    <a:pt x="9988" y="2097"/>
                    <a:pt x="9970" y="2098"/>
                    <a:pt x="9953" y="2098"/>
                  </a:cubicBezTo>
                  <a:cubicBezTo>
                    <a:pt x="9525" y="2098"/>
                    <a:pt x="8979" y="1743"/>
                    <a:pt x="8562" y="1445"/>
                  </a:cubicBezTo>
                  <a:cubicBezTo>
                    <a:pt x="8485" y="762"/>
                    <a:pt x="9400" y="855"/>
                    <a:pt x="9679" y="359"/>
                  </a:cubicBezTo>
                  <a:cubicBezTo>
                    <a:pt x="9633" y="350"/>
                    <a:pt x="9587" y="346"/>
                    <a:pt x="9541" y="346"/>
                  </a:cubicBezTo>
                  <a:cubicBezTo>
                    <a:pt x="9047" y="346"/>
                    <a:pt x="8573" y="839"/>
                    <a:pt x="8080" y="839"/>
                  </a:cubicBezTo>
                  <a:cubicBezTo>
                    <a:pt x="7927" y="839"/>
                    <a:pt x="7773" y="792"/>
                    <a:pt x="7616" y="669"/>
                  </a:cubicBezTo>
                  <a:cubicBezTo>
                    <a:pt x="7213" y="374"/>
                    <a:pt x="7926" y="297"/>
                    <a:pt x="7740" y="2"/>
                  </a:cubicBezTo>
                  <a:cubicBezTo>
                    <a:pt x="7727" y="1"/>
                    <a:pt x="7714" y="0"/>
                    <a:pt x="77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9" name="Google Shape;8589;p13"/>
            <p:cNvSpPr/>
            <p:nvPr/>
          </p:nvSpPr>
          <p:spPr>
            <a:xfrm>
              <a:off x="3557775" y="806900"/>
              <a:ext cx="32200" cy="24375"/>
            </a:xfrm>
            <a:custGeom>
              <a:avLst/>
              <a:gdLst/>
              <a:ahLst/>
              <a:cxnLst/>
              <a:rect l="l" t="t" r="r" b="b"/>
              <a:pathLst>
                <a:path w="1288" h="975" extrusionOk="0">
                  <a:moveTo>
                    <a:pt x="415" y="0"/>
                  </a:moveTo>
                  <a:cubicBezTo>
                    <a:pt x="344" y="0"/>
                    <a:pt x="277" y="7"/>
                    <a:pt x="217" y="17"/>
                  </a:cubicBezTo>
                  <a:cubicBezTo>
                    <a:pt x="47" y="126"/>
                    <a:pt x="0" y="327"/>
                    <a:pt x="62" y="529"/>
                  </a:cubicBezTo>
                  <a:cubicBezTo>
                    <a:pt x="140" y="746"/>
                    <a:pt x="279" y="793"/>
                    <a:pt x="481" y="917"/>
                  </a:cubicBezTo>
                  <a:cubicBezTo>
                    <a:pt x="562" y="957"/>
                    <a:pt x="646" y="974"/>
                    <a:pt x="731" y="974"/>
                  </a:cubicBezTo>
                  <a:cubicBezTo>
                    <a:pt x="938" y="974"/>
                    <a:pt x="1144" y="872"/>
                    <a:pt x="1287" y="762"/>
                  </a:cubicBezTo>
                  <a:cubicBezTo>
                    <a:pt x="1256" y="498"/>
                    <a:pt x="1070" y="327"/>
                    <a:pt x="853" y="126"/>
                  </a:cubicBezTo>
                  <a:cubicBezTo>
                    <a:pt x="727" y="31"/>
                    <a:pt x="564" y="0"/>
                    <a:pt x="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0" name="Google Shape;8590;p13"/>
            <p:cNvSpPr/>
            <p:nvPr/>
          </p:nvSpPr>
          <p:spPr>
            <a:xfrm>
              <a:off x="3598875" y="678150"/>
              <a:ext cx="54300" cy="43100"/>
            </a:xfrm>
            <a:custGeom>
              <a:avLst/>
              <a:gdLst/>
              <a:ahLst/>
              <a:cxnLst/>
              <a:rect l="l" t="t" r="r" b="b"/>
              <a:pathLst>
                <a:path w="2172" h="1724" extrusionOk="0">
                  <a:moveTo>
                    <a:pt x="721" y="0"/>
                  </a:moveTo>
                  <a:cubicBezTo>
                    <a:pt x="653" y="0"/>
                    <a:pt x="583" y="6"/>
                    <a:pt x="512" y="18"/>
                  </a:cubicBezTo>
                  <a:cubicBezTo>
                    <a:pt x="0" y="173"/>
                    <a:pt x="124" y="669"/>
                    <a:pt x="155" y="1135"/>
                  </a:cubicBezTo>
                  <a:cubicBezTo>
                    <a:pt x="279" y="1367"/>
                    <a:pt x="574" y="1677"/>
                    <a:pt x="853" y="1724"/>
                  </a:cubicBezTo>
                  <a:cubicBezTo>
                    <a:pt x="1303" y="1615"/>
                    <a:pt x="1892" y="1445"/>
                    <a:pt x="2171" y="995"/>
                  </a:cubicBezTo>
                  <a:cubicBezTo>
                    <a:pt x="1864" y="491"/>
                    <a:pt x="1354" y="0"/>
                    <a:pt x="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1" name="Google Shape;8591;p13"/>
            <p:cNvSpPr/>
            <p:nvPr/>
          </p:nvSpPr>
          <p:spPr>
            <a:xfrm>
              <a:off x="3573275" y="577950"/>
              <a:ext cx="125650" cy="39450"/>
            </a:xfrm>
            <a:custGeom>
              <a:avLst/>
              <a:gdLst/>
              <a:ahLst/>
              <a:cxnLst/>
              <a:rect l="l" t="t" r="r" b="b"/>
              <a:pathLst>
                <a:path w="5026" h="1578" extrusionOk="0">
                  <a:moveTo>
                    <a:pt x="414" y="0"/>
                  </a:moveTo>
                  <a:cubicBezTo>
                    <a:pt x="245" y="0"/>
                    <a:pt x="105" y="77"/>
                    <a:pt x="62" y="304"/>
                  </a:cubicBezTo>
                  <a:cubicBezTo>
                    <a:pt x="0" y="815"/>
                    <a:pt x="481" y="738"/>
                    <a:pt x="776" y="815"/>
                  </a:cubicBezTo>
                  <a:cubicBezTo>
                    <a:pt x="1862" y="862"/>
                    <a:pt x="2932" y="1343"/>
                    <a:pt x="4017" y="1575"/>
                  </a:cubicBezTo>
                  <a:cubicBezTo>
                    <a:pt x="4053" y="1568"/>
                    <a:pt x="4090" y="1565"/>
                    <a:pt x="4129" y="1565"/>
                  </a:cubicBezTo>
                  <a:cubicBezTo>
                    <a:pt x="4212" y="1565"/>
                    <a:pt x="4301" y="1577"/>
                    <a:pt x="4388" y="1577"/>
                  </a:cubicBezTo>
                  <a:cubicBezTo>
                    <a:pt x="4505" y="1577"/>
                    <a:pt x="4619" y="1555"/>
                    <a:pt x="4715" y="1451"/>
                  </a:cubicBezTo>
                  <a:cubicBezTo>
                    <a:pt x="5026" y="1265"/>
                    <a:pt x="4622" y="1141"/>
                    <a:pt x="4622" y="908"/>
                  </a:cubicBezTo>
                  <a:cubicBezTo>
                    <a:pt x="3590" y="560"/>
                    <a:pt x="2608" y="261"/>
                    <a:pt x="1517" y="261"/>
                  </a:cubicBezTo>
                  <a:cubicBezTo>
                    <a:pt x="1396" y="261"/>
                    <a:pt x="1273" y="265"/>
                    <a:pt x="1148" y="273"/>
                  </a:cubicBezTo>
                  <a:cubicBezTo>
                    <a:pt x="998" y="179"/>
                    <a:pt x="672" y="0"/>
                    <a:pt x="4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2" name="Google Shape;8592;p13"/>
            <p:cNvSpPr/>
            <p:nvPr/>
          </p:nvSpPr>
          <p:spPr>
            <a:xfrm>
              <a:off x="3228875" y="645950"/>
              <a:ext cx="26475" cy="21800"/>
            </a:xfrm>
            <a:custGeom>
              <a:avLst/>
              <a:gdLst/>
              <a:ahLst/>
              <a:cxnLst/>
              <a:rect l="l" t="t" r="r" b="b"/>
              <a:pathLst>
                <a:path w="1059" h="872" extrusionOk="0">
                  <a:moveTo>
                    <a:pt x="757" y="1"/>
                  </a:moveTo>
                  <a:cubicBezTo>
                    <a:pt x="644" y="1"/>
                    <a:pt x="516" y="64"/>
                    <a:pt x="345" y="251"/>
                  </a:cubicBezTo>
                  <a:cubicBezTo>
                    <a:pt x="330" y="213"/>
                    <a:pt x="300" y="139"/>
                    <a:pt x="255" y="139"/>
                  </a:cubicBezTo>
                  <a:cubicBezTo>
                    <a:pt x="209" y="139"/>
                    <a:pt x="145" y="221"/>
                    <a:pt x="66" y="515"/>
                  </a:cubicBezTo>
                  <a:cubicBezTo>
                    <a:pt x="1" y="794"/>
                    <a:pt x="25" y="850"/>
                    <a:pt x="65" y="850"/>
                  </a:cubicBezTo>
                  <a:cubicBezTo>
                    <a:pt x="91" y="850"/>
                    <a:pt x="125" y="825"/>
                    <a:pt x="143" y="825"/>
                  </a:cubicBezTo>
                  <a:cubicBezTo>
                    <a:pt x="209" y="777"/>
                    <a:pt x="271" y="760"/>
                    <a:pt x="330" y="760"/>
                  </a:cubicBezTo>
                  <a:cubicBezTo>
                    <a:pt x="481" y="760"/>
                    <a:pt x="615" y="872"/>
                    <a:pt x="748" y="872"/>
                  </a:cubicBezTo>
                  <a:cubicBezTo>
                    <a:pt x="810" y="763"/>
                    <a:pt x="841" y="841"/>
                    <a:pt x="950" y="592"/>
                  </a:cubicBezTo>
                  <a:cubicBezTo>
                    <a:pt x="1059" y="344"/>
                    <a:pt x="997" y="344"/>
                    <a:pt x="1043" y="112"/>
                  </a:cubicBezTo>
                  <a:cubicBezTo>
                    <a:pt x="947" y="53"/>
                    <a:pt x="858" y="1"/>
                    <a:pt x="7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93" name="Google Shape;8593;p13"/>
          <p:cNvSpPr txBox="1">
            <a:spLocks noGrp="1"/>
          </p:cNvSpPr>
          <p:nvPr>
            <p:ph type="ctrTitle"/>
          </p:nvPr>
        </p:nvSpPr>
        <p:spPr>
          <a:xfrm flipH="1">
            <a:off x="3111713" y="4011900"/>
            <a:ext cx="3035100" cy="677700"/>
          </a:xfrm>
          <a:prstGeom prst="rect">
            <a:avLst/>
          </a:prstGeom>
        </p:spPr>
        <p:txBody>
          <a:bodyPr spcFirstLastPara="1" wrap="square" lIns="107269" tIns="107269" rIns="107269" bIns="1072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2000"/>
              <a:buNone/>
              <a:defRPr sz="14100">
                <a:solidFill>
                  <a:srgbClr val="233C4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2000"/>
              <a:buNone/>
              <a:defRPr sz="14100">
                <a:solidFill>
                  <a:srgbClr val="233C4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2000"/>
              <a:buNone/>
              <a:defRPr sz="14100">
                <a:solidFill>
                  <a:srgbClr val="233C4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2000"/>
              <a:buNone/>
              <a:defRPr sz="14100">
                <a:solidFill>
                  <a:srgbClr val="233C4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2000"/>
              <a:buNone/>
              <a:defRPr sz="14100">
                <a:solidFill>
                  <a:srgbClr val="233C4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2000"/>
              <a:buNone/>
              <a:defRPr sz="14100">
                <a:solidFill>
                  <a:srgbClr val="233C4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2000"/>
              <a:buNone/>
              <a:defRPr sz="14100">
                <a:solidFill>
                  <a:srgbClr val="233C4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2000"/>
              <a:buNone/>
              <a:defRPr sz="14100">
                <a:solidFill>
                  <a:srgbClr val="233C4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_1_1_1">
    <p:spTree>
      <p:nvGrpSpPr>
        <p:cNvPr id="1" name="Shape 9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51" name="Google Shape;935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2" y="2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352" name="Google Shape;9352;p16"/>
          <p:cNvSpPr txBox="1">
            <a:spLocks noGrp="1"/>
          </p:cNvSpPr>
          <p:nvPr>
            <p:ph type="body" idx="1"/>
          </p:nvPr>
        </p:nvSpPr>
        <p:spPr>
          <a:xfrm>
            <a:off x="2326000" y="1685875"/>
            <a:ext cx="4524300" cy="3286200"/>
          </a:xfrm>
          <a:prstGeom prst="rect">
            <a:avLst/>
          </a:prstGeom>
        </p:spPr>
        <p:txBody>
          <a:bodyPr spcFirstLastPara="1" wrap="square" lIns="107269" tIns="107269" rIns="107269" bIns="107269" anchor="t" anchorCtr="0">
            <a:noAutofit/>
          </a:bodyPr>
          <a:lstStyle>
            <a:lvl1pPr marL="536433" lvl="0" indent="-3725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3015"/>
              </a:buClr>
              <a:buSzPts val="1400"/>
              <a:buChar char="●"/>
              <a:defRPr sz="1600" b="0">
                <a:solidFill>
                  <a:srgbClr val="5A3015"/>
                </a:solidFill>
              </a:defRPr>
            </a:lvl1pPr>
            <a:lvl2pPr marL="1072866" lvl="1" indent="-3725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3015"/>
              </a:buClr>
              <a:buSzPts val="1400"/>
              <a:buChar char="○"/>
              <a:defRPr>
                <a:solidFill>
                  <a:srgbClr val="5A3015"/>
                </a:solidFill>
              </a:defRPr>
            </a:lvl2pPr>
            <a:lvl3pPr marL="1609298" lvl="2" indent="-372523" rtl="0">
              <a:lnSpc>
                <a:spcPct val="115000"/>
              </a:lnSpc>
              <a:spcBef>
                <a:spcPts val="1877"/>
              </a:spcBef>
              <a:spcAft>
                <a:spcPts val="0"/>
              </a:spcAft>
              <a:buClr>
                <a:srgbClr val="5A3015"/>
              </a:buClr>
              <a:buSzPts val="1400"/>
              <a:buChar char="■"/>
              <a:defRPr>
                <a:solidFill>
                  <a:srgbClr val="5A3015"/>
                </a:solidFill>
              </a:defRPr>
            </a:lvl3pPr>
            <a:lvl4pPr marL="2145731" lvl="3" indent="-372523" rtl="0">
              <a:lnSpc>
                <a:spcPct val="115000"/>
              </a:lnSpc>
              <a:spcBef>
                <a:spcPts val="1877"/>
              </a:spcBef>
              <a:spcAft>
                <a:spcPts val="0"/>
              </a:spcAft>
              <a:buClr>
                <a:srgbClr val="5A3015"/>
              </a:buClr>
              <a:buSzPts val="1400"/>
              <a:buChar char="●"/>
              <a:defRPr>
                <a:solidFill>
                  <a:srgbClr val="5A3015"/>
                </a:solidFill>
              </a:defRPr>
            </a:lvl4pPr>
            <a:lvl5pPr marL="2682164" lvl="4" indent="-372523" rtl="0">
              <a:lnSpc>
                <a:spcPct val="115000"/>
              </a:lnSpc>
              <a:spcBef>
                <a:spcPts val="1877"/>
              </a:spcBef>
              <a:spcAft>
                <a:spcPts val="0"/>
              </a:spcAft>
              <a:buClr>
                <a:srgbClr val="5A3015"/>
              </a:buClr>
              <a:buSzPts val="1400"/>
              <a:buChar char="○"/>
              <a:defRPr>
                <a:solidFill>
                  <a:srgbClr val="5A3015"/>
                </a:solidFill>
              </a:defRPr>
            </a:lvl5pPr>
            <a:lvl6pPr marL="3218597" lvl="5" indent="-372523" rtl="0">
              <a:lnSpc>
                <a:spcPct val="115000"/>
              </a:lnSpc>
              <a:spcBef>
                <a:spcPts val="1877"/>
              </a:spcBef>
              <a:spcAft>
                <a:spcPts val="0"/>
              </a:spcAft>
              <a:buClr>
                <a:srgbClr val="5A3015"/>
              </a:buClr>
              <a:buSzPts val="1400"/>
              <a:buChar char="■"/>
              <a:defRPr>
                <a:solidFill>
                  <a:srgbClr val="5A3015"/>
                </a:solidFill>
              </a:defRPr>
            </a:lvl6pPr>
            <a:lvl7pPr marL="3755029" lvl="6" indent="-372523" rtl="0">
              <a:lnSpc>
                <a:spcPct val="115000"/>
              </a:lnSpc>
              <a:spcBef>
                <a:spcPts val="1877"/>
              </a:spcBef>
              <a:spcAft>
                <a:spcPts val="0"/>
              </a:spcAft>
              <a:buClr>
                <a:srgbClr val="5A3015"/>
              </a:buClr>
              <a:buSzPts val="1400"/>
              <a:buChar char="●"/>
              <a:defRPr>
                <a:solidFill>
                  <a:srgbClr val="5A3015"/>
                </a:solidFill>
              </a:defRPr>
            </a:lvl7pPr>
            <a:lvl8pPr marL="4291462" lvl="7" indent="-372523" rtl="0">
              <a:lnSpc>
                <a:spcPct val="115000"/>
              </a:lnSpc>
              <a:spcBef>
                <a:spcPts val="1877"/>
              </a:spcBef>
              <a:spcAft>
                <a:spcPts val="0"/>
              </a:spcAft>
              <a:buClr>
                <a:srgbClr val="5A3015"/>
              </a:buClr>
              <a:buSzPts val="1400"/>
              <a:buChar char="○"/>
              <a:defRPr>
                <a:solidFill>
                  <a:srgbClr val="5A3015"/>
                </a:solidFill>
              </a:defRPr>
            </a:lvl8pPr>
            <a:lvl9pPr marL="4827895" lvl="8" indent="-372523" rtl="0">
              <a:lnSpc>
                <a:spcPct val="115000"/>
              </a:lnSpc>
              <a:spcBef>
                <a:spcPts val="1877"/>
              </a:spcBef>
              <a:spcAft>
                <a:spcPts val="1877"/>
              </a:spcAft>
              <a:buClr>
                <a:srgbClr val="5A3015"/>
              </a:buClr>
              <a:buSzPts val="1400"/>
              <a:buChar char="■"/>
              <a:defRPr>
                <a:solidFill>
                  <a:srgbClr val="5A3015"/>
                </a:solidFill>
              </a:defRPr>
            </a:lvl9pPr>
          </a:lstStyle>
          <a:p>
            <a:endParaRPr/>
          </a:p>
        </p:txBody>
      </p:sp>
      <p:sp>
        <p:nvSpPr>
          <p:cNvPr id="9353" name="Google Shape;935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107269" tIns="107269" rIns="107269" bIns="107269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9354" name="Google Shape;9354;p16"/>
          <p:cNvGrpSpPr/>
          <p:nvPr/>
        </p:nvGrpSpPr>
        <p:grpSpPr>
          <a:xfrm rot="-2700000">
            <a:off x="6665420" y="4016294"/>
            <a:ext cx="1197949" cy="1357157"/>
            <a:chOff x="2807100" y="2138800"/>
            <a:chExt cx="649550" cy="735875"/>
          </a:xfrm>
        </p:grpSpPr>
        <p:sp>
          <p:nvSpPr>
            <p:cNvPr id="9355" name="Google Shape;9355;p16"/>
            <p:cNvSpPr/>
            <p:nvPr/>
          </p:nvSpPr>
          <p:spPr>
            <a:xfrm>
              <a:off x="2807100" y="2263275"/>
              <a:ext cx="649550" cy="611400"/>
            </a:xfrm>
            <a:custGeom>
              <a:avLst/>
              <a:gdLst/>
              <a:ahLst/>
              <a:cxnLst/>
              <a:rect l="l" t="t" r="r" b="b"/>
              <a:pathLst>
                <a:path w="25982" h="24456" extrusionOk="0">
                  <a:moveTo>
                    <a:pt x="8314" y="9306"/>
                  </a:moveTo>
                  <a:cubicBezTo>
                    <a:pt x="8329" y="9415"/>
                    <a:pt x="8329" y="9539"/>
                    <a:pt x="8360" y="9648"/>
                  </a:cubicBezTo>
                  <a:cubicBezTo>
                    <a:pt x="8314" y="9617"/>
                    <a:pt x="8283" y="9585"/>
                    <a:pt x="8252" y="9554"/>
                  </a:cubicBezTo>
                  <a:cubicBezTo>
                    <a:pt x="8283" y="9461"/>
                    <a:pt x="8298" y="9384"/>
                    <a:pt x="8314" y="9306"/>
                  </a:cubicBezTo>
                  <a:close/>
                  <a:moveTo>
                    <a:pt x="13820" y="16441"/>
                  </a:moveTo>
                  <a:cubicBezTo>
                    <a:pt x="13820" y="16456"/>
                    <a:pt x="13835" y="16472"/>
                    <a:pt x="13866" y="16487"/>
                  </a:cubicBezTo>
                  <a:lnTo>
                    <a:pt x="13820" y="16534"/>
                  </a:lnTo>
                  <a:lnTo>
                    <a:pt x="13820" y="16441"/>
                  </a:lnTo>
                  <a:close/>
                  <a:moveTo>
                    <a:pt x="18209" y="1"/>
                  </a:moveTo>
                  <a:cubicBezTo>
                    <a:pt x="15860" y="260"/>
                    <a:pt x="16061" y="3384"/>
                    <a:pt x="13368" y="3384"/>
                  </a:cubicBezTo>
                  <a:cubicBezTo>
                    <a:pt x="13323" y="3384"/>
                    <a:pt x="13277" y="3383"/>
                    <a:pt x="13230" y="3382"/>
                  </a:cubicBezTo>
                  <a:cubicBezTo>
                    <a:pt x="12702" y="3382"/>
                    <a:pt x="12812" y="2661"/>
                    <a:pt x="12328" y="2661"/>
                  </a:cubicBezTo>
                  <a:cubicBezTo>
                    <a:pt x="12300" y="2661"/>
                    <a:pt x="12270" y="2663"/>
                    <a:pt x="12238" y="2668"/>
                  </a:cubicBezTo>
                  <a:cubicBezTo>
                    <a:pt x="13137" y="3289"/>
                    <a:pt x="11710" y="3878"/>
                    <a:pt x="12207" y="4591"/>
                  </a:cubicBezTo>
                  <a:cubicBezTo>
                    <a:pt x="12160" y="4628"/>
                    <a:pt x="12111" y="4642"/>
                    <a:pt x="12060" y="4642"/>
                  </a:cubicBezTo>
                  <a:cubicBezTo>
                    <a:pt x="11891" y="4642"/>
                    <a:pt x="11701" y="4489"/>
                    <a:pt x="11531" y="4489"/>
                  </a:cubicBezTo>
                  <a:cubicBezTo>
                    <a:pt x="11425" y="4489"/>
                    <a:pt x="11326" y="4550"/>
                    <a:pt x="11245" y="4746"/>
                  </a:cubicBezTo>
                  <a:cubicBezTo>
                    <a:pt x="11865" y="5227"/>
                    <a:pt x="11478" y="5925"/>
                    <a:pt x="11353" y="6546"/>
                  </a:cubicBezTo>
                  <a:cubicBezTo>
                    <a:pt x="11338" y="6561"/>
                    <a:pt x="11291" y="6592"/>
                    <a:pt x="11260" y="6608"/>
                  </a:cubicBezTo>
                  <a:cubicBezTo>
                    <a:pt x="11034" y="6529"/>
                    <a:pt x="10817" y="6490"/>
                    <a:pt x="10607" y="6490"/>
                  </a:cubicBezTo>
                  <a:cubicBezTo>
                    <a:pt x="10443" y="6490"/>
                    <a:pt x="10284" y="6514"/>
                    <a:pt x="10128" y="6561"/>
                  </a:cubicBezTo>
                  <a:cubicBezTo>
                    <a:pt x="9616" y="6716"/>
                    <a:pt x="9322" y="7166"/>
                    <a:pt x="9151" y="7724"/>
                  </a:cubicBezTo>
                  <a:cubicBezTo>
                    <a:pt x="8856" y="7833"/>
                    <a:pt x="8655" y="8035"/>
                    <a:pt x="8500" y="8298"/>
                  </a:cubicBezTo>
                  <a:cubicBezTo>
                    <a:pt x="8624" y="7693"/>
                    <a:pt x="8686" y="7088"/>
                    <a:pt x="8608" y="6251"/>
                  </a:cubicBezTo>
                  <a:lnTo>
                    <a:pt x="8608" y="6251"/>
                  </a:lnTo>
                  <a:cubicBezTo>
                    <a:pt x="8329" y="6763"/>
                    <a:pt x="7461" y="7693"/>
                    <a:pt x="7616" y="8639"/>
                  </a:cubicBezTo>
                  <a:cubicBezTo>
                    <a:pt x="7414" y="7647"/>
                    <a:pt x="6747" y="6127"/>
                    <a:pt x="6995" y="4840"/>
                  </a:cubicBezTo>
                  <a:lnTo>
                    <a:pt x="6995" y="4840"/>
                  </a:lnTo>
                  <a:cubicBezTo>
                    <a:pt x="6220" y="5987"/>
                    <a:pt x="6871" y="7709"/>
                    <a:pt x="5677" y="8608"/>
                  </a:cubicBezTo>
                  <a:cubicBezTo>
                    <a:pt x="5666" y="8609"/>
                    <a:pt x="5654" y="8609"/>
                    <a:pt x="5643" y="8609"/>
                  </a:cubicBezTo>
                  <a:cubicBezTo>
                    <a:pt x="5303" y="8609"/>
                    <a:pt x="5035" y="8387"/>
                    <a:pt x="4855" y="8252"/>
                  </a:cubicBezTo>
                  <a:cubicBezTo>
                    <a:pt x="4842" y="8250"/>
                    <a:pt x="4830" y="8250"/>
                    <a:pt x="4818" y="8250"/>
                  </a:cubicBezTo>
                  <a:cubicBezTo>
                    <a:pt x="4516" y="8250"/>
                    <a:pt x="4541" y="8616"/>
                    <a:pt x="4452" y="8810"/>
                  </a:cubicBezTo>
                  <a:cubicBezTo>
                    <a:pt x="4434" y="8811"/>
                    <a:pt x="4416" y="8811"/>
                    <a:pt x="4399" y="8811"/>
                  </a:cubicBezTo>
                  <a:cubicBezTo>
                    <a:pt x="3011" y="8811"/>
                    <a:pt x="2467" y="7003"/>
                    <a:pt x="1272" y="6391"/>
                  </a:cubicBezTo>
                  <a:lnTo>
                    <a:pt x="1272" y="6391"/>
                  </a:lnTo>
                  <a:cubicBezTo>
                    <a:pt x="1203" y="6502"/>
                    <a:pt x="1308" y="6775"/>
                    <a:pt x="1096" y="6775"/>
                  </a:cubicBezTo>
                  <a:cubicBezTo>
                    <a:pt x="1071" y="6775"/>
                    <a:pt x="1043" y="6771"/>
                    <a:pt x="1009" y="6763"/>
                  </a:cubicBezTo>
                  <a:lnTo>
                    <a:pt x="1009" y="6763"/>
                  </a:lnTo>
                  <a:cubicBezTo>
                    <a:pt x="1567" y="7166"/>
                    <a:pt x="1722" y="7941"/>
                    <a:pt x="2451" y="8112"/>
                  </a:cubicBezTo>
                  <a:cubicBezTo>
                    <a:pt x="2513" y="8360"/>
                    <a:pt x="2684" y="8701"/>
                    <a:pt x="2435" y="8888"/>
                  </a:cubicBezTo>
                  <a:cubicBezTo>
                    <a:pt x="2322" y="8916"/>
                    <a:pt x="2221" y="8929"/>
                    <a:pt x="2130" y="8929"/>
                  </a:cubicBezTo>
                  <a:cubicBezTo>
                    <a:pt x="1337" y="8929"/>
                    <a:pt x="1300" y="7949"/>
                    <a:pt x="466" y="7879"/>
                  </a:cubicBezTo>
                  <a:cubicBezTo>
                    <a:pt x="202" y="7941"/>
                    <a:pt x="78" y="8190"/>
                    <a:pt x="0" y="8438"/>
                  </a:cubicBezTo>
                  <a:cubicBezTo>
                    <a:pt x="326" y="9120"/>
                    <a:pt x="1024" y="9167"/>
                    <a:pt x="1412" y="9787"/>
                  </a:cubicBezTo>
                  <a:cubicBezTo>
                    <a:pt x="2110" y="10609"/>
                    <a:pt x="1117" y="11524"/>
                    <a:pt x="1707" y="12346"/>
                  </a:cubicBezTo>
                  <a:cubicBezTo>
                    <a:pt x="1780" y="12529"/>
                    <a:pt x="1958" y="12740"/>
                    <a:pt x="2158" y="12740"/>
                  </a:cubicBezTo>
                  <a:cubicBezTo>
                    <a:pt x="2213" y="12740"/>
                    <a:pt x="2270" y="12724"/>
                    <a:pt x="2327" y="12687"/>
                  </a:cubicBezTo>
                  <a:cubicBezTo>
                    <a:pt x="2761" y="13385"/>
                    <a:pt x="3133" y="14161"/>
                    <a:pt x="2901" y="14983"/>
                  </a:cubicBezTo>
                  <a:cubicBezTo>
                    <a:pt x="2575" y="15293"/>
                    <a:pt x="2094" y="15417"/>
                    <a:pt x="1784" y="15960"/>
                  </a:cubicBezTo>
                  <a:cubicBezTo>
                    <a:pt x="1598" y="16115"/>
                    <a:pt x="1520" y="16503"/>
                    <a:pt x="1815" y="16611"/>
                  </a:cubicBezTo>
                  <a:cubicBezTo>
                    <a:pt x="2218" y="16580"/>
                    <a:pt x="2513" y="16084"/>
                    <a:pt x="2653" y="15712"/>
                  </a:cubicBezTo>
                  <a:cubicBezTo>
                    <a:pt x="3040" y="16224"/>
                    <a:pt x="3102" y="17201"/>
                    <a:pt x="3133" y="17961"/>
                  </a:cubicBezTo>
                  <a:cubicBezTo>
                    <a:pt x="2964" y="18119"/>
                    <a:pt x="2798" y="18179"/>
                    <a:pt x="2631" y="18179"/>
                  </a:cubicBezTo>
                  <a:cubicBezTo>
                    <a:pt x="2118" y="18179"/>
                    <a:pt x="1606" y="17610"/>
                    <a:pt x="1027" y="17610"/>
                  </a:cubicBezTo>
                  <a:cubicBezTo>
                    <a:pt x="985" y="17610"/>
                    <a:pt x="943" y="17613"/>
                    <a:pt x="900" y="17619"/>
                  </a:cubicBezTo>
                  <a:cubicBezTo>
                    <a:pt x="1350" y="18566"/>
                    <a:pt x="3071" y="18426"/>
                    <a:pt x="3056" y="19744"/>
                  </a:cubicBezTo>
                  <a:cubicBezTo>
                    <a:pt x="3056" y="20023"/>
                    <a:pt x="2958" y="20091"/>
                    <a:pt x="2826" y="20091"/>
                  </a:cubicBezTo>
                  <a:cubicBezTo>
                    <a:pt x="2702" y="20091"/>
                    <a:pt x="2549" y="20031"/>
                    <a:pt x="2420" y="20031"/>
                  </a:cubicBezTo>
                  <a:cubicBezTo>
                    <a:pt x="2320" y="20031"/>
                    <a:pt x="2234" y="20067"/>
                    <a:pt x="2187" y="20194"/>
                  </a:cubicBezTo>
                  <a:cubicBezTo>
                    <a:pt x="2404" y="20566"/>
                    <a:pt x="2947" y="20489"/>
                    <a:pt x="3211" y="20721"/>
                  </a:cubicBezTo>
                  <a:cubicBezTo>
                    <a:pt x="3428" y="21202"/>
                    <a:pt x="4312" y="21295"/>
                    <a:pt x="3831" y="21854"/>
                  </a:cubicBezTo>
                  <a:cubicBezTo>
                    <a:pt x="5099" y="22644"/>
                    <a:pt x="5879" y="24094"/>
                    <a:pt x="7592" y="24094"/>
                  </a:cubicBezTo>
                  <a:cubicBezTo>
                    <a:pt x="7660" y="24094"/>
                    <a:pt x="7730" y="24092"/>
                    <a:pt x="7802" y="24087"/>
                  </a:cubicBezTo>
                  <a:cubicBezTo>
                    <a:pt x="8015" y="24365"/>
                    <a:pt x="8293" y="24455"/>
                    <a:pt x="8589" y="24455"/>
                  </a:cubicBezTo>
                  <a:cubicBezTo>
                    <a:pt x="9136" y="24455"/>
                    <a:pt x="9746" y="24149"/>
                    <a:pt x="10128" y="24149"/>
                  </a:cubicBezTo>
                  <a:cubicBezTo>
                    <a:pt x="11167" y="23932"/>
                    <a:pt x="11865" y="23280"/>
                    <a:pt x="12439" y="22505"/>
                  </a:cubicBezTo>
                  <a:cubicBezTo>
                    <a:pt x="13297" y="22889"/>
                    <a:pt x="14084" y="23330"/>
                    <a:pt x="15002" y="23330"/>
                  </a:cubicBezTo>
                  <a:cubicBezTo>
                    <a:pt x="15047" y="23330"/>
                    <a:pt x="15092" y="23329"/>
                    <a:pt x="15138" y="23327"/>
                  </a:cubicBezTo>
                  <a:cubicBezTo>
                    <a:pt x="16921" y="23017"/>
                    <a:pt x="18348" y="22195"/>
                    <a:pt x="18845" y="20504"/>
                  </a:cubicBezTo>
                  <a:cubicBezTo>
                    <a:pt x="19387" y="19868"/>
                    <a:pt x="18457" y="19574"/>
                    <a:pt x="18178" y="19139"/>
                  </a:cubicBezTo>
                  <a:cubicBezTo>
                    <a:pt x="17170" y="18100"/>
                    <a:pt x="18767" y="17356"/>
                    <a:pt x="19170" y="16565"/>
                  </a:cubicBezTo>
                  <a:cubicBezTo>
                    <a:pt x="19403" y="16162"/>
                    <a:pt x="19108" y="15696"/>
                    <a:pt x="18643" y="15619"/>
                  </a:cubicBezTo>
                  <a:cubicBezTo>
                    <a:pt x="18562" y="15604"/>
                    <a:pt x="18485" y="15597"/>
                    <a:pt x="18410" y="15597"/>
                  </a:cubicBezTo>
                  <a:cubicBezTo>
                    <a:pt x="17271" y="15597"/>
                    <a:pt x="16889" y="17211"/>
                    <a:pt x="16043" y="17211"/>
                  </a:cubicBezTo>
                  <a:cubicBezTo>
                    <a:pt x="15888" y="17211"/>
                    <a:pt x="15718" y="17157"/>
                    <a:pt x="15526" y="17030"/>
                  </a:cubicBezTo>
                  <a:cubicBezTo>
                    <a:pt x="15541" y="16968"/>
                    <a:pt x="15557" y="16937"/>
                    <a:pt x="15557" y="16891"/>
                  </a:cubicBezTo>
                  <a:cubicBezTo>
                    <a:pt x="15696" y="16844"/>
                    <a:pt x="15820" y="16782"/>
                    <a:pt x="15929" y="16658"/>
                  </a:cubicBezTo>
                  <a:cubicBezTo>
                    <a:pt x="16177" y="16332"/>
                    <a:pt x="16673" y="16177"/>
                    <a:pt x="16472" y="15634"/>
                  </a:cubicBezTo>
                  <a:cubicBezTo>
                    <a:pt x="16565" y="15402"/>
                    <a:pt x="16611" y="15215"/>
                    <a:pt x="16611" y="15014"/>
                  </a:cubicBezTo>
                  <a:cubicBezTo>
                    <a:pt x="16828" y="14704"/>
                    <a:pt x="17061" y="14393"/>
                    <a:pt x="17263" y="14083"/>
                  </a:cubicBezTo>
                  <a:cubicBezTo>
                    <a:pt x="18395" y="13680"/>
                    <a:pt x="19046" y="12501"/>
                    <a:pt x="20396" y="12346"/>
                  </a:cubicBezTo>
                  <a:cubicBezTo>
                    <a:pt x="20474" y="12334"/>
                    <a:pt x="20551" y="12328"/>
                    <a:pt x="20627" y="12328"/>
                  </a:cubicBezTo>
                  <a:cubicBezTo>
                    <a:pt x="21417" y="12328"/>
                    <a:pt x="22053" y="12949"/>
                    <a:pt x="22675" y="13246"/>
                  </a:cubicBezTo>
                  <a:cubicBezTo>
                    <a:pt x="22846" y="13060"/>
                    <a:pt x="23036" y="12998"/>
                    <a:pt x="23235" y="12998"/>
                  </a:cubicBezTo>
                  <a:cubicBezTo>
                    <a:pt x="23638" y="12998"/>
                    <a:pt x="24075" y="13252"/>
                    <a:pt x="24450" y="13252"/>
                  </a:cubicBezTo>
                  <a:cubicBezTo>
                    <a:pt x="24632" y="13252"/>
                    <a:pt x="24799" y="13192"/>
                    <a:pt x="24940" y="13013"/>
                  </a:cubicBezTo>
                  <a:cubicBezTo>
                    <a:pt x="24071" y="12889"/>
                    <a:pt x="24630" y="11989"/>
                    <a:pt x="23746" y="11803"/>
                  </a:cubicBezTo>
                  <a:cubicBezTo>
                    <a:pt x="23609" y="11821"/>
                    <a:pt x="23474" y="11829"/>
                    <a:pt x="23341" y="11829"/>
                  </a:cubicBezTo>
                  <a:cubicBezTo>
                    <a:pt x="22642" y="11829"/>
                    <a:pt x="21983" y="11592"/>
                    <a:pt x="21280" y="11136"/>
                  </a:cubicBezTo>
                  <a:cubicBezTo>
                    <a:pt x="20551" y="10640"/>
                    <a:pt x="21280" y="9880"/>
                    <a:pt x="21342" y="9337"/>
                  </a:cubicBezTo>
                  <a:cubicBezTo>
                    <a:pt x="22769" y="8190"/>
                    <a:pt x="23296" y="6266"/>
                    <a:pt x="24118" y="4746"/>
                  </a:cubicBezTo>
                  <a:cubicBezTo>
                    <a:pt x="24133" y="4762"/>
                    <a:pt x="24180" y="4778"/>
                    <a:pt x="24195" y="4793"/>
                  </a:cubicBezTo>
                  <a:cubicBezTo>
                    <a:pt x="24253" y="4803"/>
                    <a:pt x="24313" y="4808"/>
                    <a:pt x="24374" y="4808"/>
                  </a:cubicBezTo>
                  <a:cubicBezTo>
                    <a:pt x="25086" y="4808"/>
                    <a:pt x="25981" y="4160"/>
                    <a:pt x="25824" y="3289"/>
                  </a:cubicBezTo>
                  <a:cubicBezTo>
                    <a:pt x="25467" y="2994"/>
                    <a:pt x="25700" y="2296"/>
                    <a:pt x="25079" y="2234"/>
                  </a:cubicBezTo>
                  <a:cubicBezTo>
                    <a:pt x="24537" y="2265"/>
                    <a:pt x="23885" y="2606"/>
                    <a:pt x="23575" y="3211"/>
                  </a:cubicBezTo>
                  <a:cubicBezTo>
                    <a:pt x="23466" y="3444"/>
                    <a:pt x="23451" y="3676"/>
                    <a:pt x="23497" y="3862"/>
                  </a:cubicBezTo>
                  <a:cubicBezTo>
                    <a:pt x="23280" y="3940"/>
                    <a:pt x="23063" y="4064"/>
                    <a:pt x="22908" y="4312"/>
                  </a:cubicBezTo>
                  <a:cubicBezTo>
                    <a:pt x="22536" y="4002"/>
                    <a:pt x="22489" y="3134"/>
                    <a:pt x="22040" y="2730"/>
                  </a:cubicBezTo>
                  <a:cubicBezTo>
                    <a:pt x="21608" y="2871"/>
                    <a:pt x="21108" y="3357"/>
                    <a:pt x="20552" y="3357"/>
                  </a:cubicBezTo>
                  <a:cubicBezTo>
                    <a:pt x="20309" y="3357"/>
                    <a:pt x="20055" y="3264"/>
                    <a:pt x="19791" y="3009"/>
                  </a:cubicBezTo>
                  <a:cubicBezTo>
                    <a:pt x="20070" y="1676"/>
                    <a:pt x="18441" y="1179"/>
                    <a:pt x="18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6" name="Google Shape;9356;p16"/>
            <p:cNvSpPr/>
            <p:nvPr/>
          </p:nvSpPr>
          <p:spPr>
            <a:xfrm>
              <a:off x="3250675" y="2138800"/>
              <a:ext cx="32975" cy="48275"/>
            </a:xfrm>
            <a:custGeom>
              <a:avLst/>
              <a:gdLst/>
              <a:ahLst/>
              <a:cxnLst/>
              <a:rect l="l" t="t" r="r" b="b"/>
              <a:pathLst>
                <a:path w="1319" h="1931" extrusionOk="0">
                  <a:moveTo>
                    <a:pt x="357" y="1"/>
                  </a:moveTo>
                  <a:cubicBezTo>
                    <a:pt x="47" y="218"/>
                    <a:pt x="47" y="606"/>
                    <a:pt x="0" y="1040"/>
                  </a:cubicBezTo>
                  <a:cubicBezTo>
                    <a:pt x="16" y="1381"/>
                    <a:pt x="233" y="1676"/>
                    <a:pt x="404" y="1893"/>
                  </a:cubicBezTo>
                  <a:cubicBezTo>
                    <a:pt x="474" y="1919"/>
                    <a:pt x="541" y="1931"/>
                    <a:pt x="606" y="1931"/>
                  </a:cubicBezTo>
                  <a:cubicBezTo>
                    <a:pt x="813" y="1931"/>
                    <a:pt x="991" y="1810"/>
                    <a:pt x="1133" y="1645"/>
                  </a:cubicBezTo>
                  <a:cubicBezTo>
                    <a:pt x="1319" y="1350"/>
                    <a:pt x="1257" y="1149"/>
                    <a:pt x="1241" y="807"/>
                  </a:cubicBezTo>
                  <a:cubicBezTo>
                    <a:pt x="1164" y="373"/>
                    <a:pt x="714" y="110"/>
                    <a:pt x="3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7" name="Google Shape;9357;p16"/>
            <p:cNvSpPr/>
            <p:nvPr/>
          </p:nvSpPr>
          <p:spPr>
            <a:xfrm>
              <a:off x="3048275" y="2170950"/>
              <a:ext cx="67500" cy="74250"/>
            </a:xfrm>
            <a:custGeom>
              <a:avLst/>
              <a:gdLst/>
              <a:ahLst/>
              <a:cxnLst/>
              <a:rect l="l" t="t" r="r" b="b"/>
              <a:pathLst>
                <a:path w="2700" h="2970" extrusionOk="0">
                  <a:moveTo>
                    <a:pt x="580" y="1"/>
                  </a:moveTo>
                  <a:cubicBezTo>
                    <a:pt x="557" y="1"/>
                    <a:pt x="535" y="1"/>
                    <a:pt x="512" y="2"/>
                  </a:cubicBezTo>
                  <a:cubicBezTo>
                    <a:pt x="156" y="871"/>
                    <a:pt x="0" y="2065"/>
                    <a:pt x="822" y="2794"/>
                  </a:cubicBezTo>
                  <a:cubicBezTo>
                    <a:pt x="988" y="2918"/>
                    <a:pt x="1142" y="2969"/>
                    <a:pt x="1289" y="2969"/>
                  </a:cubicBezTo>
                  <a:cubicBezTo>
                    <a:pt x="1693" y="2969"/>
                    <a:pt x="2040" y="2581"/>
                    <a:pt x="2404" y="2251"/>
                  </a:cubicBezTo>
                  <a:cubicBezTo>
                    <a:pt x="2591" y="1910"/>
                    <a:pt x="2699" y="1305"/>
                    <a:pt x="2528" y="917"/>
                  </a:cubicBezTo>
                  <a:cubicBezTo>
                    <a:pt x="2016" y="496"/>
                    <a:pt x="1329" y="1"/>
                    <a:pt x="5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8" name="Google Shape;9358;p16"/>
            <p:cNvSpPr/>
            <p:nvPr/>
          </p:nvSpPr>
          <p:spPr>
            <a:xfrm>
              <a:off x="2910250" y="2203025"/>
              <a:ext cx="97325" cy="164050"/>
            </a:xfrm>
            <a:custGeom>
              <a:avLst/>
              <a:gdLst/>
              <a:ahLst/>
              <a:cxnLst/>
              <a:rect l="l" t="t" r="r" b="b"/>
              <a:pathLst>
                <a:path w="3893" h="6562" extrusionOk="0">
                  <a:moveTo>
                    <a:pt x="375" y="0"/>
                  </a:moveTo>
                  <a:cubicBezTo>
                    <a:pt x="101" y="0"/>
                    <a:pt x="240" y="442"/>
                    <a:pt x="0" y="642"/>
                  </a:cubicBezTo>
                  <a:cubicBezTo>
                    <a:pt x="543" y="2302"/>
                    <a:pt x="1086" y="3884"/>
                    <a:pt x="2295" y="5249"/>
                  </a:cubicBezTo>
                  <a:cubicBezTo>
                    <a:pt x="2322" y="5625"/>
                    <a:pt x="2454" y="6561"/>
                    <a:pt x="3014" y="6561"/>
                  </a:cubicBezTo>
                  <a:cubicBezTo>
                    <a:pt x="3100" y="6561"/>
                    <a:pt x="3196" y="6539"/>
                    <a:pt x="3304" y="6490"/>
                  </a:cubicBezTo>
                  <a:cubicBezTo>
                    <a:pt x="3893" y="6086"/>
                    <a:pt x="3397" y="5590"/>
                    <a:pt x="3226" y="5202"/>
                  </a:cubicBezTo>
                  <a:cubicBezTo>
                    <a:pt x="2342" y="3884"/>
                    <a:pt x="1954" y="2224"/>
                    <a:pt x="1303" y="751"/>
                  </a:cubicBezTo>
                  <a:cubicBezTo>
                    <a:pt x="1055" y="549"/>
                    <a:pt x="977" y="100"/>
                    <a:pt x="543" y="38"/>
                  </a:cubicBezTo>
                  <a:cubicBezTo>
                    <a:pt x="474" y="12"/>
                    <a:pt x="419" y="0"/>
                    <a:pt x="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9" name="Google Shape;9359;p16"/>
            <p:cNvSpPr/>
            <p:nvPr/>
          </p:nvSpPr>
          <p:spPr>
            <a:xfrm>
              <a:off x="3343725" y="2675025"/>
              <a:ext cx="48875" cy="32475"/>
            </a:xfrm>
            <a:custGeom>
              <a:avLst/>
              <a:gdLst/>
              <a:ahLst/>
              <a:cxnLst/>
              <a:rect l="l" t="t" r="r" b="b"/>
              <a:pathLst>
                <a:path w="1955" h="1299" extrusionOk="0">
                  <a:moveTo>
                    <a:pt x="892" y="0"/>
                  </a:moveTo>
                  <a:cubicBezTo>
                    <a:pt x="838" y="0"/>
                    <a:pt x="761" y="12"/>
                    <a:pt x="637" y="48"/>
                  </a:cubicBezTo>
                  <a:cubicBezTo>
                    <a:pt x="249" y="141"/>
                    <a:pt x="280" y="234"/>
                    <a:pt x="1" y="374"/>
                  </a:cubicBezTo>
                  <a:cubicBezTo>
                    <a:pt x="16" y="700"/>
                    <a:pt x="78" y="994"/>
                    <a:pt x="745" y="1072"/>
                  </a:cubicBezTo>
                  <a:cubicBezTo>
                    <a:pt x="694" y="1144"/>
                    <a:pt x="601" y="1298"/>
                    <a:pt x="777" y="1298"/>
                  </a:cubicBezTo>
                  <a:cubicBezTo>
                    <a:pt x="865" y="1298"/>
                    <a:pt x="1022" y="1259"/>
                    <a:pt x="1288" y="1149"/>
                  </a:cubicBezTo>
                  <a:cubicBezTo>
                    <a:pt x="1955" y="855"/>
                    <a:pt x="1629" y="855"/>
                    <a:pt x="1583" y="793"/>
                  </a:cubicBezTo>
                  <a:cubicBezTo>
                    <a:pt x="1179" y="669"/>
                    <a:pt x="1273" y="296"/>
                    <a:pt x="1117" y="48"/>
                  </a:cubicBezTo>
                  <a:cubicBezTo>
                    <a:pt x="1014" y="48"/>
                    <a:pt x="1000" y="0"/>
                    <a:pt x="8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60" name="Google Shape;9360;p16"/>
          <p:cNvGrpSpPr/>
          <p:nvPr/>
        </p:nvGrpSpPr>
        <p:grpSpPr>
          <a:xfrm rot="-4611921">
            <a:off x="-51659" y="4098430"/>
            <a:ext cx="1729743" cy="1766579"/>
            <a:chOff x="3212275" y="349350"/>
            <a:chExt cx="486650" cy="503850"/>
          </a:xfrm>
        </p:grpSpPr>
        <p:sp>
          <p:nvSpPr>
            <p:cNvPr id="9361" name="Google Shape;9361;p16"/>
            <p:cNvSpPr/>
            <p:nvPr/>
          </p:nvSpPr>
          <p:spPr>
            <a:xfrm>
              <a:off x="3212275" y="349350"/>
              <a:ext cx="392050" cy="503850"/>
            </a:xfrm>
            <a:custGeom>
              <a:avLst/>
              <a:gdLst/>
              <a:ahLst/>
              <a:cxnLst/>
              <a:rect l="l" t="t" r="r" b="b"/>
              <a:pathLst>
                <a:path w="15682" h="20154" extrusionOk="0">
                  <a:moveTo>
                    <a:pt x="11106" y="7695"/>
                  </a:moveTo>
                  <a:cubicBezTo>
                    <a:pt x="11152" y="7726"/>
                    <a:pt x="11183" y="7788"/>
                    <a:pt x="11230" y="7819"/>
                  </a:cubicBezTo>
                  <a:cubicBezTo>
                    <a:pt x="11168" y="7788"/>
                    <a:pt x="11090" y="7742"/>
                    <a:pt x="11013" y="7711"/>
                  </a:cubicBezTo>
                  <a:cubicBezTo>
                    <a:pt x="11044" y="7711"/>
                    <a:pt x="11075" y="7695"/>
                    <a:pt x="11106" y="7695"/>
                  </a:cubicBezTo>
                  <a:close/>
                  <a:moveTo>
                    <a:pt x="4995" y="7897"/>
                  </a:moveTo>
                  <a:cubicBezTo>
                    <a:pt x="5026" y="7928"/>
                    <a:pt x="5042" y="7928"/>
                    <a:pt x="5057" y="7943"/>
                  </a:cubicBezTo>
                  <a:lnTo>
                    <a:pt x="4995" y="7943"/>
                  </a:lnTo>
                  <a:lnTo>
                    <a:pt x="4995" y="7897"/>
                  </a:lnTo>
                  <a:close/>
                  <a:moveTo>
                    <a:pt x="7701" y="0"/>
                  </a:moveTo>
                  <a:cubicBezTo>
                    <a:pt x="7430" y="0"/>
                    <a:pt x="7263" y="300"/>
                    <a:pt x="7011" y="359"/>
                  </a:cubicBezTo>
                  <a:cubicBezTo>
                    <a:pt x="6983" y="353"/>
                    <a:pt x="6954" y="350"/>
                    <a:pt x="6924" y="350"/>
                  </a:cubicBezTo>
                  <a:cubicBezTo>
                    <a:pt x="6730" y="350"/>
                    <a:pt x="6518" y="472"/>
                    <a:pt x="6358" y="472"/>
                  </a:cubicBezTo>
                  <a:cubicBezTo>
                    <a:pt x="6251" y="472"/>
                    <a:pt x="6167" y="417"/>
                    <a:pt x="6127" y="235"/>
                  </a:cubicBezTo>
                  <a:cubicBezTo>
                    <a:pt x="5135" y="623"/>
                    <a:pt x="3971" y="452"/>
                    <a:pt x="3274" y="1522"/>
                  </a:cubicBezTo>
                  <a:cubicBezTo>
                    <a:pt x="2591" y="1538"/>
                    <a:pt x="2545" y="2453"/>
                    <a:pt x="2281" y="2778"/>
                  </a:cubicBezTo>
                  <a:cubicBezTo>
                    <a:pt x="2002" y="3414"/>
                    <a:pt x="2048" y="4081"/>
                    <a:pt x="2250" y="4717"/>
                  </a:cubicBezTo>
                  <a:cubicBezTo>
                    <a:pt x="1661" y="5043"/>
                    <a:pt x="1071" y="5307"/>
                    <a:pt x="699" y="5865"/>
                  </a:cubicBezTo>
                  <a:cubicBezTo>
                    <a:pt x="141" y="6982"/>
                    <a:pt x="1" y="8098"/>
                    <a:pt x="730" y="9060"/>
                  </a:cubicBezTo>
                  <a:cubicBezTo>
                    <a:pt x="789" y="9298"/>
                    <a:pt x="922" y="9364"/>
                    <a:pt x="1080" y="9364"/>
                  </a:cubicBezTo>
                  <a:cubicBezTo>
                    <a:pt x="1278" y="9364"/>
                    <a:pt x="1516" y="9260"/>
                    <a:pt x="1698" y="9260"/>
                  </a:cubicBezTo>
                  <a:cubicBezTo>
                    <a:pt x="1712" y="9260"/>
                    <a:pt x="1725" y="9260"/>
                    <a:pt x="1738" y="9261"/>
                  </a:cubicBezTo>
                  <a:cubicBezTo>
                    <a:pt x="1793" y="9254"/>
                    <a:pt x="1844" y="9250"/>
                    <a:pt x="1891" y="9250"/>
                  </a:cubicBezTo>
                  <a:cubicBezTo>
                    <a:pt x="2706" y="9250"/>
                    <a:pt x="2512" y="10331"/>
                    <a:pt x="2746" y="10859"/>
                  </a:cubicBezTo>
                  <a:cubicBezTo>
                    <a:pt x="2817" y="11028"/>
                    <a:pt x="2975" y="11115"/>
                    <a:pt x="3141" y="11115"/>
                  </a:cubicBezTo>
                  <a:cubicBezTo>
                    <a:pt x="3264" y="11115"/>
                    <a:pt x="3391" y="11067"/>
                    <a:pt x="3491" y="10968"/>
                  </a:cubicBezTo>
                  <a:cubicBezTo>
                    <a:pt x="4282" y="10223"/>
                    <a:pt x="2963" y="9044"/>
                    <a:pt x="3971" y="8672"/>
                  </a:cubicBezTo>
                  <a:lnTo>
                    <a:pt x="3971" y="8672"/>
                  </a:lnTo>
                  <a:cubicBezTo>
                    <a:pt x="3987" y="8688"/>
                    <a:pt x="4018" y="8734"/>
                    <a:pt x="4033" y="8750"/>
                  </a:cubicBezTo>
                  <a:cubicBezTo>
                    <a:pt x="4018" y="8843"/>
                    <a:pt x="3987" y="8951"/>
                    <a:pt x="4018" y="9044"/>
                  </a:cubicBezTo>
                  <a:cubicBezTo>
                    <a:pt x="4096" y="9324"/>
                    <a:pt x="3971" y="9649"/>
                    <a:pt x="4359" y="9758"/>
                  </a:cubicBezTo>
                  <a:cubicBezTo>
                    <a:pt x="4437" y="9897"/>
                    <a:pt x="4561" y="10006"/>
                    <a:pt x="4654" y="10099"/>
                  </a:cubicBezTo>
                  <a:cubicBezTo>
                    <a:pt x="4731" y="10347"/>
                    <a:pt x="4809" y="10595"/>
                    <a:pt x="4902" y="10843"/>
                  </a:cubicBezTo>
                  <a:cubicBezTo>
                    <a:pt x="4669" y="11619"/>
                    <a:pt x="5042" y="12472"/>
                    <a:pt x="4576" y="13294"/>
                  </a:cubicBezTo>
                  <a:cubicBezTo>
                    <a:pt x="4282" y="13837"/>
                    <a:pt x="3599" y="13930"/>
                    <a:pt x="3134" y="14178"/>
                  </a:cubicBezTo>
                  <a:cubicBezTo>
                    <a:pt x="3274" y="14860"/>
                    <a:pt x="2188" y="14922"/>
                    <a:pt x="2343" y="15527"/>
                  </a:cubicBezTo>
                  <a:cubicBezTo>
                    <a:pt x="2457" y="15413"/>
                    <a:pt x="2559" y="15376"/>
                    <a:pt x="2656" y="15376"/>
                  </a:cubicBezTo>
                  <a:cubicBezTo>
                    <a:pt x="2837" y="15376"/>
                    <a:pt x="3001" y="15506"/>
                    <a:pt x="3191" y="15506"/>
                  </a:cubicBezTo>
                  <a:cubicBezTo>
                    <a:pt x="3288" y="15506"/>
                    <a:pt x="3391" y="15472"/>
                    <a:pt x="3506" y="15372"/>
                  </a:cubicBezTo>
                  <a:cubicBezTo>
                    <a:pt x="3801" y="14860"/>
                    <a:pt x="4251" y="14519"/>
                    <a:pt x="4871" y="14287"/>
                  </a:cubicBezTo>
                  <a:cubicBezTo>
                    <a:pt x="4944" y="14259"/>
                    <a:pt x="5009" y="14247"/>
                    <a:pt x="5069" y="14247"/>
                  </a:cubicBezTo>
                  <a:cubicBezTo>
                    <a:pt x="5479" y="14247"/>
                    <a:pt x="5602" y="14832"/>
                    <a:pt x="5833" y="15062"/>
                  </a:cubicBezTo>
                  <a:cubicBezTo>
                    <a:pt x="5879" y="16318"/>
                    <a:pt x="6732" y="17388"/>
                    <a:pt x="7228" y="18474"/>
                  </a:cubicBezTo>
                  <a:cubicBezTo>
                    <a:pt x="7213" y="18474"/>
                    <a:pt x="7197" y="18490"/>
                    <a:pt x="7166" y="18490"/>
                  </a:cubicBezTo>
                  <a:cubicBezTo>
                    <a:pt x="6810" y="18831"/>
                    <a:pt x="6748" y="19715"/>
                    <a:pt x="7353" y="19994"/>
                  </a:cubicBezTo>
                  <a:cubicBezTo>
                    <a:pt x="7370" y="19992"/>
                    <a:pt x="7387" y="19990"/>
                    <a:pt x="7404" y="19990"/>
                  </a:cubicBezTo>
                  <a:cubicBezTo>
                    <a:pt x="7604" y="19990"/>
                    <a:pt x="7792" y="20153"/>
                    <a:pt x="7975" y="20153"/>
                  </a:cubicBezTo>
                  <a:cubicBezTo>
                    <a:pt x="8058" y="20153"/>
                    <a:pt x="8139" y="20120"/>
                    <a:pt x="8221" y="20025"/>
                  </a:cubicBezTo>
                  <a:cubicBezTo>
                    <a:pt x="8438" y="19715"/>
                    <a:pt x="8516" y="19203"/>
                    <a:pt x="8299" y="18800"/>
                  </a:cubicBezTo>
                  <a:cubicBezTo>
                    <a:pt x="8206" y="18645"/>
                    <a:pt x="8081" y="18552"/>
                    <a:pt x="7973" y="18490"/>
                  </a:cubicBezTo>
                  <a:cubicBezTo>
                    <a:pt x="8019" y="18335"/>
                    <a:pt x="8019" y="18179"/>
                    <a:pt x="7942" y="17978"/>
                  </a:cubicBezTo>
                  <a:cubicBezTo>
                    <a:pt x="7977" y="17970"/>
                    <a:pt x="8014" y="17966"/>
                    <a:pt x="8052" y="17966"/>
                  </a:cubicBezTo>
                  <a:cubicBezTo>
                    <a:pt x="8344" y="17966"/>
                    <a:pt x="8710" y="18176"/>
                    <a:pt x="9051" y="18176"/>
                  </a:cubicBezTo>
                  <a:cubicBezTo>
                    <a:pt x="9096" y="18176"/>
                    <a:pt x="9139" y="18172"/>
                    <a:pt x="9183" y="18164"/>
                  </a:cubicBezTo>
                  <a:cubicBezTo>
                    <a:pt x="9322" y="17730"/>
                    <a:pt x="9136" y="16939"/>
                    <a:pt x="9943" y="16799"/>
                  </a:cubicBezTo>
                  <a:cubicBezTo>
                    <a:pt x="10170" y="17001"/>
                    <a:pt x="10427" y="17058"/>
                    <a:pt x="10696" y="17058"/>
                  </a:cubicBezTo>
                  <a:cubicBezTo>
                    <a:pt x="11044" y="17058"/>
                    <a:pt x="11412" y="16962"/>
                    <a:pt x="11763" y="16962"/>
                  </a:cubicBezTo>
                  <a:cubicBezTo>
                    <a:pt x="11954" y="16962"/>
                    <a:pt x="12140" y="16991"/>
                    <a:pt x="12316" y="17078"/>
                  </a:cubicBezTo>
                  <a:cubicBezTo>
                    <a:pt x="13122" y="15651"/>
                    <a:pt x="11261" y="14473"/>
                    <a:pt x="12471" y="12968"/>
                  </a:cubicBezTo>
                  <a:cubicBezTo>
                    <a:pt x="12548" y="12865"/>
                    <a:pt x="12643" y="12841"/>
                    <a:pt x="12742" y="12841"/>
                  </a:cubicBezTo>
                  <a:cubicBezTo>
                    <a:pt x="12828" y="12841"/>
                    <a:pt x="12918" y="12859"/>
                    <a:pt x="13002" y="12859"/>
                  </a:cubicBezTo>
                  <a:cubicBezTo>
                    <a:pt x="13109" y="12859"/>
                    <a:pt x="13207" y="12829"/>
                    <a:pt x="13277" y="12689"/>
                  </a:cubicBezTo>
                  <a:lnTo>
                    <a:pt x="13277" y="12689"/>
                  </a:lnTo>
                  <a:cubicBezTo>
                    <a:pt x="13200" y="12716"/>
                    <a:pt x="13134" y="12728"/>
                    <a:pt x="13078" y="12728"/>
                  </a:cubicBezTo>
                  <a:cubicBezTo>
                    <a:pt x="12611" y="12728"/>
                    <a:pt x="12764" y="11912"/>
                    <a:pt x="12238" y="11898"/>
                  </a:cubicBezTo>
                  <a:cubicBezTo>
                    <a:pt x="12238" y="11650"/>
                    <a:pt x="12781" y="11681"/>
                    <a:pt x="12548" y="11309"/>
                  </a:cubicBezTo>
                  <a:lnTo>
                    <a:pt x="12548" y="11309"/>
                  </a:lnTo>
                  <a:cubicBezTo>
                    <a:pt x="12487" y="11325"/>
                    <a:pt x="12430" y="11332"/>
                    <a:pt x="12376" y="11332"/>
                  </a:cubicBezTo>
                  <a:cubicBezTo>
                    <a:pt x="11966" y="11332"/>
                    <a:pt x="11754" y="10904"/>
                    <a:pt x="11494" y="10657"/>
                  </a:cubicBezTo>
                  <a:lnTo>
                    <a:pt x="11494" y="10580"/>
                  </a:lnTo>
                  <a:cubicBezTo>
                    <a:pt x="11726" y="10394"/>
                    <a:pt x="11897" y="10208"/>
                    <a:pt x="11974" y="9975"/>
                  </a:cubicBezTo>
                  <a:cubicBezTo>
                    <a:pt x="12114" y="9618"/>
                    <a:pt x="11974" y="9277"/>
                    <a:pt x="11742" y="8951"/>
                  </a:cubicBezTo>
                  <a:cubicBezTo>
                    <a:pt x="11804" y="8750"/>
                    <a:pt x="11788" y="8564"/>
                    <a:pt x="11695" y="8362"/>
                  </a:cubicBezTo>
                  <a:lnTo>
                    <a:pt x="11695" y="8362"/>
                  </a:lnTo>
                  <a:cubicBezTo>
                    <a:pt x="11974" y="8672"/>
                    <a:pt x="12269" y="8951"/>
                    <a:pt x="12750" y="9261"/>
                  </a:cubicBezTo>
                  <a:cubicBezTo>
                    <a:pt x="12595" y="8905"/>
                    <a:pt x="12424" y="8036"/>
                    <a:pt x="11850" y="7742"/>
                  </a:cubicBezTo>
                  <a:lnTo>
                    <a:pt x="11850" y="7742"/>
                  </a:lnTo>
                  <a:cubicBezTo>
                    <a:pt x="12471" y="8052"/>
                    <a:pt x="13587" y="8315"/>
                    <a:pt x="14192" y="8951"/>
                  </a:cubicBezTo>
                  <a:cubicBezTo>
                    <a:pt x="13882" y="8052"/>
                    <a:pt x="12657" y="7711"/>
                    <a:pt x="12657" y="6671"/>
                  </a:cubicBezTo>
                  <a:cubicBezTo>
                    <a:pt x="12796" y="6485"/>
                    <a:pt x="13029" y="6423"/>
                    <a:pt x="13184" y="6361"/>
                  </a:cubicBezTo>
                  <a:cubicBezTo>
                    <a:pt x="13355" y="6191"/>
                    <a:pt x="13122" y="6051"/>
                    <a:pt x="13045" y="5927"/>
                  </a:cubicBezTo>
                  <a:cubicBezTo>
                    <a:pt x="13603" y="5105"/>
                    <a:pt x="14844" y="5570"/>
                    <a:pt x="15681" y="5167"/>
                  </a:cubicBezTo>
                  <a:cubicBezTo>
                    <a:pt x="15650" y="5074"/>
                    <a:pt x="15418" y="5012"/>
                    <a:pt x="15588" y="4857"/>
                  </a:cubicBezTo>
                  <a:lnTo>
                    <a:pt x="15588" y="4857"/>
                  </a:lnTo>
                  <a:cubicBezTo>
                    <a:pt x="15438" y="4903"/>
                    <a:pt x="15283" y="4910"/>
                    <a:pt x="15129" y="4910"/>
                  </a:cubicBezTo>
                  <a:cubicBezTo>
                    <a:pt x="15064" y="4910"/>
                    <a:pt x="14999" y="4909"/>
                    <a:pt x="14934" y="4909"/>
                  </a:cubicBezTo>
                  <a:cubicBezTo>
                    <a:pt x="14693" y="4909"/>
                    <a:pt x="14458" y="4926"/>
                    <a:pt x="14254" y="5089"/>
                  </a:cubicBezTo>
                  <a:cubicBezTo>
                    <a:pt x="14099" y="5012"/>
                    <a:pt x="13820" y="4965"/>
                    <a:pt x="13836" y="4764"/>
                  </a:cubicBezTo>
                  <a:cubicBezTo>
                    <a:pt x="14130" y="4035"/>
                    <a:pt x="14797" y="4562"/>
                    <a:pt x="15200" y="4081"/>
                  </a:cubicBezTo>
                  <a:cubicBezTo>
                    <a:pt x="15278" y="3926"/>
                    <a:pt x="15200" y="3740"/>
                    <a:pt x="15076" y="3600"/>
                  </a:cubicBezTo>
                  <a:cubicBezTo>
                    <a:pt x="15013" y="3587"/>
                    <a:pt x="14952" y="3581"/>
                    <a:pt x="14894" y="3581"/>
                  </a:cubicBezTo>
                  <a:cubicBezTo>
                    <a:pt x="14516" y="3581"/>
                    <a:pt x="14232" y="3835"/>
                    <a:pt x="13819" y="3835"/>
                  </a:cubicBezTo>
                  <a:cubicBezTo>
                    <a:pt x="13799" y="3835"/>
                    <a:pt x="13779" y="3834"/>
                    <a:pt x="13758" y="3833"/>
                  </a:cubicBezTo>
                  <a:cubicBezTo>
                    <a:pt x="13740" y="3834"/>
                    <a:pt x="13723" y="3835"/>
                    <a:pt x="13706" y="3835"/>
                  </a:cubicBezTo>
                  <a:cubicBezTo>
                    <a:pt x="13023" y="3835"/>
                    <a:pt x="12889" y="2949"/>
                    <a:pt x="12238" y="2934"/>
                  </a:cubicBezTo>
                  <a:cubicBezTo>
                    <a:pt x="12202" y="2926"/>
                    <a:pt x="12158" y="2922"/>
                    <a:pt x="12112" y="2922"/>
                  </a:cubicBezTo>
                  <a:cubicBezTo>
                    <a:pt x="11961" y="2922"/>
                    <a:pt x="11788" y="2972"/>
                    <a:pt x="11788" y="3151"/>
                  </a:cubicBezTo>
                  <a:cubicBezTo>
                    <a:pt x="11230" y="3104"/>
                    <a:pt x="10641" y="2996"/>
                    <a:pt x="10299" y="2530"/>
                  </a:cubicBezTo>
                  <a:cubicBezTo>
                    <a:pt x="10253" y="2220"/>
                    <a:pt x="10377" y="1894"/>
                    <a:pt x="10222" y="1507"/>
                  </a:cubicBezTo>
                  <a:cubicBezTo>
                    <a:pt x="10198" y="1385"/>
                    <a:pt x="10088" y="1235"/>
                    <a:pt x="9959" y="1235"/>
                  </a:cubicBezTo>
                  <a:cubicBezTo>
                    <a:pt x="9924" y="1235"/>
                    <a:pt x="9887" y="1247"/>
                    <a:pt x="9850" y="1274"/>
                  </a:cubicBezTo>
                  <a:cubicBezTo>
                    <a:pt x="9694" y="1507"/>
                    <a:pt x="9850" y="1863"/>
                    <a:pt x="10005" y="2096"/>
                  </a:cubicBezTo>
                  <a:cubicBezTo>
                    <a:pt x="9988" y="2097"/>
                    <a:pt x="9970" y="2098"/>
                    <a:pt x="9953" y="2098"/>
                  </a:cubicBezTo>
                  <a:cubicBezTo>
                    <a:pt x="9525" y="2098"/>
                    <a:pt x="8979" y="1743"/>
                    <a:pt x="8562" y="1445"/>
                  </a:cubicBezTo>
                  <a:cubicBezTo>
                    <a:pt x="8485" y="762"/>
                    <a:pt x="9400" y="855"/>
                    <a:pt x="9679" y="359"/>
                  </a:cubicBezTo>
                  <a:cubicBezTo>
                    <a:pt x="9633" y="350"/>
                    <a:pt x="9587" y="346"/>
                    <a:pt x="9541" y="346"/>
                  </a:cubicBezTo>
                  <a:cubicBezTo>
                    <a:pt x="9047" y="346"/>
                    <a:pt x="8573" y="839"/>
                    <a:pt x="8080" y="839"/>
                  </a:cubicBezTo>
                  <a:cubicBezTo>
                    <a:pt x="7927" y="839"/>
                    <a:pt x="7773" y="792"/>
                    <a:pt x="7616" y="669"/>
                  </a:cubicBezTo>
                  <a:cubicBezTo>
                    <a:pt x="7213" y="374"/>
                    <a:pt x="7926" y="297"/>
                    <a:pt x="7740" y="2"/>
                  </a:cubicBezTo>
                  <a:cubicBezTo>
                    <a:pt x="7727" y="1"/>
                    <a:pt x="7714" y="0"/>
                    <a:pt x="77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2" name="Google Shape;9362;p16"/>
            <p:cNvSpPr/>
            <p:nvPr/>
          </p:nvSpPr>
          <p:spPr>
            <a:xfrm>
              <a:off x="3557775" y="806900"/>
              <a:ext cx="32200" cy="24375"/>
            </a:xfrm>
            <a:custGeom>
              <a:avLst/>
              <a:gdLst/>
              <a:ahLst/>
              <a:cxnLst/>
              <a:rect l="l" t="t" r="r" b="b"/>
              <a:pathLst>
                <a:path w="1288" h="975" extrusionOk="0">
                  <a:moveTo>
                    <a:pt x="415" y="0"/>
                  </a:moveTo>
                  <a:cubicBezTo>
                    <a:pt x="344" y="0"/>
                    <a:pt x="277" y="7"/>
                    <a:pt x="217" y="17"/>
                  </a:cubicBezTo>
                  <a:cubicBezTo>
                    <a:pt x="47" y="126"/>
                    <a:pt x="0" y="327"/>
                    <a:pt x="62" y="529"/>
                  </a:cubicBezTo>
                  <a:cubicBezTo>
                    <a:pt x="140" y="746"/>
                    <a:pt x="279" y="793"/>
                    <a:pt x="481" y="917"/>
                  </a:cubicBezTo>
                  <a:cubicBezTo>
                    <a:pt x="562" y="957"/>
                    <a:pt x="646" y="974"/>
                    <a:pt x="731" y="974"/>
                  </a:cubicBezTo>
                  <a:cubicBezTo>
                    <a:pt x="938" y="974"/>
                    <a:pt x="1144" y="872"/>
                    <a:pt x="1287" y="762"/>
                  </a:cubicBezTo>
                  <a:cubicBezTo>
                    <a:pt x="1256" y="498"/>
                    <a:pt x="1070" y="327"/>
                    <a:pt x="853" y="126"/>
                  </a:cubicBezTo>
                  <a:cubicBezTo>
                    <a:pt x="727" y="31"/>
                    <a:pt x="564" y="0"/>
                    <a:pt x="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3" name="Google Shape;9363;p16"/>
            <p:cNvSpPr/>
            <p:nvPr/>
          </p:nvSpPr>
          <p:spPr>
            <a:xfrm>
              <a:off x="3598875" y="678150"/>
              <a:ext cx="54300" cy="43100"/>
            </a:xfrm>
            <a:custGeom>
              <a:avLst/>
              <a:gdLst/>
              <a:ahLst/>
              <a:cxnLst/>
              <a:rect l="l" t="t" r="r" b="b"/>
              <a:pathLst>
                <a:path w="2172" h="1724" extrusionOk="0">
                  <a:moveTo>
                    <a:pt x="721" y="0"/>
                  </a:moveTo>
                  <a:cubicBezTo>
                    <a:pt x="653" y="0"/>
                    <a:pt x="583" y="6"/>
                    <a:pt x="512" y="18"/>
                  </a:cubicBezTo>
                  <a:cubicBezTo>
                    <a:pt x="0" y="173"/>
                    <a:pt x="124" y="669"/>
                    <a:pt x="155" y="1135"/>
                  </a:cubicBezTo>
                  <a:cubicBezTo>
                    <a:pt x="279" y="1367"/>
                    <a:pt x="574" y="1677"/>
                    <a:pt x="853" y="1724"/>
                  </a:cubicBezTo>
                  <a:cubicBezTo>
                    <a:pt x="1303" y="1615"/>
                    <a:pt x="1892" y="1445"/>
                    <a:pt x="2171" y="995"/>
                  </a:cubicBezTo>
                  <a:cubicBezTo>
                    <a:pt x="1864" y="491"/>
                    <a:pt x="1354" y="0"/>
                    <a:pt x="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4" name="Google Shape;9364;p16"/>
            <p:cNvSpPr/>
            <p:nvPr/>
          </p:nvSpPr>
          <p:spPr>
            <a:xfrm>
              <a:off x="3573275" y="577950"/>
              <a:ext cx="125650" cy="39450"/>
            </a:xfrm>
            <a:custGeom>
              <a:avLst/>
              <a:gdLst/>
              <a:ahLst/>
              <a:cxnLst/>
              <a:rect l="l" t="t" r="r" b="b"/>
              <a:pathLst>
                <a:path w="5026" h="1578" extrusionOk="0">
                  <a:moveTo>
                    <a:pt x="414" y="0"/>
                  </a:moveTo>
                  <a:cubicBezTo>
                    <a:pt x="245" y="0"/>
                    <a:pt x="105" y="77"/>
                    <a:pt x="62" y="304"/>
                  </a:cubicBezTo>
                  <a:cubicBezTo>
                    <a:pt x="0" y="815"/>
                    <a:pt x="481" y="738"/>
                    <a:pt x="776" y="815"/>
                  </a:cubicBezTo>
                  <a:cubicBezTo>
                    <a:pt x="1862" y="862"/>
                    <a:pt x="2932" y="1343"/>
                    <a:pt x="4017" y="1575"/>
                  </a:cubicBezTo>
                  <a:cubicBezTo>
                    <a:pt x="4053" y="1568"/>
                    <a:pt x="4090" y="1565"/>
                    <a:pt x="4129" y="1565"/>
                  </a:cubicBezTo>
                  <a:cubicBezTo>
                    <a:pt x="4212" y="1565"/>
                    <a:pt x="4301" y="1577"/>
                    <a:pt x="4388" y="1577"/>
                  </a:cubicBezTo>
                  <a:cubicBezTo>
                    <a:pt x="4505" y="1577"/>
                    <a:pt x="4619" y="1555"/>
                    <a:pt x="4715" y="1451"/>
                  </a:cubicBezTo>
                  <a:cubicBezTo>
                    <a:pt x="5026" y="1265"/>
                    <a:pt x="4622" y="1141"/>
                    <a:pt x="4622" y="908"/>
                  </a:cubicBezTo>
                  <a:cubicBezTo>
                    <a:pt x="3590" y="560"/>
                    <a:pt x="2608" y="261"/>
                    <a:pt x="1517" y="261"/>
                  </a:cubicBezTo>
                  <a:cubicBezTo>
                    <a:pt x="1396" y="261"/>
                    <a:pt x="1273" y="265"/>
                    <a:pt x="1148" y="273"/>
                  </a:cubicBezTo>
                  <a:cubicBezTo>
                    <a:pt x="998" y="179"/>
                    <a:pt x="672" y="0"/>
                    <a:pt x="4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5" name="Google Shape;9365;p16"/>
            <p:cNvSpPr/>
            <p:nvPr/>
          </p:nvSpPr>
          <p:spPr>
            <a:xfrm>
              <a:off x="3228875" y="645950"/>
              <a:ext cx="26475" cy="21800"/>
            </a:xfrm>
            <a:custGeom>
              <a:avLst/>
              <a:gdLst/>
              <a:ahLst/>
              <a:cxnLst/>
              <a:rect l="l" t="t" r="r" b="b"/>
              <a:pathLst>
                <a:path w="1059" h="872" extrusionOk="0">
                  <a:moveTo>
                    <a:pt x="757" y="1"/>
                  </a:moveTo>
                  <a:cubicBezTo>
                    <a:pt x="644" y="1"/>
                    <a:pt x="516" y="64"/>
                    <a:pt x="345" y="251"/>
                  </a:cubicBezTo>
                  <a:cubicBezTo>
                    <a:pt x="330" y="213"/>
                    <a:pt x="300" y="139"/>
                    <a:pt x="255" y="139"/>
                  </a:cubicBezTo>
                  <a:cubicBezTo>
                    <a:pt x="209" y="139"/>
                    <a:pt x="145" y="221"/>
                    <a:pt x="66" y="515"/>
                  </a:cubicBezTo>
                  <a:cubicBezTo>
                    <a:pt x="1" y="794"/>
                    <a:pt x="25" y="850"/>
                    <a:pt x="65" y="850"/>
                  </a:cubicBezTo>
                  <a:cubicBezTo>
                    <a:pt x="91" y="850"/>
                    <a:pt x="125" y="825"/>
                    <a:pt x="143" y="825"/>
                  </a:cubicBezTo>
                  <a:cubicBezTo>
                    <a:pt x="209" y="777"/>
                    <a:pt x="271" y="760"/>
                    <a:pt x="330" y="760"/>
                  </a:cubicBezTo>
                  <a:cubicBezTo>
                    <a:pt x="481" y="760"/>
                    <a:pt x="615" y="872"/>
                    <a:pt x="748" y="872"/>
                  </a:cubicBezTo>
                  <a:cubicBezTo>
                    <a:pt x="810" y="763"/>
                    <a:pt x="841" y="841"/>
                    <a:pt x="950" y="592"/>
                  </a:cubicBezTo>
                  <a:cubicBezTo>
                    <a:pt x="1059" y="344"/>
                    <a:pt x="997" y="344"/>
                    <a:pt x="1043" y="112"/>
                  </a:cubicBezTo>
                  <a:cubicBezTo>
                    <a:pt x="947" y="53"/>
                    <a:pt x="858" y="1"/>
                    <a:pt x="7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66" name="Google Shape;9366;p16"/>
          <p:cNvSpPr txBox="1">
            <a:spLocks noGrp="1"/>
          </p:cNvSpPr>
          <p:nvPr>
            <p:ph type="title"/>
          </p:nvPr>
        </p:nvSpPr>
        <p:spPr>
          <a:xfrm>
            <a:off x="660226" y="382675"/>
            <a:ext cx="7937100" cy="572700"/>
          </a:xfrm>
          <a:prstGeom prst="rect">
            <a:avLst/>
          </a:prstGeom>
        </p:spPr>
        <p:txBody>
          <a:bodyPr spcFirstLastPara="1" wrap="square" lIns="107269" tIns="107269" rIns="107269" bIns="1072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1_1_1_1_1_1_1">
    <p:spTree>
      <p:nvGrpSpPr>
        <p:cNvPr id="1" name="Shape 9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68" name="Google Shape;9368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2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369" name="Google Shape;9369;p17"/>
          <p:cNvSpPr txBox="1">
            <a:spLocks noGrp="1"/>
          </p:cNvSpPr>
          <p:nvPr>
            <p:ph type="subTitle" idx="1"/>
          </p:nvPr>
        </p:nvSpPr>
        <p:spPr>
          <a:xfrm flipH="1">
            <a:off x="4419400" y="3131050"/>
            <a:ext cx="2589000" cy="670500"/>
          </a:xfrm>
          <a:prstGeom prst="rect">
            <a:avLst/>
          </a:prstGeom>
        </p:spPr>
        <p:txBody>
          <a:bodyPr spcFirstLastPara="1" wrap="square" lIns="107269" tIns="107269" rIns="107269" bIns="1072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3015"/>
              </a:buClr>
              <a:buSzPts val="1800"/>
              <a:buNone/>
              <a:defRPr sz="1600" b="0">
                <a:solidFill>
                  <a:srgbClr val="5A301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1400"/>
              <a:buNone/>
              <a:defRPr sz="1600">
                <a:solidFill>
                  <a:srgbClr val="FAE1C8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1400"/>
              <a:buNone/>
              <a:defRPr sz="1600">
                <a:solidFill>
                  <a:srgbClr val="FAE1C8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1400"/>
              <a:buNone/>
              <a:defRPr sz="1600">
                <a:solidFill>
                  <a:srgbClr val="FAE1C8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1400"/>
              <a:buNone/>
              <a:defRPr sz="1600">
                <a:solidFill>
                  <a:srgbClr val="FAE1C8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1400"/>
              <a:buNone/>
              <a:defRPr sz="1600">
                <a:solidFill>
                  <a:srgbClr val="FAE1C8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1400"/>
              <a:buNone/>
              <a:defRPr sz="1600">
                <a:solidFill>
                  <a:srgbClr val="FAE1C8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1400"/>
              <a:buNone/>
              <a:defRPr sz="1600">
                <a:solidFill>
                  <a:srgbClr val="FAE1C8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1400"/>
              <a:buNone/>
              <a:defRPr sz="1600">
                <a:solidFill>
                  <a:srgbClr val="FAE1C8"/>
                </a:solidFill>
              </a:defRPr>
            </a:lvl9pPr>
          </a:lstStyle>
          <a:p>
            <a:endParaRPr/>
          </a:p>
        </p:txBody>
      </p:sp>
      <p:sp>
        <p:nvSpPr>
          <p:cNvPr id="9370" name="Google Shape;9370;p17"/>
          <p:cNvSpPr txBox="1">
            <a:spLocks noGrp="1"/>
          </p:cNvSpPr>
          <p:nvPr>
            <p:ph type="ctrTitle"/>
          </p:nvPr>
        </p:nvSpPr>
        <p:spPr>
          <a:xfrm flipH="1">
            <a:off x="4419600" y="844800"/>
            <a:ext cx="4114800" cy="1887900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12000"/>
              <a:buNone/>
              <a:defRPr sz="14100">
                <a:solidFill>
                  <a:srgbClr val="FA7E5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12000"/>
              <a:buNone/>
              <a:defRPr sz="14100">
                <a:solidFill>
                  <a:srgbClr val="FA7E5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12000"/>
              <a:buNone/>
              <a:defRPr sz="14100">
                <a:solidFill>
                  <a:srgbClr val="FA7E5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12000"/>
              <a:buNone/>
              <a:defRPr sz="14100">
                <a:solidFill>
                  <a:srgbClr val="FA7E5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12000"/>
              <a:buNone/>
              <a:defRPr sz="14100">
                <a:solidFill>
                  <a:srgbClr val="FA7E5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12000"/>
              <a:buNone/>
              <a:defRPr sz="14100">
                <a:solidFill>
                  <a:srgbClr val="FA7E5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12000"/>
              <a:buNone/>
              <a:defRPr sz="14100">
                <a:solidFill>
                  <a:srgbClr val="FA7E5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12000"/>
              <a:buNone/>
              <a:defRPr sz="14100">
                <a:solidFill>
                  <a:srgbClr val="FA7E5C"/>
                </a:solidFill>
              </a:defRPr>
            </a:lvl9pPr>
          </a:lstStyle>
          <a:p>
            <a:endParaRPr/>
          </a:p>
        </p:txBody>
      </p:sp>
      <p:grpSp>
        <p:nvGrpSpPr>
          <p:cNvPr id="9371" name="Google Shape;9371;p17"/>
          <p:cNvGrpSpPr/>
          <p:nvPr/>
        </p:nvGrpSpPr>
        <p:grpSpPr>
          <a:xfrm rot="3822518">
            <a:off x="7993049" y="3209263"/>
            <a:ext cx="1535027" cy="1923581"/>
            <a:chOff x="4082775" y="914425"/>
            <a:chExt cx="777050" cy="973675"/>
          </a:xfrm>
        </p:grpSpPr>
        <p:sp>
          <p:nvSpPr>
            <p:cNvPr id="9372" name="Google Shape;9372;p17"/>
            <p:cNvSpPr/>
            <p:nvPr/>
          </p:nvSpPr>
          <p:spPr>
            <a:xfrm>
              <a:off x="4082775" y="914425"/>
              <a:ext cx="665375" cy="778900"/>
            </a:xfrm>
            <a:custGeom>
              <a:avLst/>
              <a:gdLst/>
              <a:ahLst/>
              <a:cxnLst/>
              <a:rect l="l" t="t" r="r" b="b"/>
              <a:pathLst>
                <a:path w="26615" h="31156" extrusionOk="0">
                  <a:moveTo>
                    <a:pt x="24598" y="27170"/>
                  </a:moveTo>
                  <a:lnTo>
                    <a:pt x="24598" y="27170"/>
                  </a:lnTo>
                  <a:cubicBezTo>
                    <a:pt x="24594" y="27175"/>
                    <a:pt x="24589" y="27181"/>
                    <a:pt x="24585" y="27187"/>
                  </a:cubicBezTo>
                  <a:lnTo>
                    <a:pt x="24585" y="27187"/>
                  </a:lnTo>
                  <a:cubicBezTo>
                    <a:pt x="24590" y="27181"/>
                    <a:pt x="24594" y="27175"/>
                    <a:pt x="24598" y="27170"/>
                  </a:cubicBezTo>
                  <a:close/>
                  <a:moveTo>
                    <a:pt x="9983" y="1"/>
                  </a:moveTo>
                  <a:cubicBezTo>
                    <a:pt x="9865" y="1"/>
                    <a:pt x="9748" y="4"/>
                    <a:pt x="9631" y="12"/>
                  </a:cubicBezTo>
                  <a:cubicBezTo>
                    <a:pt x="9190" y="517"/>
                    <a:pt x="8635" y="807"/>
                    <a:pt x="8057" y="807"/>
                  </a:cubicBezTo>
                  <a:cubicBezTo>
                    <a:pt x="7782" y="807"/>
                    <a:pt x="7503" y="742"/>
                    <a:pt x="7227" y="602"/>
                  </a:cubicBezTo>
                  <a:lnTo>
                    <a:pt x="7227" y="602"/>
                  </a:lnTo>
                  <a:cubicBezTo>
                    <a:pt x="7440" y="1226"/>
                    <a:pt x="6821" y="1783"/>
                    <a:pt x="6162" y="1783"/>
                  </a:cubicBezTo>
                  <a:cubicBezTo>
                    <a:pt x="6052" y="1783"/>
                    <a:pt x="5940" y="1767"/>
                    <a:pt x="5832" y="1734"/>
                  </a:cubicBezTo>
                  <a:lnTo>
                    <a:pt x="5832" y="1734"/>
                  </a:lnTo>
                  <a:lnTo>
                    <a:pt x="6018" y="2494"/>
                  </a:lnTo>
                  <a:cubicBezTo>
                    <a:pt x="5915" y="2464"/>
                    <a:pt x="5824" y="2450"/>
                    <a:pt x="5742" y="2450"/>
                  </a:cubicBezTo>
                  <a:cubicBezTo>
                    <a:pt x="4963" y="2450"/>
                    <a:pt x="5030" y="3678"/>
                    <a:pt x="4039" y="3678"/>
                  </a:cubicBezTo>
                  <a:cubicBezTo>
                    <a:pt x="4002" y="3678"/>
                    <a:pt x="3964" y="3676"/>
                    <a:pt x="3924" y="3672"/>
                  </a:cubicBezTo>
                  <a:lnTo>
                    <a:pt x="3924" y="3672"/>
                  </a:lnTo>
                  <a:cubicBezTo>
                    <a:pt x="3955" y="4262"/>
                    <a:pt x="4451" y="3890"/>
                    <a:pt x="4467" y="4448"/>
                  </a:cubicBezTo>
                  <a:cubicBezTo>
                    <a:pt x="3257" y="5223"/>
                    <a:pt x="3350" y="6356"/>
                    <a:pt x="1861" y="6805"/>
                  </a:cubicBezTo>
                  <a:lnTo>
                    <a:pt x="2823" y="7581"/>
                  </a:lnTo>
                  <a:cubicBezTo>
                    <a:pt x="1861" y="9597"/>
                    <a:pt x="1396" y="12079"/>
                    <a:pt x="0" y="13583"/>
                  </a:cubicBezTo>
                  <a:cubicBezTo>
                    <a:pt x="529" y="13541"/>
                    <a:pt x="921" y="13231"/>
                    <a:pt x="1324" y="13231"/>
                  </a:cubicBezTo>
                  <a:cubicBezTo>
                    <a:pt x="1511" y="13231"/>
                    <a:pt x="1701" y="13298"/>
                    <a:pt x="1908" y="13490"/>
                  </a:cubicBezTo>
                  <a:cubicBezTo>
                    <a:pt x="2094" y="14607"/>
                    <a:pt x="1117" y="15677"/>
                    <a:pt x="1644" y="16747"/>
                  </a:cubicBezTo>
                  <a:cubicBezTo>
                    <a:pt x="962" y="17352"/>
                    <a:pt x="0" y="18515"/>
                    <a:pt x="16" y="19074"/>
                  </a:cubicBezTo>
                  <a:cubicBezTo>
                    <a:pt x="744" y="18314"/>
                    <a:pt x="2140" y="18158"/>
                    <a:pt x="2482" y="17042"/>
                  </a:cubicBezTo>
                  <a:cubicBezTo>
                    <a:pt x="2517" y="16912"/>
                    <a:pt x="2586" y="16860"/>
                    <a:pt x="2666" y="16860"/>
                  </a:cubicBezTo>
                  <a:cubicBezTo>
                    <a:pt x="2864" y="16860"/>
                    <a:pt x="3135" y="17176"/>
                    <a:pt x="3179" y="17429"/>
                  </a:cubicBezTo>
                  <a:cubicBezTo>
                    <a:pt x="4668" y="18251"/>
                    <a:pt x="2575" y="19446"/>
                    <a:pt x="2714" y="20345"/>
                  </a:cubicBezTo>
                  <a:cubicBezTo>
                    <a:pt x="2816" y="20414"/>
                    <a:pt x="2923" y="20445"/>
                    <a:pt x="3029" y="20445"/>
                  </a:cubicBezTo>
                  <a:cubicBezTo>
                    <a:pt x="3568" y="20445"/>
                    <a:pt x="4102" y="19656"/>
                    <a:pt x="4064" y="19074"/>
                  </a:cubicBezTo>
                  <a:cubicBezTo>
                    <a:pt x="4220" y="18997"/>
                    <a:pt x="4357" y="18964"/>
                    <a:pt x="4479" y="18964"/>
                  </a:cubicBezTo>
                  <a:cubicBezTo>
                    <a:pt x="5179" y="18964"/>
                    <a:pt x="5424" y="20022"/>
                    <a:pt x="6153" y="20022"/>
                  </a:cubicBezTo>
                  <a:cubicBezTo>
                    <a:pt x="6175" y="20022"/>
                    <a:pt x="6197" y="20021"/>
                    <a:pt x="6219" y="20020"/>
                  </a:cubicBezTo>
                  <a:lnTo>
                    <a:pt x="6219" y="20020"/>
                  </a:lnTo>
                  <a:cubicBezTo>
                    <a:pt x="6235" y="20655"/>
                    <a:pt x="6049" y="21183"/>
                    <a:pt x="5770" y="21726"/>
                  </a:cubicBezTo>
                  <a:cubicBezTo>
                    <a:pt x="5886" y="21775"/>
                    <a:pt x="5986" y="21797"/>
                    <a:pt x="6073" y="21797"/>
                  </a:cubicBezTo>
                  <a:cubicBezTo>
                    <a:pt x="6613" y="21797"/>
                    <a:pt x="6661" y="20952"/>
                    <a:pt x="7088" y="20578"/>
                  </a:cubicBezTo>
                  <a:cubicBezTo>
                    <a:pt x="7383" y="20687"/>
                    <a:pt x="7848" y="20888"/>
                    <a:pt x="7801" y="21105"/>
                  </a:cubicBezTo>
                  <a:cubicBezTo>
                    <a:pt x="7290" y="21400"/>
                    <a:pt x="6917" y="21819"/>
                    <a:pt x="6933" y="22393"/>
                  </a:cubicBezTo>
                  <a:cubicBezTo>
                    <a:pt x="7094" y="22458"/>
                    <a:pt x="7228" y="22487"/>
                    <a:pt x="7340" y="22487"/>
                  </a:cubicBezTo>
                  <a:cubicBezTo>
                    <a:pt x="8190" y="22487"/>
                    <a:pt x="7809" y="20833"/>
                    <a:pt x="8685" y="20764"/>
                  </a:cubicBezTo>
                  <a:lnTo>
                    <a:pt x="8685" y="20764"/>
                  </a:lnTo>
                  <a:cubicBezTo>
                    <a:pt x="8096" y="22858"/>
                    <a:pt x="10717" y="21384"/>
                    <a:pt x="10360" y="23277"/>
                  </a:cubicBezTo>
                  <a:cubicBezTo>
                    <a:pt x="10640" y="22734"/>
                    <a:pt x="10360" y="22005"/>
                    <a:pt x="10857" y="21415"/>
                  </a:cubicBezTo>
                  <a:cubicBezTo>
                    <a:pt x="11927" y="21881"/>
                    <a:pt x="11880" y="24300"/>
                    <a:pt x="13648" y="24672"/>
                  </a:cubicBezTo>
                  <a:cubicBezTo>
                    <a:pt x="13681" y="24681"/>
                    <a:pt x="13712" y="24685"/>
                    <a:pt x="13742" y="24685"/>
                  </a:cubicBezTo>
                  <a:cubicBezTo>
                    <a:pt x="14046" y="24685"/>
                    <a:pt x="14255" y="24296"/>
                    <a:pt x="14579" y="24254"/>
                  </a:cubicBezTo>
                  <a:cubicBezTo>
                    <a:pt x="15417" y="24533"/>
                    <a:pt x="15618" y="25370"/>
                    <a:pt x="15587" y="26084"/>
                  </a:cubicBezTo>
                  <a:lnTo>
                    <a:pt x="16828" y="26316"/>
                  </a:lnTo>
                  <a:cubicBezTo>
                    <a:pt x="16626" y="26859"/>
                    <a:pt x="16363" y="27464"/>
                    <a:pt x="16595" y="28007"/>
                  </a:cubicBezTo>
                  <a:cubicBezTo>
                    <a:pt x="16799" y="28133"/>
                    <a:pt x="16998" y="28182"/>
                    <a:pt x="17193" y="28182"/>
                  </a:cubicBezTo>
                  <a:cubicBezTo>
                    <a:pt x="17894" y="28182"/>
                    <a:pt x="18556" y="27549"/>
                    <a:pt x="19254" y="27549"/>
                  </a:cubicBezTo>
                  <a:cubicBezTo>
                    <a:pt x="19415" y="27549"/>
                    <a:pt x="19578" y="27583"/>
                    <a:pt x="19744" y="27666"/>
                  </a:cubicBezTo>
                  <a:cubicBezTo>
                    <a:pt x="20162" y="27092"/>
                    <a:pt x="19046" y="27278"/>
                    <a:pt x="19247" y="26751"/>
                  </a:cubicBezTo>
                  <a:cubicBezTo>
                    <a:pt x="19201" y="26037"/>
                    <a:pt x="21574" y="25665"/>
                    <a:pt x="21651" y="24362"/>
                  </a:cubicBezTo>
                  <a:cubicBezTo>
                    <a:pt x="21822" y="24199"/>
                    <a:pt x="21972" y="24133"/>
                    <a:pt x="22108" y="24133"/>
                  </a:cubicBezTo>
                  <a:cubicBezTo>
                    <a:pt x="22551" y="24133"/>
                    <a:pt x="22849" y="24834"/>
                    <a:pt x="23264" y="25107"/>
                  </a:cubicBezTo>
                  <a:cubicBezTo>
                    <a:pt x="22908" y="25929"/>
                    <a:pt x="22039" y="25929"/>
                    <a:pt x="21496" y="26518"/>
                  </a:cubicBezTo>
                  <a:lnTo>
                    <a:pt x="22753" y="26316"/>
                  </a:lnTo>
                  <a:cubicBezTo>
                    <a:pt x="23812" y="26415"/>
                    <a:pt x="23405" y="27801"/>
                    <a:pt x="24203" y="27801"/>
                  </a:cubicBezTo>
                  <a:cubicBezTo>
                    <a:pt x="24281" y="27801"/>
                    <a:pt x="24370" y="27788"/>
                    <a:pt x="24474" y="27759"/>
                  </a:cubicBezTo>
                  <a:cubicBezTo>
                    <a:pt x="24519" y="27550"/>
                    <a:pt x="24477" y="27340"/>
                    <a:pt x="24585" y="27187"/>
                  </a:cubicBezTo>
                  <a:lnTo>
                    <a:pt x="24585" y="27187"/>
                  </a:lnTo>
                  <a:cubicBezTo>
                    <a:pt x="24485" y="27320"/>
                    <a:pt x="24368" y="27471"/>
                    <a:pt x="24225" y="27471"/>
                  </a:cubicBezTo>
                  <a:cubicBezTo>
                    <a:pt x="24172" y="27471"/>
                    <a:pt x="24116" y="27450"/>
                    <a:pt x="24055" y="27402"/>
                  </a:cubicBezTo>
                  <a:cubicBezTo>
                    <a:pt x="23931" y="26782"/>
                    <a:pt x="24614" y="26472"/>
                    <a:pt x="24660" y="26316"/>
                  </a:cubicBezTo>
                  <a:lnTo>
                    <a:pt x="24660" y="26316"/>
                  </a:lnTo>
                  <a:cubicBezTo>
                    <a:pt x="24970" y="26921"/>
                    <a:pt x="24428" y="27588"/>
                    <a:pt x="24831" y="27867"/>
                  </a:cubicBezTo>
                  <a:lnTo>
                    <a:pt x="25001" y="26766"/>
                  </a:lnTo>
                  <a:cubicBezTo>
                    <a:pt x="25157" y="28240"/>
                    <a:pt x="26056" y="30240"/>
                    <a:pt x="26614" y="31155"/>
                  </a:cubicBezTo>
                  <a:cubicBezTo>
                    <a:pt x="26242" y="29263"/>
                    <a:pt x="25684" y="27076"/>
                    <a:pt x="24350" y="25805"/>
                  </a:cubicBezTo>
                  <a:cubicBezTo>
                    <a:pt x="22427" y="25029"/>
                    <a:pt x="24273" y="23525"/>
                    <a:pt x="24288" y="22315"/>
                  </a:cubicBezTo>
                  <a:cubicBezTo>
                    <a:pt x="23497" y="22206"/>
                    <a:pt x="23233" y="21555"/>
                    <a:pt x="23342" y="20811"/>
                  </a:cubicBezTo>
                  <a:cubicBezTo>
                    <a:pt x="23504" y="20676"/>
                    <a:pt x="23638" y="20622"/>
                    <a:pt x="23753" y="20622"/>
                  </a:cubicBezTo>
                  <a:cubicBezTo>
                    <a:pt x="24186" y="20622"/>
                    <a:pt x="24356" y="21371"/>
                    <a:pt x="24736" y="21371"/>
                  </a:cubicBezTo>
                  <a:cubicBezTo>
                    <a:pt x="24838" y="21371"/>
                    <a:pt x="24954" y="21318"/>
                    <a:pt x="25095" y="21183"/>
                  </a:cubicBezTo>
                  <a:cubicBezTo>
                    <a:pt x="24521" y="20640"/>
                    <a:pt x="24040" y="20299"/>
                    <a:pt x="23388" y="19880"/>
                  </a:cubicBezTo>
                  <a:lnTo>
                    <a:pt x="22846" y="16049"/>
                  </a:lnTo>
                  <a:lnTo>
                    <a:pt x="22846" y="16049"/>
                  </a:lnTo>
                  <a:cubicBezTo>
                    <a:pt x="22886" y="16057"/>
                    <a:pt x="22926" y="16061"/>
                    <a:pt x="22965" y="16061"/>
                  </a:cubicBezTo>
                  <a:cubicBezTo>
                    <a:pt x="23441" y="16061"/>
                    <a:pt x="23832" y="15485"/>
                    <a:pt x="23761" y="15041"/>
                  </a:cubicBezTo>
                  <a:lnTo>
                    <a:pt x="23761" y="15041"/>
                  </a:lnTo>
                  <a:cubicBezTo>
                    <a:pt x="23480" y="15085"/>
                    <a:pt x="23223" y="15117"/>
                    <a:pt x="22977" y="15117"/>
                  </a:cubicBezTo>
                  <a:cubicBezTo>
                    <a:pt x="22446" y="15117"/>
                    <a:pt x="21964" y="14970"/>
                    <a:pt x="21403" y="14483"/>
                  </a:cubicBezTo>
                  <a:cubicBezTo>
                    <a:pt x="21372" y="13909"/>
                    <a:pt x="20659" y="13521"/>
                    <a:pt x="21326" y="13133"/>
                  </a:cubicBezTo>
                  <a:lnTo>
                    <a:pt x="21326" y="13133"/>
                  </a:lnTo>
                  <a:cubicBezTo>
                    <a:pt x="21580" y="13232"/>
                    <a:pt x="21834" y="13498"/>
                    <a:pt x="22135" y="13498"/>
                  </a:cubicBezTo>
                  <a:cubicBezTo>
                    <a:pt x="22165" y="13498"/>
                    <a:pt x="22195" y="13496"/>
                    <a:pt x="22225" y="13490"/>
                  </a:cubicBezTo>
                  <a:cubicBezTo>
                    <a:pt x="20659" y="11582"/>
                    <a:pt x="21062" y="8760"/>
                    <a:pt x="19465" y="6728"/>
                  </a:cubicBezTo>
                  <a:cubicBezTo>
                    <a:pt x="19728" y="6107"/>
                    <a:pt x="20969" y="6340"/>
                    <a:pt x="20705" y="5518"/>
                  </a:cubicBezTo>
                  <a:lnTo>
                    <a:pt x="20705" y="5518"/>
                  </a:lnTo>
                  <a:cubicBezTo>
                    <a:pt x="20508" y="5574"/>
                    <a:pt x="20319" y="5598"/>
                    <a:pt x="20138" y="5598"/>
                  </a:cubicBezTo>
                  <a:cubicBezTo>
                    <a:pt x="19763" y="5598"/>
                    <a:pt x="19422" y="5494"/>
                    <a:pt x="19108" y="5348"/>
                  </a:cubicBezTo>
                  <a:cubicBezTo>
                    <a:pt x="18643" y="4277"/>
                    <a:pt x="17262" y="3579"/>
                    <a:pt x="17092" y="2540"/>
                  </a:cubicBezTo>
                  <a:cubicBezTo>
                    <a:pt x="16975" y="2573"/>
                    <a:pt x="16869" y="2587"/>
                    <a:pt x="16770" y="2587"/>
                  </a:cubicBezTo>
                  <a:cubicBezTo>
                    <a:pt x="15945" y="2587"/>
                    <a:pt x="15682" y="1562"/>
                    <a:pt x="14731" y="1562"/>
                  </a:cubicBezTo>
                  <a:cubicBezTo>
                    <a:pt x="14663" y="1562"/>
                    <a:pt x="14592" y="1568"/>
                    <a:pt x="14517" y="1579"/>
                  </a:cubicBezTo>
                  <a:cubicBezTo>
                    <a:pt x="14207" y="1424"/>
                    <a:pt x="14595" y="1082"/>
                    <a:pt x="14269" y="850"/>
                  </a:cubicBezTo>
                  <a:cubicBezTo>
                    <a:pt x="13217" y="619"/>
                    <a:pt x="11524" y="1"/>
                    <a:pt x="9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3" name="Google Shape;9373;p17"/>
            <p:cNvSpPr/>
            <p:nvPr/>
          </p:nvSpPr>
          <p:spPr>
            <a:xfrm>
              <a:off x="4676775" y="1262850"/>
              <a:ext cx="37250" cy="24350"/>
            </a:xfrm>
            <a:custGeom>
              <a:avLst/>
              <a:gdLst/>
              <a:ahLst/>
              <a:cxnLst/>
              <a:rect l="l" t="t" r="r" b="b"/>
              <a:pathLst>
                <a:path w="1490" h="974" extrusionOk="0">
                  <a:moveTo>
                    <a:pt x="422" y="0"/>
                  </a:moveTo>
                  <a:cubicBezTo>
                    <a:pt x="265" y="0"/>
                    <a:pt x="117" y="69"/>
                    <a:pt x="1" y="251"/>
                  </a:cubicBezTo>
                  <a:cubicBezTo>
                    <a:pt x="193" y="663"/>
                    <a:pt x="324" y="965"/>
                    <a:pt x="781" y="965"/>
                  </a:cubicBezTo>
                  <a:cubicBezTo>
                    <a:pt x="841" y="965"/>
                    <a:pt x="906" y="960"/>
                    <a:pt x="978" y="949"/>
                  </a:cubicBezTo>
                  <a:cubicBezTo>
                    <a:pt x="1002" y="966"/>
                    <a:pt x="1032" y="974"/>
                    <a:pt x="1064" y="974"/>
                  </a:cubicBezTo>
                  <a:cubicBezTo>
                    <a:pt x="1239" y="974"/>
                    <a:pt x="1489" y="743"/>
                    <a:pt x="1319" y="468"/>
                  </a:cubicBezTo>
                  <a:cubicBezTo>
                    <a:pt x="1110" y="291"/>
                    <a:pt x="746" y="0"/>
                    <a:pt x="4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4" name="Google Shape;9374;p17"/>
            <p:cNvSpPr/>
            <p:nvPr/>
          </p:nvSpPr>
          <p:spPr>
            <a:xfrm>
              <a:off x="4739600" y="1433900"/>
              <a:ext cx="120225" cy="116775"/>
            </a:xfrm>
            <a:custGeom>
              <a:avLst/>
              <a:gdLst/>
              <a:ahLst/>
              <a:cxnLst/>
              <a:rect l="l" t="t" r="r" b="b"/>
              <a:pathLst>
                <a:path w="4809" h="4671" extrusionOk="0">
                  <a:moveTo>
                    <a:pt x="1225" y="1"/>
                  </a:moveTo>
                  <a:cubicBezTo>
                    <a:pt x="0" y="2032"/>
                    <a:pt x="2420" y="3366"/>
                    <a:pt x="3738" y="4514"/>
                  </a:cubicBezTo>
                  <a:cubicBezTo>
                    <a:pt x="3811" y="4623"/>
                    <a:pt x="3961" y="4670"/>
                    <a:pt x="4119" y="4670"/>
                  </a:cubicBezTo>
                  <a:cubicBezTo>
                    <a:pt x="4367" y="4670"/>
                    <a:pt x="4634" y="4554"/>
                    <a:pt x="4653" y="4374"/>
                  </a:cubicBezTo>
                  <a:cubicBezTo>
                    <a:pt x="4808" y="3087"/>
                    <a:pt x="3149" y="2978"/>
                    <a:pt x="2435" y="2094"/>
                  </a:cubicBezTo>
                  <a:cubicBezTo>
                    <a:pt x="2327" y="1334"/>
                    <a:pt x="1939" y="249"/>
                    <a:pt x="1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5" name="Google Shape;9375;p17"/>
            <p:cNvSpPr/>
            <p:nvPr/>
          </p:nvSpPr>
          <p:spPr>
            <a:xfrm>
              <a:off x="4200500" y="1612050"/>
              <a:ext cx="21175" cy="13800"/>
            </a:xfrm>
            <a:custGeom>
              <a:avLst/>
              <a:gdLst/>
              <a:ahLst/>
              <a:cxnLst/>
              <a:rect l="l" t="t" r="r" b="b"/>
              <a:pathLst>
                <a:path w="847" h="552" extrusionOk="0">
                  <a:moveTo>
                    <a:pt x="541" y="0"/>
                  </a:moveTo>
                  <a:cubicBezTo>
                    <a:pt x="1" y="0"/>
                    <a:pt x="846" y="407"/>
                    <a:pt x="130" y="536"/>
                  </a:cubicBezTo>
                  <a:cubicBezTo>
                    <a:pt x="156" y="547"/>
                    <a:pt x="184" y="551"/>
                    <a:pt x="214" y="551"/>
                  </a:cubicBezTo>
                  <a:cubicBezTo>
                    <a:pt x="456" y="551"/>
                    <a:pt x="800" y="243"/>
                    <a:pt x="704" y="9"/>
                  </a:cubicBezTo>
                  <a:cubicBezTo>
                    <a:pt x="639" y="3"/>
                    <a:pt x="585" y="0"/>
                    <a:pt x="5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6" name="Google Shape;9376;p17"/>
            <p:cNvSpPr/>
            <p:nvPr/>
          </p:nvSpPr>
          <p:spPr>
            <a:xfrm>
              <a:off x="4439375" y="1679950"/>
              <a:ext cx="22900" cy="20350"/>
            </a:xfrm>
            <a:custGeom>
              <a:avLst/>
              <a:gdLst/>
              <a:ahLst/>
              <a:cxnLst/>
              <a:rect l="l" t="t" r="r" b="b"/>
              <a:pathLst>
                <a:path w="916" h="814" extrusionOk="0">
                  <a:moveTo>
                    <a:pt x="201" y="1"/>
                  </a:moveTo>
                  <a:cubicBezTo>
                    <a:pt x="171" y="1"/>
                    <a:pt x="141" y="3"/>
                    <a:pt x="113" y="7"/>
                  </a:cubicBezTo>
                  <a:cubicBezTo>
                    <a:pt x="153" y="179"/>
                    <a:pt x="1" y="589"/>
                    <a:pt x="158" y="589"/>
                  </a:cubicBezTo>
                  <a:cubicBezTo>
                    <a:pt x="185" y="589"/>
                    <a:pt x="221" y="577"/>
                    <a:pt x="268" y="550"/>
                  </a:cubicBezTo>
                  <a:lnTo>
                    <a:pt x="439" y="317"/>
                  </a:lnTo>
                  <a:lnTo>
                    <a:pt x="439" y="317"/>
                  </a:lnTo>
                  <a:cubicBezTo>
                    <a:pt x="529" y="362"/>
                    <a:pt x="575" y="697"/>
                    <a:pt x="411" y="803"/>
                  </a:cubicBezTo>
                  <a:lnTo>
                    <a:pt x="411" y="803"/>
                  </a:lnTo>
                  <a:lnTo>
                    <a:pt x="718" y="628"/>
                  </a:lnTo>
                  <a:cubicBezTo>
                    <a:pt x="915" y="206"/>
                    <a:pt x="500" y="1"/>
                    <a:pt x="201" y="1"/>
                  </a:cubicBezTo>
                  <a:close/>
                  <a:moveTo>
                    <a:pt x="411" y="803"/>
                  </a:moveTo>
                  <a:lnTo>
                    <a:pt x="393" y="814"/>
                  </a:lnTo>
                  <a:cubicBezTo>
                    <a:pt x="399" y="810"/>
                    <a:pt x="405" y="807"/>
                    <a:pt x="411" y="8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7" name="Google Shape;9377;p17"/>
            <p:cNvSpPr/>
            <p:nvPr/>
          </p:nvSpPr>
          <p:spPr>
            <a:xfrm>
              <a:off x="4422800" y="1712675"/>
              <a:ext cx="32600" cy="41900"/>
            </a:xfrm>
            <a:custGeom>
              <a:avLst/>
              <a:gdLst/>
              <a:ahLst/>
              <a:cxnLst/>
              <a:rect l="l" t="t" r="r" b="b"/>
              <a:pathLst>
                <a:path w="1304" h="1676" extrusionOk="0">
                  <a:moveTo>
                    <a:pt x="1211" y="1"/>
                  </a:moveTo>
                  <a:lnTo>
                    <a:pt x="621" y="1288"/>
                  </a:lnTo>
                  <a:lnTo>
                    <a:pt x="420" y="823"/>
                  </a:lnTo>
                  <a:cubicBezTo>
                    <a:pt x="420" y="1257"/>
                    <a:pt x="1" y="1319"/>
                    <a:pt x="420" y="1676"/>
                  </a:cubicBezTo>
                  <a:cubicBezTo>
                    <a:pt x="854" y="1335"/>
                    <a:pt x="1304" y="606"/>
                    <a:pt x="1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8" name="Google Shape;9378;p17"/>
            <p:cNvSpPr/>
            <p:nvPr/>
          </p:nvSpPr>
          <p:spPr>
            <a:xfrm>
              <a:off x="4377825" y="1732850"/>
              <a:ext cx="6225" cy="17075"/>
            </a:xfrm>
            <a:custGeom>
              <a:avLst/>
              <a:gdLst/>
              <a:ahLst/>
              <a:cxnLst/>
              <a:rect l="l" t="t" r="r" b="b"/>
              <a:pathLst>
                <a:path w="249" h="683" extrusionOk="0">
                  <a:moveTo>
                    <a:pt x="78" y="0"/>
                  </a:moveTo>
                  <a:lnTo>
                    <a:pt x="1" y="435"/>
                  </a:lnTo>
                  <a:lnTo>
                    <a:pt x="63" y="357"/>
                  </a:lnTo>
                  <a:lnTo>
                    <a:pt x="249" y="68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9" name="Google Shape;9379;p17"/>
            <p:cNvSpPr/>
            <p:nvPr/>
          </p:nvSpPr>
          <p:spPr>
            <a:xfrm>
              <a:off x="4367450" y="1760225"/>
              <a:ext cx="14175" cy="20000"/>
            </a:xfrm>
            <a:custGeom>
              <a:avLst/>
              <a:gdLst/>
              <a:ahLst/>
              <a:cxnLst/>
              <a:rect l="l" t="t" r="r" b="b"/>
              <a:pathLst>
                <a:path w="567" h="800" extrusionOk="0">
                  <a:moveTo>
                    <a:pt x="382" y="1"/>
                  </a:moveTo>
                  <a:cubicBezTo>
                    <a:pt x="0" y="1"/>
                    <a:pt x="107" y="800"/>
                    <a:pt x="346" y="800"/>
                  </a:cubicBezTo>
                  <a:cubicBezTo>
                    <a:pt x="373" y="800"/>
                    <a:pt x="401" y="789"/>
                    <a:pt x="431" y="767"/>
                  </a:cubicBezTo>
                  <a:cubicBezTo>
                    <a:pt x="566" y="497"/>
                    <a:pt x="431" y="50"/>
                    <a:pt x="496" y="21"/>
                  </a:cubicBezTo>
                  <a:lnTo>
                    <a:pt x="496" y="21"/>
                  </a:lnTo>
                  <a:cubicBezTo>
                    <a:pt x="510" y="26"/>
                    <a:pt x="525" y="31"/>
                    <a:pt x="540" y="38"/>
                  </a:cubicBezTo>
                  <a:cubicBezTo>
                    <a:pt x="524" y="25"/>
                    <a:pt x="512" y="20"/>
                    <a:pt x="503" y="20"/>
                  </a:cubicBezTo>
                  <a:cubicBezTo>
                    <a:pt x="501" y="20"/>
                    <a:pt x="498" y="20"/>
                    <a:pt x="496" y="21"/>
                  </a:cubicBezTo>
                  <a:lnTo>
                    <a:pt x="496" y="21"/>
                  </a:lnTo>
                  <a:cubicBezTo>
                    <a:pt x="454" y="7"/>
                    <a:pt x="416" y="1"/>
                    <a:pt x="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0" name="Google Shape;9380;p17"/>
            <p:cNvSpPr/>
            <p:nvPr/>
          </p:nvSpPr>
          <p:spPr>
            <a:xfrm>
              <a:off x="4598825" y="1811950"/>
              <a:ext cx="22525" cy="23875"/>
            </a:xfrm>
            <a:custGeom>
              <a:avLst/>
              <a:gdLst/>
              <a:ahLst/>
              <a:cxnLst/>
              <a:rect l="l" t="t" r="r" b="b"/>
              <a:pathLst>
                <a:path w="901" h="955" extrusionOk="0">
                  <a:moveTo>
                    <a:pt x="436" y="0"/>
                  </a:moveTo>
                  <a:cubicBezTo>
                    <a:pt x="451" y="202"/>
                    <a:pt x="668" y="590"/>
                    <a:pt x="311" y="652"/>
                  </a:cubicBezTo>
                  <a:lnTo>
                    <a:pt x="79" y="481"/>
                  </a:lnTo>
                  <a:lnTo>
                    <a:pt x="79" y="481"/>
                  </a:lnTo>
                  <a:cubicBezTo>
                    <a:pt x="1" y="625"/>
                    <a:pt x="273" y="954"/>
                    <a:pt x="482" y="954"/>
                  </a:cubicBezTo>
                  <a:cubicBezTo>
                    <a:pt x="521" y="954"/>
                    <a:pt x="559" y="943"/>
                    <a:pt x="591" y="915"/>
                  </a:cubicBezTo>
                  <a:cubicBezTo>
                    <a:pt x="544" y="636"/>
                    <a:pt x="901" y="156"/>
                    <a:pt x="4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1" name="Google Shape;9381;p17"/>
            <p:cNvSpPr/>
            <p:nvPr/>
          </p:nvSpPr>
          <p:spPr>
            <a:xfrm>
              <a:off x="4625250" y="1866250"/>
              <a:ext cx="20150" cy="21850"/>
            </a:xfrm>
            <a:custGeom>
              <a:avLst/>
              <a:gdLst/>
              <a:ahLst/>
              <a:cxnLst/>
              <a:rect l="l" t="t" r="r" b="b"/>
              <a:pathLst>
                <a:path w="806" h="874" extrusionOk="0">
                  <a:moveTo>
                    <a:pt x="334" y="0"/>
                  </a:moveTo>
                  <a:cubicBezTo>
                    <a:pt x="241" y="0"/>
                    <a:pt x="139" y="66"/>
                    <a:pt x="30" y="232"/>
                  </a:cubicBezTo>
                  <a:cubicBezTo>
                    <a:pt x="1" y="451"/>
                    <a:pt x="136" y="874"/>
                    <a:pt x="486" y="874"/>
                  </a:cubicBezTo>
                  <a:cubicBezTo>
                    <a:pt x="509" y="874"/>
                    <a:pt x="532" y="872"/>
                    <a:pt x="557" y="868"/>
                  </a:cubicBezTo>
                  <a:lnTo>
                    <a:pt x="805" y="620"/>
                  </a:lnTo>
                  <a:cubicBezTo>
                    <a:pt x="709" y="340"/>
                    <a:pt x="544" y="0"/>
                    <a:pt x="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82" name="Google Shape;9382;p17"/>
          <p:cNvSpPr/>
          <p:nvPr/>
        </p:nvSpPr>
        <p:spPr>
          <a:xfrm rot="8100147">
            <a:off x="-414045" y="303077"/>
            <a:ext cx="2345411" cy="1284276"/>
          </a:xfrm>
          <a:custGeom>
            <a:avLst/>
            <a:gdLst/>
            <a:ahLst/>
            <a:cxnLst/>
            <a:rect l="l" t="t" r="r" b="b"/>
            <a:pathLst>
              <a:path w="56794" h="31100" extrusionOk="0">
                <a:moveTo>
                  <a:pt x="31088" y="3452"/>
                </a:moveTo>
                <a:lnTo>
                  <a:pt x="31088" y="3499"/>
                </a:lnTo>
                <a:cubicBezTo>
                  <a:pt x="31029" y="3511"/>
                  <a:pt x="30969" y="3511"/>
                  <a:pt x="30922" y="3523"/>
                </a:cubicBezTo>
                <a:lnTo>
                  <a:pt x="30922" y="3487"/>
                </a:lnTo>
                <a:cubicBezTo>
                  <a:pt x="30969" y="3464"/>
                  <a:pt x="31029" y="3464"/>
                  <a:pt x="31088" y="3452"/>
                </a:cubicBezTo>
                <a:close/>
                <a:moveTo>
                  <a:pt x="24385" y="3857"/>
                </a:moveTo>
                <a:cubicBezTo>
                  <a:pt x="24369" y="3857"/>
                  <a:pt x="24353" y="3867"/>
                  <a:pt x="24351" y="3867"/>
                </a:cubicBezTo>
                <a:cubicBezTo>
                  <a:pt x="24351" y="3867"/>
                  <a:pt x="24353" y="3865"/>
                  <a:pt x="24358" y="3860"/>
                </a:cubicBezTo>
                <a:lnTo>
                  <a:pt x="24358" y="3860"/>
                </a:lnTo>
                <a:cubicBezTo>
                  <a:pt x="24366" y="3858"/>
                  <a:pt x="24376" y="3857"/>
                  <a:pt x="24385" y="3857"/>
                </a:cubicBezTo>
                <a:close/>
                <a:moveTo>
                  <a:pt x="30637" y="3578"/>
                </a:moveTo>
                <a:cubicBezTo>
                  <a:pt x="30679" y="3578"/>
                  <a:pt x="30745" y="3589"/>
                  <a:pt x="30850" y="3607"/>
                </a:cubicBezTo>
                <a:cubicBezTo>
                  <a:pt x="29874" y="3964"/>
                  <a:pt x="28993" y="4285"/>
                  <a:pt x="28028" y="4416"/>
                </a:cubicBezTo>
                <a:cubicBezTo>
                  <a:pt x="28124" y="4357"/>
                  <a:pt x="28219" y="4261"/>
                  <a:pt x="28326" y="4226"/>
                </a:cubicBezTo>
                <a:cubicBezTo>
                  <a:pt x="29076" y="3999"/>
                  <a:pt x="29838" y="3797"/>
                  <a:pt x="30600" y="3583"/>
                </a:cubicBezTo>
                <a:cubicBezTo>
                  <a:pt x="30610" y="3580"/>
                  <a:pt x="30622" y="3578"/>
                  <a:pt x="30637" y="3578"/>
                </a:cubicBezTo>
                <a:close/>
                <a:moveTo>
                  <a:pt x="22408" y="4916"/>
                </a:moveTo>
                <a:cubicBezTo>
                  <a:pt x="22337" y="4940"/>
                  <a:pt x="22253" y="4988"/>
                  <a:pt x="22170" y="5011"/>
                </a:cubicBezTo>
                <a:cubicBezTo>
                  <a:pt x="22159" y="4988"/>
                  <a:pt x="22159" y="4952"/>
                  <a:pt x="22147" y="4928"/>
                </a:cubicBezTo>
                <a:cubicBezTo>
                  <a:pt x="22244" y="4928"/>
                  <a:pt x="22322" y="4918"/>
                  <a:pt x="22408" y="4916"/>
                </a:cubicBezTo>
                <a:close/>
                <a:moveTo>
                  <a:pt x="22016" y="5035"/>
                </a:moveTo>
                <a:cubicBezTo>
                  <a:pt x="22016" y="5059"/>
                  <a:pt x="22028" y="5071"/>
                  <a:pt x="22028" y="5107"/>
                </a:cubicBezTo>
                <a:cubicBezTo>
                  <a:pt x="21861" y="5154"/>
                  <a:pt x="21682" y="5190"/>
                  <a:pt x="21516" y="5238"/>
                </a:cubicBezTo>
                <a:cubicBezTo>
                  <a:pt x="21516" y="5226"/>
                  <a:pt x="21504" y="5190"/>
                  <a:pt x="21504" y="5178"/>
                </a:cubicBezTo>
                <a:cubicBezTo>
                  <a:pt x="21670" y="5131"/>
                  <a:pt x="21849" y="5095"/>
                  <a:pt x="22016" y="5035"/>
                </a:cubicBezTo>
                <a:close/>
                <a:moveTo>
                  <a:pt x="21247" y="5315"/>
                </a:moveTo>
                <a:cubicBezTo>
                  <a:pt x="21286" y="5315"/>
                  <a:pt x="21328" y="5335"/>
                  <a:pt x="21373" y="5369"/>
                </a:cubicBezTo>
                <a:cubicBezTo>
                  <a:pt x="21277" y="5369"/>
                  <a:pt x="21194" y="5392"/>
                  <a:pt x="21123" y="5404"/>
                </a:cubicBezTo>
                <a:cubicBezTo>
                  <a:pt x="21161" y="5341"/>
                  <a:pt x="21202" y="5315"/>
                  <a:pt x="21247" y="5315"/>
                </a:cubicBezTo>
                <a:close/>
                <a:moveTo>
                  <a:pt x="21123" y="5404"/>
                </a:moveTo>
                <a:lnTo>
                  <a:pt x="21123" y="5404"/>
                </a:lnTo>
                <a:cubicBezTo>
                  <a:pt x="21016" y="5428"/>
                  <a:pt x="20920" y="5464"/>
                  <a:pt x="20837" y="5523"/>
                </a:cubicBezTo>
                <a:cubicBezTo>
                  <a:pt x="20825" y="5488"/>
                  <a:pt x="20825" y="5464"/>
                  <a:pt x="20801" y="5428"/>
                </a:cubicBezTo>
                <a:cubicBezTo>
                  <a:pt x="20908" y="5416"/>
                  <a:pt x="21016" y="5416"/>
                  <a:pt x="21123" y="5404"/>
                </a:cubicBezTo>
                <a:close/>
                <a:moveTo>
                  <a:pt x="20546" y="5566"/>
                </a:moveTo>
                <a:cubicBezTo>
                  <a:pt x="20593" y="5566"/>
                  <a:pt x="20648" y="5598"/>
                  <a:pt x="20706" y="5631"/>
                </a:cubicBezTo>
                <a:cubicBezTo>
                  <a:pt x="20623" y="5642"/>
                  <a:pt x="20539" y="5642"/>
                  <a:pt x="20444" y="5654"/>
                </a:cubicBezTo>
                <a:cubicBezTo>
                  <a:pt x="20471" y="5589"/>
                  <a:pt x="20506" y="5566"/>
                  <a:pt x="20546" y="5566"/>
                </a:cubicBezTo>
                <a:close/>
                <a:moveTo>
                  <a:pt x="22840" y="6658"/>
                </a:moveTo>
                <a:cubicBezTo>
                  <a:pt x="22884" y="6658"/>
                  <a:pt x="22930" y="6664"/>
                  <a:pt x="22980" y="6678"/>
                </a:cubicBezTo>
                <a:cubicBezTo>
                  <a:pt x="22851" y="6890"/>
                  <a:pt x="22701" y="6938"/>
                  <a:pt x="22486" y="6938"/>
                </a:cubicBezTo>
                <a:cubicBezTo>
                  <a:pt x="22423" y="6938"/>
                  <a:pt x="22353" y="6934"/>
                  <a:pt x="22278" y="6928"/>
                </a:cubicBezTo>
                <a:cubicBezTo>
                  <a:pt x="22485" y="6810"/>
                  <a:pt x="22627" y="6658"/>
                  <a:pt x="22840" y="6658"/>
                </a:cubicBezTo>
                <a:close/>
                <a:moveTo>
                  <a:pt x="21385" y="7309"/>
                </a:moveTo>
                <a:lnTo>
                  <a:pt x="21385" y="7309"/>
                </a:lnTo>
                <a:cubicBezTo>
                  <a:pt x="21420" y="7566"/>
                  <a:pt x="21420" y="7571"/>
                  <a:pt x="21207" y="7594"/>
                </a:cubicBezTo>
                <a:lnTo>
                  <a:pt x="21207" y="7594"/>
                </a:lnTo>
                <a:cubicBezTo>
                  <a:pt x="21254" y="7511"/>
                  <a:pt x="21302" y="7440"/>
                  <a:pt x="21385" y="7309"/>
                </a:cubicBezTo>
                <a:close/>
                <a:moveTo>
                  <a:pt x="16003" y="7988"/>
                </a:moveTo>
                <a:lnTo>
                  <a:pt x="16003" y="7988"/>
                </a:lnTo>
                <a:cubicBezTo>
                  <a:pt x="16205" y="8738"/>
                  <a:pt x="16324" y="9476"/>
                  <a:pt x="16253" y="10250"/>
                </a:cubicBezTo>
                <a:cubicBezTo>
                  <a:pt x="16253" y="10072"/>
                  <a:pt x="16253" y="9893"/>
                  <a:pt x="16241" y="9714"/>
                </a:cubicBezTo>
                <a:cubicBezTo>
                  <a:pt x="16205" y="9560"/>
                  <a:pt x="16146" y="9405"/>
                  <a:pt x="16134" y="9262"/>
                </a:cubicBezTo>
                <a:cubicBezTo>
                  <a:pt x="16074" y="8845"/>
                  <a:pt x="16015" y="8429"/>
                  <a:pt x="16003" y="7988"/>
                </a:cubicBezTo>
                <a:close/>
                <a:moveTo>
                  <a:pt x="4252" y="13227"/>
                </a:moveTo>
                <a:lnTo>
                  <a:pt x="4252" y="13286"/>
                </a:lnTo>
                <a:lnTo>
                  <a:pt x="3835" y="13286"/>
                </a:lnTo>
                <a:lnTo>
                  <a:pt x="3835" y="13227"/>
                </a:lnTo>
                <a:close/>
                <a:moveTo>
                  <a:pt x="4513" y="13370"/>
                </a:moveTo>
                <a:cubicBezTo>
                  <a:pt x="4609" y="13393"/>
                  <a:pt x="4716" y="13441"/>
                  <a:pt x="4823" y="13465"/>
                </a:cubicBezTo>
                <a:cubicBezTo>
                  <a:pt x="4716" y="13441"/>
                  <a:pt x="4609" y="13441"/>
                  <a:pt x="4490" y="13429"/>
                </a:cubicBezTo>
                <a:cubicBezTo>
                  <a:pt x="4490" y="13405"/>
                  <a:pt x="4513" y="13382"/>
                  <a:pt x="4513" y="13370"/>
                </a:cubicBezTo>
                <a:close/>
                <a:moveTo>
                  <a:pt x="4692" y="14358"/>
                </a:moveTo>
                <a:lnTo>
                  <a:pt x="4692" y="14405"/>
                </a:lnTo>
                <a:lnTo>
                  <a:pt x="4549" y="14405"/>
                </a:lnTo>
                <a:lnTo>
                  <a:pt x="4549" y="14358"/>
                </a:lnTo>
                <a:close/>
                <a:moveTo>
                  <a:pt x="5029" y="14461"/>
                </a:moveTo>
                <a:lnTo>
                  <a:pt x="5029" y="14461"/>
                </a:lnTo>
                <a:cubicBezTo>
                  <a:pt x="4988" y="14483"/>
                  <a:pt x="4951" y="14507"/>
                  <a:pt x="4906" y="14525"/>
                </a:cubicBezTo>
                <a:cubicBezTo>
                  <a:pt x="4906" y="14513"/>
                  <a:pt x="4894" y="14489"/>
                  <a:pt x="4894" y="14477"/>
                </a:cubicBezTo>
                <a:cubicBezTo>
                  <a:pt x="4944" y="14469"/>
                  <a:pt x="4987" y="14466"/>
                  <a:pt x="5029" y="14461"/>
                </a:cubicBezTo>
                <a:close/>
                <a:moveTo>
                  <a:pt x="5180" y="14620"/>
                </a:moveTo>
                <a:cubicBezTo>
                  <a:pt x="5228" y="14644"/>
                  <a:pt x="5264" y="14679"/>
                  <a:pt x="5311" y="14691"/>
                </a:cubicBezTo>
                <a:cubicBezTo>
                  <a:pt x="5252" y="14679"/>
                  <a:pt x="5204" y="14656"/>
                  <a:pt x="5168" y="14644"/>
                </a:cubicBezTo>
                <a:cubicBezTo>
                  <a:pt x="5168" y="14644"/>
                  <a:pt x="5180" y="14632"/>
                  <a:pt x="5180" y="14620"/>
                </a:cubicBezTo>
                <a:close/>
                <a:moveTo>
                  <a:pt x="21190" y="7602"/>
                </a:moveTo>
                <a:lnTo>
                  <a:pt x="20885" y="8083"/>
                </a:lnTo>
                <a:cubicBezTo>
                  <a:pt x="20658" y="8226"/>
                  <a:pt x="20527" y="8488"/>
                  <a:pt x="20504" y="8679"/>
                </a:cubicBezTo>
                <a:cubicBezTo>
                  <a:pt x="20468" y="9107"/>
                  <a:pt x="20206" y="9452"/>
                  <a:pt x="20111" y="9857"/>
                </a:cubicBezTo>
                <a:cubicBezTo>
                  <a:pt x="19908" y="10607"/>
                  <a:pt x="19706" y="11357"/>
                  <a:pt x="19492" y="12119"/>
                </a:cubicBezTo>
                <a:cubicBezTo>
                  <a:pt x="19349" y="12631"/>
                  <a:pt x="19230" y="13143"/>
                  <a:pt x="19099" y="13643"/>
                </a:cubicBezTo>
                <a:cubicBezTo>
                  <a:pt x="19003" y="13965"/>
                  <a:pt x="18944" y="14275"/>
                  <a:pt x="18860" y="14584"/>
                </a:cubicBezTo>
                <a:cubicBezTo>
                  <a:pt x="18841" y="14632"/>
                  <a:pt x="18800" y="14671"/>
                  <a:pt x="18772" y="14716"/>
                </a:cubicBezTo>
                <a:lnTo>
                  <a:pt x="18772" y="14716"/>
                </a:lnTo>
                <a:cubicBezTo>
                  <a:pt x="18814" y="14475"/>
                  <a:pt x="18828" y="14215"/>
                  <a:pt x="18884" y="13965"/>
                </a:cubicBezTo>
                <a:cubicBezTo>
                  <a:pt x="19099" y="13024"/>
                  <a:pt x="19301" y="12072"/>
                  <a:pt x="19527" y="11131"/>
                </a:cubicBezTo>
                <a:cubicBezTo>
                  <a:pt x="19611" y="10810"/>
                  <a:pt x="19706" y="10476"/>
                  <a:pt x="19813" y="10167"/>
                </a:cubicBezTo>
                <a:cubicBezTo>
                  <a:pt x="19944" y="9762"/>
                  <a:pt x="20015" y="9357"/>
                  <a:pt x="20075" y="8941"/>
                </a:cubicBezTo>
                <a:cubicBezTo>
                  <a:pt x="20099" y="8679"/>
                  <a:pt x="20218" y="8405"/>
                  <a:pt x="20361" y="8155"/>
                </a:cubicBezTo>
                <a:cubicBezTo>
                  <a:pt x="20536" y="7815"/>
                  <a:pt x="20884" y="7729"/>
                  <a:pt x="21190" y="7602"/>
                </a:cubicBezTo>
                <a:close/>
                <a:moveTo>
                  <a:pt x="5311" y="14691"/>
                </a:moveTo>
                <a:lnTo>
                  <a:pt x="5311" y="14691"/>
                </a:lnTo>
                <a:cubicBezTo>
                  <a:pt x="5371" y="14703"/>
                  <a:pt x="5430" y="14703"/>
                  <a:pt x="5525" y="14715"/>
                </a:cubicBezTo>
                <a:cubicBezTo>
                  <a:pt x="5525" y="14739"/>
                  <a:pt x="5502" y="14751"/>
                  <a:pt x="5502" y="14763"/>
                </a:cubicBezTo>
                <a:cubicBezTo>
                  <a:pt x="5430" y="14739"/>
                  <a:pt x="5371" y="14715"/>
                  <a:pt x="5311" y="14691"/>
                </a:cubicBezTo>
                <a:close/>
                <a:moveTo>
                  <a:pt x="5716" y="14870"/>
                </a:moveTo>
                <a:cubicBezTo>
                  <a:pt x="5738" y="14881"/>
                  <a:pt x="5770" y="14912"/>
                  <a:pt x="5793" y="14935"/>
                </a:cubicBezTo>
                <a:lnTo>
                  <a:pt x="5793" y="14935"/>
                </a:lnTo>
                <a:cubicBezTo>
                  <a:pt x="5763" y="14925"/>
                  <a:pt x="5732" y="14913"/>
                  <a:pt x="5692" y="14894"/>
                </a:cubicBezTo>
                <a:cubicBezTo>
                  <a:pt x="5692" y="14882"/>
                  <a:pt x="5716" y="14882"/>
                  <a:pt x="5716" y="14870"/>
                </a:cubicBezTo>
                <a:close/>
                <a:moveTo>
                  <a:pt x="3454" y="14977"/>
                </a:moveTo>
                <a:lnTo>
                  <a:pt x="3454" y="15001"/>
                </a:lnTo>
                <a:lnTo>
                  <a:pt x="3323" y="15001"/>
                </a:lnTo>
                <a:lnTo>
                  <a:pt x="3323" y="14977"/>
                </a:lnTo>
                <a:close/>
                <a:moveTo>
                  <a:pt x="18753" y="14811"/>
                </a:moveTo>
                <a:lnTo>
                  <a:pt x="18753" y="15156"/>
                </a:lnTo>
                <a:cubicBezTo>
                  <a:pt x="18718" y="15132"/>
                  <a:pt x="18706" y="15132"/>
                  <a:pt x="18682" y="15132"/>
                </a:cubicBezTo>
                <a:cubicBezTo>
                  <a:pt x="18702" y="15021"/>
                  <a:pt x="18731" y="14919"/>
                  <a:pt x="18753" y="14811"/>
                </a:cubicBezTo>
                <a:close/>
                <a:moveTo>
                  <a:pt x="7919" y="16058"/>
                </a:moveTo>
                <a:cubicBezTo>
                  <a:pt x="7957" y="16058"/>
                  <a:pt x="7983" y="16075"/>
                  <a:pt x="7990" y="16144"/>
                </a:cubicBezTo>
                <a:cubicBezTo>
                  <a:pt x="7942" y="16132"/>
                  <a:pt x="7883" y="16108"/>
                  <a:pt x="7859" y="16084"/>
                </a:cubicBezTo>
                <a:cubicBezTo>
                  <a:pt x="7851" y="16080"/>
                  <a:pt x="7842" y="16075"/>
                  <a:pt x="7833" y="16071"/>
                </a:cubicBezTo>
                <a:lnTo>
                  <a:pt x="7833" y="16071"/>
                </a:lnTo>
                <a:cubicBezTo>
                  <a:pt x="7865" y="16066"/>
                  <a:pt x="7894" y="16058"/>
                  <a:pt x="7919" y="16058"/>
                </a:cubicBezTo>
                <a:close/>
                <a:moveTo>
                  <a:pt x="52817" y="16310"/>
                </a:moveTo>
                <a:cubicBezTo>
                  <a:pt x="52817" y="16346"/>
                  <a:pt x="52829" y="16358"/>
                  <a:pt x="52829" y="16370"/>
                </a:cubicBezTo>
                <a:cubicBezTo>
                  <a:pt x="52769" y="16370"/>
                  <a:pt x="52710" y="16382"/>
                  <a:pt x="52662" y="16406"/>
                </a:cubicBezTo>
                <a:cubicBezTo>
                  <a:pt x="52710" y="16370"/>
                  <a:pt x="52758" y="16346"/>
                  <a:pt x="52817" y="16310"/>
                </a:cubicBezTo>
                <a:close/>
                <a:moveTo>
                  <a:pt x="18479" y="16441"/>
                </a:moveTo>
                <a:lnTo>
                  <a:pt x="18479" y="16549"/>
                </a:lnTo>
                <a:lnTo>
                  <a:pt x="18468" y="16549"/>
                </a:lnTo>
                <a:cubicBezTo>
                  <a:pt x="18468" y="16525"/>
                  <a:pt x="18468" y="16501"/>
                  <a:pt x="18479" y="16441"/>
                </a:cubicBezTo>
                <a:close/>
                <a:moveTo>
                  <a:pt x="965" y="16834"/>
                </a:moveTo>
                <a:lnTo>
                  <a:pt x="977" y="16858"/>
                </a:lnTo>
                <a:lnTo>
                  <a:pt x="953" y="16858"/>
                </a:lnTo>
                <a:lnTo>
                  <a:pt x="965" y="16834"/>
                </a:lnTo>
                <a:close/>
                <a:moveTo>
                  <a:pt x="52662" y="16406"/>
                </a:moveTo>
                <a:cubicBezTo>
                  <a:pt x="52281" y="16549"/>
                  <a:pt x="51912" y="16727"/>
                  <a:pt x="51519" y="16882"/>
                </a:cubicBezTo>
                <a:cubicBezTo>
                  <a:pt x="51305" y="16977"/>
                  <a:pt x="51067" y="17037"/>
                  <a:pt x="50793" y="17072"/>
                </a:cubicBezTo>
                <a:cubicBezTo>
                  <a:pt x="51067" y="16953"/>
                  <a:pt x="51341" y="16799"/>
                  <a:pt x="51626" y="16703"/>
                </a:cubicBezTo>
                <a:cubicBezTo>
                  <a:pt x="51972" y="16584"/>
                  <a:pt x="52329" y="16489"/>
                  <a:pt x="52662" y="16406"/>
                </a:cubicBezTo>
                <a:close/>
                <a:moveTo>
                  <a:pt x="18337" y="16894"/>
                </a:moveTo>
                <a:lnTo>
                  <a:pt x="18337" y="17120"/>
                </a:lnTo>
                <a:lnTo>
                  <a:pt x="18325" y="17120"/>
                </a:lnTo>
                <a:cubicBezTo>
                  <a:pt x="18325" y="17037"/>
                  <a:pt x="18301" y="16965"/>
                  <a:pt x="18301" y="16894"/>
                </a:cubicBezTo>
                <a:close/>
                <a:moveTo>
                  <a:pt x="49650" y="17584"/>
                </a:moveTo>
                <a:cubicBezTo>
                  <a:pt x="49650" y="17608"/>
                  <a:pt x="49662" y="17620"/>
                  <a:pt x="49662" y="17632"/>
                </a:cubicBezTo>
                <a:cubicBezTo>
                  <a:pt x="49619" y="17632"/>
                  <a:pt x="49580" y="17636"/>
                  <a:pt x="49542" y="17640"/>
                </a:cubicBezTo>
                <a:lnTo>
                  <a:pt x="49542" y="17640"/>
                </a:lnTo>
                <a:cubicBezTo>
                  <a:pt x="49576" y="17624"/>
                  <a:pt x="49613" y="17607"/>
                  <a:pt x="49650" y="17584"/>
                </a:cubicBezTo>
                <a:close/>
                <a:moveTo>
                  <a:pt x="52686" y="17787"/>
                </a:moveTo>
                <a:cubicBezTo>
                  <a:pt x="52686" y="17799"/>
                  <a:pt x="52698" y="17811"/>
                  <a:pt x="52698" y="17823"/>
                </a:cubicBezTo>
                <a:cubicBezTo>
                  <a:pt x="52642" y="17823"/>
                  <a:pt x="52593" y="17837"/>
                  <a:pt x="52546" y="17844"/>
                </a:cubicBezTo>
                <a:lnTo>
                  <a:pt x="52546" y="17844"/>
                </a:lnTo>
                <a:cubicBezTo>
                  <a:pt x="52594" y="17819"/>
                  <a:pt x="52636" y="17807"/>
                  <a:pt x="52686" y="17787"/>
                </a:cubicBezTo>
                <a:close/>
                <a:moveTo>
                  <a:pt x="52297" y="18088"/>
                </a:moveTo>
                <a:lnTo>
                  <a:pt x="52269" y="18096"/>
                </a:lnTo>
                <a:lnTo>
                  <a:pt x="52281" y="18108"/>
                </a:lnTo>
                <a:cubicBezTo>
                  <a:pt x="52287" y="18101"/>
                  <a:pt x="52292" y="18094"/>
                  <a:pt x="52297" y="18088"/>
                </a:cubicBezTo>
                <a:close/>
                <a:moveTo>
                  <a:pt x="8722" y="18332"/>
                </a:moveTo>
                <a:lnTo>
                  <a:pt x="8722" y="18332"/>
                </a:lnTo>
                <a:cubicBezTo>
                  <a:pt x="8728" y="18337"/>
                  <a:pt x="8734" y="18342"/>
                  <a:pt x="8740" y="18346"/>
                </a:cubicBezTo>
                <a:lnTo>
                  <a:pt x="8740" y="18335"/>
                </a:lnTo>
                <a:cubicBezTo>
                  <a:pt x="8734" y="18334"/>
                  <a:pt x="8728" y="18333"/>
                  <a:pt x="8722" y="18332"/>
                </a:cubicBezTo>
                <a:close/>
                <a:moveTo>
                  <a:pt x="19491" y="18142"/>
                </a:moveTo>
                <a:cubicBezTo>
                  <a:pt x="19490" y="18247"/>
                  <a:pt x="19477" y="18336"/>
                  <a:pt x="19337" y="18346"/>
                </a:cubicBezTo>
                <a:cubicBezTo>
                  <a:pt x="19388" y="18285"/>
                  <a:pt x="19440" y="18214"/>
                  <a:pt x="19491" y="18142"/>
                </a:cubicBezTo>
                <a:close/>
                <a:moveTo>
                  <a:pt x="19321" y="18391"/>
                </a:moveTo>
                <a:lnTo>
                  <a:pt x="19321" y="18391"/>
                </a:lnTo>
                <a:cubicBezTo>
                  <a:pt x="19321" y="18392"/>
                  <a:pt x="19321" y="18392"/>
                  <a:pt x="19322" y="18392"/>
                </a:cubicBezTo>
                <a:lnTo>
                  <a:pt x="19322" y="18392"/>
                </a:lnTo>
                <a:cubicBezTo>
                  <a:pt x="19321" y="18392"/>
                  <a:pt x="19321" y="18392"/>
                  <a:pt x="19321" y="18392"/>
                </a:cubicBezTo>
                <a:cubicBezTo>
                  <a:pt x="19321" y="18392"/>
                  <a:pt x="19321" y="18392"/>
                  <a:pt x="19321" y="18391"/>
                </a:cubicBezTo>
                <a:close/>
                <a:moveTo>
                  <a:pt x="7114" y="18509"/>
                </a:moveTo>
                <a:cubicBezTo>
                  <a:pt x="7173" y="18509"/>
                  <a:pt x="7226" y="18532"/>
                  <a:pt x="7264" y="18608"/>
                </a:cubicBezTo>
                <a:cubicBezTo>
                  <a:pt x="7194" y="18562"/>
                  <a:pt x="7113" y="18550"/>
                  <a:pt x="7054" y="18516"/>
                </a:cubicBezTo>
                <a:lnTo>
                  <a:pt x="7054" y="18516"/>
                </a:lnTo>
                <a:cubicBezTo>
                  <a:pt x="7075" y="18512"/>
                  <a:pt x="7095" y="18509"/>
                  <a:pt x="7114" y="18509"/>
                </a:cubicBezTo>
                <a:close/>
                <a:moveTo>
                  <a:pt x="3156" y="14179"/>
                </a:moveTo>
                <a:cubicBezTo>
                  <a:pt x="3323" y="14203"/>
                  <a:pt x="3501" y="14227"/>
                  <a:pt x="3680" y="14275"/>
                </a:cubicBezTo>
                <a:cubicBezTo>
                  <a:pt x="4787" y="14560"/>
                  <a:pt x="5787" y="15120"/>
                  <a:pt x="6776" y="15715"/>
                </a:cubicBezTo>
                <a:cubicBezTo>
                  <a:pt x="7645" y="16251"/>
                  <a:pt x="8526" y="16763"/>
                  <a:pt x="9478" y="17156"/>
                </a:cubicBezTo>
                <a:cubicBezTo>
                  <a:pt x="10145" y="17442"/>
                  <a:pt x="10669" y="17954"/>
                  <a:pt x="11157" y="18454"/>
                </a:cubicBezTo>
                <a:cubicBezTo>
                  <a:pt x="11181" y="18465"/>
                  <a:pt x="11193" y="18513"/>
                  <a:pt x="11240" y="18620"/>
                </a:cubicBezTo>
                <a:cubicBezTo>
                  <a:pt x="10181" y="18049"/>
                  <a:pt x="9181" y="17537"/>
                  <a:pt x="8204" y="17001"/>
                </a:cubicBezTo>
                <a:cubicBezTo>
                  <a:pt x="7026" y="16346"/>
                  <a:pt x="5835" y="15715"/>
                  <a:pt x="4585" y="15215"/>
                </a:cubicBezTo>
                <a:cubicBezTo>
                  <a:pt x="4037" y="14989"/>
                  <a:pt x="3466" y="14822"/>
                  <a:pt x="2870" y="14620"/>
                </a:cubicBezTo>
                <a:cubicBezTo>
                  <a:pt x="2966" y="14477"/>
                  <a:pt x="3049" y="14346"/>
                  <a:pt x="3156" y="14179"/>
                </a:cubicBezTo>
                <a:close/>
                <a:moveTo>
                  <a:pt x="7264" y="18608"/>
                </a:moveTo>
                <a:lnTo>
                  <a:pt x="7264" y="18608"/>
                </a:lnTo>
                <a:cubicBezTo>
                  <a:pt x="7323" y="18620"/>
                  <a:pt x="7383" y="18620"/>
                  <a:pt x="7430" y="18644"/>
                </a:cubicBezTo>
                <a:cubicBezTo>
                  <a:pt x="7430" y="18668"/>
                  <a:pt x="7407" y="18668"/>
                  <a:pt x="7407" y="18680"/>
                </a:cubicBezTo>
                <a:cubicBezTo>
                  <a:pt x="7371" y="18644"/>
                  <a:pt x="7323" y="18620"/>
                  <a:pt x="7264" y="18608"/>
                </a:cubicBezTo>
                <a:close/>
                <a:moveTo>
                  <a:pt x="52889" y="18787"/>
                </a:moveTo>
                <a:cubicBezTo>
                  <a:pt x="52900" y="18799"/>
                  <a:pt x="52900" y="18799"/>
                  <a:pt x="52900" y="18811"/>
                </a:cubicBezTo>
                <a:cubicBezTo>
                  <a:pt x="52870" y="18811"/>
                  <a:pt x="52831" y="18815"/>
                  <a:pt x="52797" y="18825"/>
                </a:cubicBezTo>
                <a:lnTo>
                  <a:pt x="52797" y="18825"/>
                </a:lnTo>
                <a:cubicBezTo>
                  <a:pt x="52833" y="18809"/>
                  <a:pt x="52864" y="18795"/>
                  <a:pt x="52889" y="18787"/>
                </a:cubicBezTo>
                <a:close/>
                <a:moveTo>
                  <a:pt x="39076" y="1415"/>
                </a:moveTo>
                <a:cubicBezTo>
                  <a:pt x="39174" y="1415"/>
                  <a:pt x="39274" y="1419"/>
                  <a:pt x="39375" y="1428"/>
                </a:cubicBezTo>
                <a:cubicBezTo>
                  <a:pt x="39375" y="1582"/>
                  <a:pt x="39315" y="1678"/>
                  <a:pt x="39232" y="1785"/>
                </a:cubicBezTo>
                <a:cubicBezTo>
                  <a:pt x="38875" y="2249"/>
                  <a:pt x="38530" y="2714"/>
                  <a:pt x="38208" y="3190"/>
                </a:cubicBezTo>
                <a:cubicBezTo>
                  <a:pt x="38101" y="3333"/>
                  <a:pt x="38030" y="3511"/>
                  <a:pt x="37946" y="3666"/>
                </a:cubicBezTo>
                <a:cubicBezTo>
                  <a:pt x="37196" y="3880"/>
                  <a:pt x="36446" y="4118"/>
                  <a:pt x="35720" y="4345"/>
                </a:cubicBezTo>
                <a:cubicBezTo>
                  <a:pt x="35113" y="4523"/>
                  <a:pt x="34517" y="4738"/>
                  <a:pt x="33898" y="4916"/>
                </a:cubicBezTo>
                <a:cubicBezTo>
                  <a:pt x="33160" y="5131"/>
                  <a:pt x="32446" y="5416"/>
                  <a:pt x="31755" y="5773"/>
                </a:cubicBezTo>
                <a:cubicBezTo>
                  <a:pt x="30362" y="6535"/>
                  <a:pt x="28981" y="7309"/>
                  <a:pt x="27564" y="8048"/>
                </a:cubicBezTo>
                <a:cubicBezTo>
                  <a:pt x="26504" y="8607"/>
                  <a:pt x="25433" y="9083"/>
                  <a:pt x="24373" y="9619"/>
                </a:cubicBezTo>
                <a:cubicBezTo>
                  <a:pt x="24206" y="9691"/>
                  <a:pt x="24052" y="9822"/>
                  <a:pt x="23944" y="9976"/>
                </a:cubicBezTo>
                <a:cubicBezTo>
                  <a:pt x="22980" y="11381"/>
                  <a:pt x="21980" y="12774"/>
                  <a:pt x="21051" y="14215"/>
                </a:cubicBezTo>
                <a:cubicBezTo>
                  <a:pt x="20480" y="15108"/>
                  <a:pt x="20003" y="16060"/>
                  <a:pt x="19492" y="17001"/>
                </a:cubicBezTo>
                <a:cubicBezTo>
                  <a:pt x="19182" y="17549"/>
                  <a:pt x="18908" y="18132"/>
                  <a:pt x="18634" y="18692"/>
                </a:cubicBezTo>
                <a:cubicBezTo>
                  <a:pt x="18599" y="18751"/>
                  <a:pt x="18539" y="18823"/>
                  <a:pt x="18432" y="18870"/>
                </a:cubicBezTo>
                <a:cubicBezTo>
                  <a:pt x="18527" y="18227"/>
                  <a:pt x="18587" y="17608"/>
                  <a:pt x="18694" y="16965"/>
                </a:cubicBezTo>
                <a:cubicBezTo>
                  <a:pt x="18777" y="16346"/>
                  <a:pt x="18896" y="15715"/>
                  <a:pt x="19027" y="15096"/>
                </a:cubicBezTo>
                <a:cubicBezTo>
                  <a:pt x="19158" y="14536"/>
                  <a:pt x="19289" y="14001"/>
                  <a:pt x="19432" y="13465"/>
                </a:cubicBezTo>
                <a:cubicBezTo>
                  <a:pt x="19765" y="12310"/>
                  <a:pt x="20111" y="11167"/>
                  <a:pt x="20432" y="10000"/>
                </a:cubicBezTo>
                <a:cubicBezTo>
                  <a:pt x="20444" y="9941"/>
                  <a:pt x="20468" y="9881"/>
                  <a:pt x="20468" y="9833"/>
                </a:cubicBezTo>
                <a:cubicBezTo>
                  <a:pt x="20420" y="9333"/>
                  <a:pt x="20682" y="8929"/>
                  <a:pt x="20885" y="8512"/>
                </a:cubicBezTo>
                <a:cubicBezTo>
                  <a:pt x="20918" y="8411"/>
                  <a:pt x="20941" y="8299"/>
                  <a:pt x="20964" y="8187"/>
                </a:cubicBezTo>
                <a:lnTo>
                  <a:pt x="20964" y="8187"/>
                </a:lnTo>
                <a:cubicBezTo>
                  <a:pt x="21187" y="8093"/>
                  <a:pt x="21374" y="8009"/>
                  <a:pt x="21492" y="7786"/>
                </a:cubicBezTo>
                <a:cubicBezTo>
                  <a:pt x="21516" y="7726"/>
                  <a:pt x="21623" y="7667"/>
                  <a:pt x="21718" y="7631"/>
                </a:cubicBezTo>
                <a:cubicBezTo>
                  <a:pt x="22111" y="7488"/>
                  <a:pt x="22492" y="7309"/>
                  <a:pt x="22801" y="7024"/>
                </a:cubicBezTo>
                <a:cubicBezTo>
                  <a:pt x="22921" y="6916"/>
                  <a:pt x="23123" y="6905"/>
                  <a:pt x="23278" y="6833"/>
                </a:cubicBezTo>
                <a:cubicBezTo>
                  <a:pt x="23516" y="6714"/>
                  <a:pt x="23754" y="6607"/>
                  <a:pt x="23980" y="6476"/>
                </a:cubicBezTo>
                <a:cubicBezTo>
                  <a:pt x="24230" y="6333"/>
                  <a:pt x="24516" y="6262"/>
                  <a:pt x="24718" y="6023"/>
                </a:cubicBezTo>
                <a:cubicBezTo>
                  <a:pt x="24790" y="5940"/>
                  <a:pt x="24956" y="5940"/>
                  <a:pt x="25087" y="5904"/>
                </a:cubicBezTo>
                <a:cubicBezTo>
                  <a:pt x="25207" y="5881"/>
                  <a:pt x="25349" y="5869"/>
                  <a:pt x="25433" y="5809"/>
                </a:cubicBezTo>
                <a:cubicBezTo>
                  <a:pt x="25826" y="5523"/>
                  <a:pt x="26278" y="5404"/>
                  <a:pt x="26695" y="5178"/>
                </a:cubicBezTo>
                <a:cubicBezTo>
                  <a:pt x="26850" y="5107"/>
                  <a:pt x="26981" y="5000"/>
                  <a:pt x="27135" y="4916"/>
                </a:cubicBezTo>
                <a:cubicBezTo>
                  <a:pt x="27493" y="4666"/>
                  <a:pt x="27921" y="4809"/>
                  <a:pt x="28302" y="4702"/>
                </a:cubicBezTo>
                <a:cubicBezTo>
                  <a:pt x="28778" y="4571"/>
                  <a:pt x="29290" y="4511"/>
                  <a:pt x="29767" y="4357"/>
                </a:cubicBezTo>
                <a:cubicBezTo>
                  <a:pt x="30624" y="4107"/>
                  <a:pt x="31457" y="3797"/>
                  <a:pt x="32315" y="3523"/>
                </a:cubicBezTo>
                <a:cubicBezTo>
                  <a:pt x="32743" y="3392"/>
                  <a:pt x="33184" y="3321"/>
                  <a:pt x="33624" y="3214"/>
                </a:cubicBezTo>
                <a:cubicBezTo>
                  <a:pt x="33981" y="3130"/>
                  <a:pt x="34339" y="3035"/>
                  <a:pt x="34672" y="2916"/>
                </a:cubicBezTo>
                <a:cubicBezTo>
                  <a:pt x="35494" y="2618"/>
                  <a:pt x="36327" y="2416"/>
                  <a:pt x="37172" y="2237"/>
                </a:cubicBezTo>
                <a:cubicBezTo>
                  <a:pt x="37327" y="2202"/>
                  <a:pt x="37470" y="2130"/>
                  <a:pt x="37684" y="2059"/>
                </a:cubicBezTo>
                <a:cubicBezTo>
                  <a:pt x="37567" y="2024"/>
                  <a:pt x="37458" y="2011"/>
                  <a:pt x="37356" y="2011"/>
                </a:cubicBezTo>
                <a:cubicBezTo>
                  <a:pt x="37107" y="2011"/>
                  <a:pt x="36895" y="2091"/>
                  <a:pt x="36684" y="2142"/>
                </a:cubicBezTo>
                <a:cubicBezTo>
                  <a:pt x="35720" y="2416"/>
                  <a:pt x="34767" y="2690"/>
                  <a:pt x="33803" y="2952"/>
                </a:cubicBezTo>
                <a:cubicBezTo>
                  <a:pt x="33617" y="3006"/>
                  <a:pt x="33410" y="3025"/>
                  <a:pt x="33203" y="3025"/>
                </a:cubicBezTo>
                <a:cubicBezTo>
                  <a:pt x="33093" y="3025"/>
                  <a:pt x="32982" y="3020"/>
                  <a:pt x="32874" y="3011"/>
                </a:cubicBezTo>
                <a:cubicBezTo>
                  <a:pt x="33517" y="2833"/>
                  <a:pt x="34160" y="2666"/>
                  <a:pt x="34791" y="2487"/>
                </a:cubicBezTo>
                <a:cubicBezTo>
                  <a:pt x="35089" y="2392"/>
                  <a:pt x="35386" y="2297"/>
                  <a:pt x="35684" y="2202"/>
                </a:cubicBezTo>
                <a:cubicBezTo>
                  <a:pt x="36386" y="1999"/>
                  <a:pt x="37077" y="1761"/>
                  <a:pt x="37791" y="1594"/>
                </a:cubicBezTo>
                <a:cubicBezTo>
                  <a:pt x="38201" y="1497"/>
                  <a:pt x="38627" y="1415"/>
                  <a:pt x="39076" y="1415"/>
                </a:cubicBezTo>
                <a:close/>
                <a:moveTo>
                  <a:pt x="52746" y="18846"/>
                </a:moveTo>
                <a:lnTo>
                  <a:pt x="52746" y="18846"/>
                </a:lnTo>
                <a:cubicBezTo>
                  <a:pt x="52699" y="18893"/>
                  <a:pt x="52653" y="18917"/>
                  <a:pt x="52592" y="18917"/>
                </a:cubicBezTo>
                <a:cubicBezTo>
                  <a:pt x="52544" y="18917"/>
                  <a:pt x="52486" y="18902"/>
                  <a:pt x="52412" y="18870"/>
                </a:cubicBezTo>
                <a:cubicBezTo>
                  <a:pt x="52567" y="18858"/>
                  <a:pt x="52650" y="18858"/>
                  <a:pt x="52746" y="18846"/>
                </a:cubicBezTo>
                <a:close/>
                <a:moveTo>
                  <a:pt x="52131" y="18998"/>
                </a:moveTo>
                <a:cubicBezTo>
                  <a:pt x="52174" y="18998"/>
                  <a:pt x="52225" y="19021"/>
                  <a:pt x="52281" y="19061"/>
                </a:cubicBezTo>
                <a:cubicBezTo>
                  <a:pt x="52198" y="19085"/>
                  <a:pt x="52103" y="19085"/>
                  <a:pt x="52019" y="19097"/>
                </a:cubicBezTo>
                <a:cubicBezTo>
                  <a:pt x="52045" y="19027"/>
                  <a:pt x="52083" y="18998"/>
                  <a:pt x="52131" y="18998"/>
                </a:cubicBezTo>
                <a:close/>
                <a:moveTo>
                  <a:pt x="41328" y="2975"/>
                </a:moveTo>
                <a:cubicBezTo>
                  <a:pt x="41375" y="2975"/>
                  <a:pt x="41399" y="2987"/>
                  <a:pt x="41494" y="2987"/>
                </a:cubicBezTo>
                <a:cubicBezTo>
                  <a:pt x="41137" y="3249"/>
                  <a:pt x="40720" y="3321"/>
                  <a:pt x="40351" y="3428"/>
                </a:cubicBezTo>
                <a:cubicBezTo>
                  <a:pt x="39780" y="3583"/>
                  <a:pt x="39232" y="3809"/>
                  <a:pt x="38684" y="4035"/>
                </a:cubicBezTo>
                <a:cubicBezTo>
                  <a:pt x="38113" y="4273"/>
                  <a:pt x="37529" y="4476"/>
                  <a:pt x="36970" y="4678"/>
                </a:cubicBezTo>
                <a:cubicBezTo>
                  <a:pt x="36148" y="4952"/>
                  <a:pt x="35303" y="5190"/>
                  <a:pt x="34541" y="5654"/>
                </a:cubicBezTo>
                <a:cubicBezTo>
                  <a:pt x="34529" y="5654"/>
                  <a:pt x="34517" y="5666"/>
                  <a:pt x="34493" y="5714"/>
                </a:cubicBezTo>
                <a:cubicBezTo>
                  <a:pt x="36934" y="4976"/>
                  <a:pt x="39315" y="4047"/>
                  <a:pt x="41720" y="3190"/>
                </a:cubicBezTo>
                <a:cubicBezTo>
                  <a:pt x="41732" y="3214"/>
                  <a:pt x="41756" y="3249"/>
                  <a:pt x="41780" y="3273"/>
                </a:cubicBezTo>
                <a:cubicBezTo>
                  <a:pt x="41363" y="3749"/>
                  <a:pt x="40947" y="4226"/>
                  <a:pt x="40542" y="4714"/>
                </a:cubicBezTo>
                <a:cubicBezTo>
                  <a:pt x="40137" y="5226"/>
                  <a:pt x="39756" y="5750"/>
                  <a:pt x="39399" y="6285"/>
                </a:cubicBezTo>
                <a:cubicBezTo>
                  <a:pt x="39042" y="6833"/>
                  <a:pt x="38720" y="7393"/>
                  <a:pt x="38518" y="8083"/>
                </a:cubicBezTo>
                <a:cubicBezTo>
                  <a:pt x="38113" y="8226"/>
                  <a:pt x="37684" y="8429"/>
                  <a:pt x="37232" y="8571"/>
                </a:cubicBezTo>
                <a:cubicBezTo>
                  <a:pt x="36613" y="8798"/>
                  <a:pt x="35970" y="9000"/>
                  <a:pt x="35351" y="9202"/>
                </a:cubicBezTo>
                <a:cubicBezTo>
                  <a:pt x="34422" y="9500"/>
                  <a:pt x="33481" y="9774"/>
                  <a:pt x="32565" y="10072"/>
                </a:cubicBezTo>
                <a:cubicBezTo>
                  <a:pt x="31957" y="10274"/>
                  <a:pt x="31338" y="10465"/>
                  <a:pt x="30743" y="10667"/>
                </a:cubicBezTo>
                <a:cubicBezTo>
                  <a:pt x="29933" y="10953"/>
                  <a:pt x="29112" y="11238"/>
                  <a:pt x="28302" y="11536"/>
                </a:cubicBezTo>
                <a:cubicBezTo>
                  <a:pt x="27921" y="11667"/>
                  <a:pt x="27564" y="11881"/>
                  <a:pt x="27231" y="12155"/>
                </a:cubicBezTo>
                <a:cubicBezTo>
                  <a:pt x="26611" y="12691"/>
                  <a:pt x="25957" y="13203"/>
                  <a:pt x="25302" y="13691"/>
                </a:cubicBezTo>
                <a:cubicBezTo>
                  <a:pt x="24230" y="14501"/>
                  <a:pt x="23182" y="15358"/>
                  <a:pt x="22218" y="16299"/>
                </a:cubicBezTo>
                <a:cubicBezTo>
                  <a:pt x="21277" y="17203"/>
                  <a:pt x="20384" y="18144"/>
                  <a:pt x="19468" y="19061"/>
                </a:cubicBezTo>
                <a:cubicBezTo>
                  <a:pt x="19431" y="19097"/>
                  <a:pt x="19388" y="19113"/>
                  <a:pt x="19322" y="19113"/>
                </a:cubicBezTo>
                <a:cubicBezTo>
                  <a:pt x="19301" y="19113"/>
                  <a:pt x="19279" y="19111"/>
                  <a:pt x="19253" y="19108"/>
                </a:cubicBezTo>
                <a:cubicBezTo>
                  <a:pt x="19968" y="17894"/>
                  <a:pt x="20670" y="16656"/>
                  <a:pt x="21420" y="15429"/>
                </a:cubicBezTo>
                <a:cubicBezTo>
                  <a:pt x="22159" y="14215"/>
                  <a:pt x="22932" y="13012"/>
                  <a:pt x="23694" y="11798"/>
                </a:cubicBezTo>
                <a:lnTo>
                  <a:pt x="23635" y="11738"/>
                </a:lnTo>
                <a:cubicBezTo>
                  <a:pt x="23575" y="11774"/>
                  <a:pt x="23516" y="11798"/>
                  <a:pt x="23468" y="11846"/>
                </a:cubicBezTo>
                <a:cubicBezTo>
                  <a:pt x="22635" y="12917"/>
                  <a:pt x="21873" y="14048"/>
                  <a:pt x="21206" y="15239"/>
                </a:cubicBezTo>
                <a:cubicBezTo>
                  <a:pt x="20718" y="16120"/>
                  <a:pt x="20206" y="17001"/>
                  <a:pt x="19706" y="17870"/>
                </a:cubicBezTo>
                <a:cubicBezTo>
                  <a:pt x="19652" y="17957"/>
                  <a:pt x="19588" y="18024"/>
                  <a:pt x="19514" y="18089"/>
                </a:cubicBezTo>
                <a:lnTo>
                  <a:pt x="19514" y="18089"/>
                </a:lnTo>
                <a:cubicBezTo>
                  <a:pt x="19501" y="17802"/>
                  <a:pt x="19708" y="17603"/>
                  <a:pt x="19825" y="17358"/>
                </a:cubicBezTo>
                <a:cubicBezTo>
                  <a:pt x="20563" y="15810"/>
                  <a:pt x="21480" y="14358"/>
                  <a:pt x="22468" y="12965"/>
                </a:cubicBezTo>
                <a:cubicBezTo>
                  <a:pt x="23063" y="12131"/>
                  <a:pt x="23635" y="11286"/>
                  <a:pt x="24183" y="10417"/>
                </a:cubicBezTo>
                <a:cubicBezTo>
                  <a:pt x="24409" y="10095"/>
                  <a:pt x="24754" y="10000"/>
                  <a:pt x="25052" y="9833"/>
                </a:cubicBezTo>
                <a:cubicBezTo>
                  <a:pt x="26088" y="9298"/>
                  <a:pt x="27147" y="8786"/>
                  <a:pt x="28183" y="8250"/>
                </a:cubicBezTo>
                <a:cubicBezTo>
                  <a:pt x="29636" y="7500"/>
                  <a:pt x="31064" y="6726"/>
                  <a:pt x="32565" y="6083"/>
                </a:cubicBezTo>
                <a:cubicBezTo>
                  <a:pt x="33148" y="5833"/>
                  <a:pt x="33696" y="5571"/>
                  <a:pt x="34279" y="5345"/>
                </a:cubicBezTo>
                <a:cubicBezTo>
                  <a:pt x="35005" y="5071"/>
                  <a:pt x="35744" y="4833"/>
                  <a:pt x="36494" y="4583"/>
                </a:cubicBezTo>
                <a:cubicBezTo>
                  <a:pt x="37529" y="4226"/>
                  <a:pt x="38577" y="3845"/>
                  <a:pt x="39613" y="3487"/>
                </a:cubicBezTo>
                <a:cubicBezTo>
                  <a:pt x="40185" y="3285"/>
                  <a:pt x="40768" y="3142"/>
                  <a:pt x="41328" y="2975"/>
                </a:cubicBezTo>
                <a:close/>
                <a:moveTo>
                  <a:pt x="30933" y="582"/>
                </a:moveTo>
                <a:lnTo>
                  <a:pt x="30933" y="582"/>
                </a:lnTo>
                <a:cubicBezTo>
                  <a:pt x="31005" y="832"/>
                  <a:pt x="31052" y="1130"/>
                  <a:pt x="30862" y="1475"/>
                </a:cubicBezTo>
                <a:cubicBezTo>
                  <a:pt x="30564" y="1547"/>
                  <a:pt x="30231" y="1618"/>
                  <a:pt x="29886" y="1725"/>
                </a:cubicBezTo>
                <a:cubicBezTo>
                  <a:pt x="29636" y="1797"/>
                  <a:pt x="29386" y="1892"/>
                  <a:pt x="29147" y="1975"/>
                </a:cubicBezTo>
                <a:cubicBezTo>
                  <a:pt x="29124" y="1999"/>
                  <a:pt x="29124" y="2083"/>
                  <a:pt x="29112" y="2130"/>
                </a:cubicBezTo>
                <a:cubicBezTo>
                  <a:pt x="29078" y="2133"/>
                  <a:pt x="29044" y="2134"/>
                  <a:pt x="29010" y="2134"/>
                </a:cubicBezTo>
                <a:cubicBezTo>
                  <a:pt x="28927" y="2134"/>
                  <a:pt x="28844" y="2128"/>
                  <a:pt x="28763" y="2128"/>
                </a:cubicBezTo>
                <a:cubicBezTo>
                  <a:pt x="28619" y="2128"/>
                  <a:pt x="28481" y="2148"/>
                  <a:pt x="28362" y="2261"/>
                </a:cubicBezTo>
                <a:cubicBezTo>
                  <a:pt x="28362" y="2283"/>
                  <a:pt x="28382" y="2315"/>
                  <a:pt x="28394" y="2357"/>
                </a:cubicBezTo>
                <a:lnTo>
                  <a:pt x="28394" y="2357"/>
                </a:lnTo>
                <a:cubicBezTo>
                  <a:pt x="28030" y="2381"/>
                  <a:pt x="27643" y="2419"/>
                  <a:pt x="27326" y="2630"/>
                </a:cubicBezTo>
                <a:cubicBezTo>
                  <a:pt x="27231" y="2690"/>
                  <a:pt x="27112" y="2678"/>
                  <a:pt x="27016" y="2714"/>
                </a:cubicBezTo>
                <a:cubicBezTo>
                  <a:pt x="26850" y="2749"/>
                  <a:pt x="26695" y="2797"/>
                  <a:pt x="26540" y="2833"/>
                </a:cubicBezTo>
                <a:cubicBezTo>
                  <a:pt x="26099" y="2916"/>
                  <a:pt x="25742" y="3190"/>
                  <a:pt x="25278" y="3226"/>
                </a:cubicBezTo>
                <a:cubicBezTo>
                  <a:pt x="25004" y="3261"/>
                  <a:pt x="24718" y="3428"/>
                  <a:pt x="24456" y="3523"/>
                </a:cubicBezTo>
                <a:cubicBezTo>
                  <a:pt x="24385" y="3547"/>
                  <a:pt x="24349" y="3583"/>
                  <a:pt x="24302" y="3583"/>
                </a:cubicBezTo>
                <a:cubicBezTo>
                  <a:pt x="23647" y="3678"/>
                  <a:pt x="23051" y="3988"/>
                  <a:pt x="22444" y="4238"/>
                </a:cubicBezTo>
                <a:cubicBezTo>
                  <a:pt x="21016" y="4833"/>
                  <a:pt x="19587" y="5464"/>
                  <a:pt x="18158" y="6059"/>
                </a:cubicBezTo>
                <a:cubicBezTo>
                  <a:pt x="17467" y="6345"/>
                  <a:pt x="16777" y="6595"/>
                  <a:pt x="16086" y="6857"/>
                </a:cubicBezTo>
                <a:cubicBezTo>
                  <a:pt x="15908" y="6940"/>
                  <a:pt x="15729" y="7036"/>
                  <a:pt x="15503" y="7155"/>
                </a:cubicBezTo>
                <a:cubicBezTo>
                  <a:pt x="15503" y="7274"/>
                  <a:pt x="15491" y="7393"/>
                  <a:pt x="15503" y="7536"/>
                </a:cubicBezTo>
                <a:cubicBezTo>
                  <a:pt x="15598" y="8143"/>
                  <a:pt x="15682" y="8738"/>
                  <a:pt x="15777" y="9345"/>
                </a:cubicBezTo>
                <a:cubicBezTo>
                  <a:pt x="15801" y="9631"/>
                  <a:pt x="15812" y="9905"/>
                  <a:pt x="15836" y="10191"/>
                </a:cubicBezTo>
                <a:cubicBezTo>
                  <a:pt x="15920" y="11560"/>
                  <a:pt x="15979" y="12929"/>
                  <a:pt x="16098" y="14298"/>
                </a:cubicBezTo>
                <a:cubicBezTo>
                  <a:pt x="16170" y="15239"/>
                  <a:pt x="16348" y="16179"/>
                  <a:pt x="16491" y="17120"/>
                </a:cubicBezTo>
                <a:cubicBezTo>
                  <a:pt x="16515" y="17275"/>
                  <a:pt x="16527" y="17453"/>
                  <a:pt x="16551" y="17632"/>
                </a:cubicBezTo>
                <a:cubicBezTo>
                  <a:pt x="16574" y="18192"/>
                  <a:pt x="16598" y="18716"/>
                  <a:pt x="16563" y="19287"/>
                </a:cubicBezTo>
                <a:cubicBezTo>
                  <a:pt x="16515" y="19204"/>
                  <a:pt x="16455" y="19097"/>
                  <a:pt x="16408" y="18989"/>
                </a:cubicBezTo>
                <a:cubicBezTo>
                  <a:pt x="15741" y="17370"/>
                  <a:pt x="14812" y="15882"/>
                  <a:pt x="13729" y="14501"/>
                </a:cubicBezTo>
                <a:cubicBezTo>
                  <a:pt x="13181" y="13798"/>
                  <a:pt x="12514" y="13155"/>
                  <a:pt x="11979" y="12441"/>
                </a:cubicBezTo>
                <a:cubicBezTo>
                  <a:pt x="11157" y="11357"/>
                  <a:pt x="10240" y="10357"/>
                  <a:pt x="9252" y="9417"/>
                </a:cubicBezTo>
                <a:cubicBezTo>
                  <a:pt x="9062" y="9226"/>
                  <a:pt x="8835" y="9048"/>
                  <a:pt x="8585" y="8821"/>
                </a:cubicBezTo>
                <a:cubicBezTo>
                  <a:pt x="8954" y="8560"/>
                  <a:pt x="9252" y="8321"/>
                  <a:pt x="9574" y="8119"/>
                </a:cubicBezTo>
                <a:cubicBezTo>
                  <a:pt x="10717" y="7440"/>
                  <a:pt x="11919" y="6857"/>
                  <a:pt x="13157" y="6357"/>
                </a:cubicBezTo>
                <a:cubicBezTo>
                  <a:pt x="14229" y="5904"/>
                  <a:pt x="15289" y="5416"/>
                  <a:pt x="16360" y="4988"/>
                </a:cubicBezTo>
                <a:cubicBezTo>
                  <a:pt x="17075" y="4702"/>
                  <a:pt x="17801" y="4464"/>
                  <a:pt x="18527" y="4214"/>
                </a:cubicBezTo>
                <a:cubicBezTo>
                  <a:pt x="19099" y="4011"/>
                  <a:pt x="19646" y="3821"/>
                  <a:pt x="20206" y="3630"/>
                </a:cubicBezTo>
                <a:cubicBezTo>
                  <a:pt x="21087" y="3321"/>
                  <a:pt x="21968" y="2999"/>
                  <a:pt x="22849" y="2702"/>
                </a:cubicBezTo>
                <a:cubicBezTo>
                  <a:pt x="23861" y="2368"/>
                  <a:pt x="24897" y="2059"/>
                  <a:pt x="25921" y="1725"/>
                </a:cubicBezTo>
                <a:cubicBezTo>
                  <a:pt x="26433" y="1559"/>
                  <a:pt x="26921" y="1356"/>
                  <a:pt x="27433" y="1213"/>
                </a:cubicBezTo>
                <a:cubicBezTo>
                  <a:pt x="27802" y="1118"/>
                  <a:pt x="28207" y="1082"/>
                  <a:pt x="28588" y="1023"/>
                </a:cubicBezTo>
                <a:cubicBezTo>
                  <a:pt x="28945" y="963"/>
                  <a:pt x="29314" y="999"/>
                  <a:pt x="29648" y="785"/>
                </a:cubicBezTo>
                <a:cubicBezTo>
                  <a:pt x="29683" y="761"/>
                  <a:pt x="29779" y="761"/>
                  <a:pt x="29838" y="749"/>
                </a:cubicBezTo>
                <a:cubicBezTo>
                  <a:pt x="30195" y="690"/>
                  <a:pt x="30552" y="642"/>
                  <a:pt x="30933" y="582"/>
                </a:cubicBezTo>
                <a:close/>
                <a:moveTo>
                  <a:pt x="49055" y="19358"/>
                </a:moveTo>
                <a:cubicBezTo>
                  <a:pt x="49033" y="19368"/>
                  <a:pt x="49012" y="19377"/>
                  <a:pt x="48991" y="19387"/>
                </a:cubicBezTo>
                <a:lnTo>
                  <a:pt x="48991" y="19387"/>
                </a:lnTo>
                <a:cubicBezTo>
                  <a:pt x="49017" y="19382"/>
                  <a:pt x="49042" y="19377"/>
                  <a:pt x="49067" y="19370"/>
                </a:cubicBezTo>
                <a:lnTo>
                  <a:pt x="49055" y="19358"/>
                </a:lnTo>
                <a:close/>
                <a:moveTo>
                  <a:pt x="4189" y="12718"/>
                </a:moveTo>
                <a:cubicBezTo>
                  <a:pt x="4269" y="12718"/>
                  <a:pt x="4341" y="12739"/>
                  <a:pt x="4406" y="12751"/>
                </a:cubicBezTo>
                <a:cubicBezTo>
                  <a:pt x="5549" y="13060"/>
                  <a:pt x="6633" y="13477"/>
                  <a:pt x="7681" y="14048"/>
                </a:cubicBezTo>
                <a:cubicBezTo>
                  <a:pt x="8347" y="14417"/>
                  <a:pt x="9014" y="14775"/>
                  <a:pt x="9657" y="15215"/>
                </a:cubicBezTo>
                <a:cubicBezTo>
                  <a:pt x="10431" y="15727"/>
                  <a:pt x="11252" y="16168"/>
                  <a:pt x="12074" y="16608"/>
                </a:cubicBezTo>
                <a:cubicBezTo>
                  <a:pt x="12562" y="16882"/>
                  <a:pt x="12979" y="17251"/>
                  <a:pt x="13372" y="17620"/>
                </a:cubicBezTo>
                <a:cubicBezTo>
                  <a:pt x="13896" y="18108"/>
                  <a:pt x="14431" y="18608"/>
                  <a:pt x="14955" y="19108"/>
                </a:cubicBezTo>
                <a:cubicBezTo>
                  <a:pt x="15050" y="19204"/>
                  <a:pt x="15110" y="19299"/>
                  <a:pt x="15181" y="19406"/>
                </a:cubicBezTo>
                <a:lnTo>
                  <a:pt x="15122" y="19466"/>
                </a:lnTo>
                <a:cubicBezTo>
                  <a:pt x="14884" y="19275"/>
                  <a:pt x="14634" y="19108"/>
                  <a:pt x="14396" y="18906"/>
                </a:cubicBezTo>
                <a:cubicBezTo>
                  <a:pt x="13824" y="18442"/>
                  <a:pt x="13276" y="17954"/>
                  <a:pt x="12681" y="17501"/>
                </a:cubicBezTo>
                <a:cubicBezTo>
                  <a:pt x="11883" y="16906"/>
                  <a:pt x="11098" y="16322"/>
                  <a:pt x="10264" y="15810"/>
                </a:cubicBezTo>
                <a:cubicBezTo>
                  <a:pt x="9490" y="15298"/>
                  <a:pt x="8657" y="14882"/>
                  <a:pt x="7847" y="14441"/>
                </a:cubicBezTo>
                <a:cubicBezTo>
                  <a:pt x="7276" y="14144"/>
                  <a:pt x="6692" y="13846"/>
                  <a:pt x="6121" y="13572"/>
                </a:cubicBezTo>
                <a:cubicBezTo>
                  <a:pt x="5549" y="13310"/>
                  <a:pt x="4966" y="13048"/>
                  <a:pt x="4335" y="12953"/>
                </a:cubicBezTo>
                <a:cubicBezTo>
                  <a:pt x="4216" y="12929"/>
                  <a:pt x="4097" y="12870"/>
                  <a:pt x="3918" y="12810"/>
                </a:cubicBezTo>
                <a:cubicBezTo>
                  <a:pt x="4019" y="12739"/>
                  <a:pt x="4109" y="12718"/>
                  <a:pt x="4189" y="12718"/>
                </a:cubicBezTo>
                <a:close/>
                <a:moveTo>
                  <a:pt x="9657" y="10762"/>
                </a:moveTo>
                <a:cubicBezTo>
                  <a:pt x="9800" y="10893"/>
                  <a:pt x="9943" y="11012"/>
                  <a:pt x="10074" y="11143"/>
                </a:cubicBezTo>
                <a:cubicBezTo>
                  <a:pt x="10907" y="12000"/>
                  <a:pt x="11693" y="12870"/>
                  <a:pt x="12538" y="13691"/>
                </a:cubicBezTo>
                <a:cubicBezTo>
                  <a:pt x="13491" y="14620"/>
                  <a:pt x="14288" y="15668"/>
                  <a:pt x="14860" y="16858"/>
                </a:cubicBezTo>
                <a:cubicBezTo>
                  <a:pt x="14991" y="17120"/>
                  <a:pt x="15134" y="17358"/>
                  <a:pt x="15265" y="17608"/>
                </a:cubicBezTo>
                <a:cubicBezTo>
                  <a:pt x="15312" y="17680"/>
                  <a:pt x="15312" y="17775"/>
                  <a:pt x="15348" y="17858"/>
                </a:cubicBezTo>
                <a:cubicBezTo>
                  <a:pt x="15265" y="17811"/>
                  <a:pt x="15181" y="17787"/>
                  <a:pt x="15146" y="17715"/>
                </a:cubicBezTo>
                <a:cubicBezTo>
                  <a:pt x="14979" y="17513"/>
                  <a:pt x="14824" y="17322"/>
                  <a:pt x="14669" y="17120"/>
                </a:cubicBezTo>
                <a:cubicBezTo>
                  <a:pt x="14431" y="16775"/>
                  <a:pt x="14086" y="16644"/>
                  <a:pt x="13669" y="16620"/>
                </a:cubicBezTo>
                <a:lnTo>
                  <a:pt x="13634" y="16668"/>
                </a:lnTo>
                <a:cubicBezTo>
                  <a:pt x="13669" y="16739"/>
                  <a:pt x="13705" y="16822"/>
                  <a:pt x="13765" y="16858"/>
                </a:cubicBezTo>
                <a:cubicBezTo>
                  <a:pt x="14658" y="17596"/>
                  <a:pt x="15431" y="18442"/>
                  <a:pt x="16039" y="19418"/>
                </a:cubicBezTo>
                <a:cubicBezTo>
                  <a:pt x="16051" y="19442"/>
                  <a:pt x="16039" y="19466"/>
                  <a:pt x="16039" y="19573"/>
                </a:cubicBezTo>
                <a:cubicBezTo>
                  <a:pt x="15777" y="19299"/>
                  <a:pt x="15551" y="19061"/>
                  <a:pt x="15324" y="18823"/>
                </a:cubicBezTo>
                <a:cubicBezTo>
                  <a:pt x="14681" y="18132"/>
                  <a:pt x="14086" y="17394"/>
                  <a:pt x="13336" y="16822"/>
                </a:cubicBezTo>
                <a:cubicBezTo>
                  <a:pt x="11979" y="15787"/>
                  <a:pt x="10609" y="14834"/>
                  <a:pt x="9050" y="14155"/>
                </a:cubicBezTo>
                <a:cubicBezTo>
                  <a:pt x="8538" y="13929"/>
                  <a:pt x="8038" y="13691"/>
                  <a:pt x="7561" y="13429"/>
                </a:cubicBezTo>
                <a:cubicBezTo>
                  <a:pt x="7026" y="13132"/>
                  <a:pt x="6442" y="12929"/>
                  <a:pt x="5883" y="12739"/>
                </a:cubicBezTo>
                <a:cubicBezTo>
                  <a:pt x="5633" y="12667"/>
                  <a:pt x="5442" y="12548"/>
                  <a:pt x="5287" y="12322"/>
                </a:cubicBezTo>
                <a:cubicBezTo>
                  <a:pt x="6716" y="11655"/>
                  <a:pt x="8157" y="11167"/>
                  <a:pt x="9657" y="10762"/>
                </a:cubicBezTo>
                <a:close/>
                <a:moveTo>
                  <a:pt x="44463" y="19594"/>
                </a:moveTo>
                <a:cubicBezTo>
                  <a:pt x="44454" y="19595"/>
                  <a:pt x="44444" y="19596"/>
                  <a:pt x="44435" y="19597"/>
                </a:cubicBezTo>
                <a:lnTo>
                  <a:pt x="44435" y="19608"/>
                </a:lnTo>
                <a:cubicBezTo>
                  <a:pt x="44445" y="19604"/>
                  <a:pt x="44454" y="19599"/>
                  <a:pt x="44463" y="19594"/>
                </a:cubicBezTo>
                <a:close/>
                <a:moveTo>
                  <a:pt x="38303" y="463"/>
                </a:moveTo>
                <a:cubicBezTo>
                  <a:pt x="38101" y="987"/>
                  <a:pt x="37791" y="1178"/>
                  <a:pt x="37315" y="1249"/>
                </a:cubicBezTo>
                <a:cubicBezTo>
                  <a:pt x="36637" y="1356"/>
                  <a:pt x="35982" y="1535"/>
                  <a:pt x="35374" y="1821"/>
                </a:cubicBezTo>
                <a:cubicBezTo>
                  <a:pt x="34708" y="2130"/>
                  <a:pt x="33958" y="2261"/>
                  <a:pt x="33243" y="2440"/>
                </a:cubicBezTo>
                <a:cubicBezTo>
                  <a:pt x="32850" y="2547"/>
                  <a:pt x="32434" y="2618"/>
                  <a:pt x="32029" y="2737"/>
                </a:cubicBezTo>
                <a:cubicBezTo>
                  <a:pt x="31207" y="2987"/>
                  <a:pt x="30374" y="3249"/>
                  <a:pt x="29552" y="3511"/>
                </a:cubicBezTo>
                <a:cubicBezTo>
                  <a:pt x="29374" y="3571"/>
                  <a:pt x="29219" y="3678"/>
                  <a:pt x="29052" y="3761"/>
                </a:cubicBezTo>
                <a:cubicBezTo>
                  <a:pt x="29040" y="3761"/>
                  <a:pt x="29040" y="3797"/>
                  <a:pt x="29017" y="3797"/>
                </a:cubicBezTo>
                <a:cubicBezTo>
                  <a:pt x="28624" y="3928"/>
                  <a:pt x="28207" y="4059"/>
                  <a:pt x="27802" y="4202"/>
                </a:cubicBezTo>
                <a:cubicBezTo>
                  <a:pt x="27504" y="4285"/>
                  <a:pt x="27219" y="4404"/>
                  <a:pt x="26933" y="4511"/>
                </a:cubicBezTo>
                <a:cubicBezTo>
                  <a:pt x="26838" y="4535"/>
                  <a:pt x="26742" y="4642"/>
                  <a:pt x="26659" y="4654"/>
                </a:cubicBezTo>
                <a:cubicBezTo>
                  <a:pt x="26254" y="4702"/>
                  <a:pt x="25909" y="4857"/>
                  <a:pt x="25599" y="5107"/>
                </a:cubicBezTo>
                <a:cubicBezTo>
                  <a:pt x="25599" y="5107"/>
                  <a:pt x="25576" y="5119"/>
                  <a:pt x="25564" y="5119"/>
                </a:cubicBezTo>
                <a:cubicBezTo>
                  <a:pt x="25552" y="5118"/>
                  <a:pt x="25541" y="5118"/>
                  <a:pt x="25529" y="5118"/>
                </a:cubicBezTo>
                <a:cubicBezTo>
                  <a:pt x="25014" y="5118"/>
                  <a:pt x="24707" y="5631"/>
                  <a:pt x="24194" y="5654"/>
                </a:cubicBezTo>
                <a:cubicBezTo>
                  <a:pt x="24028" y="5666"/>
                  <a:pt x="23873" y="5785"/>
                  <a:pt x="23718" y="5881"/>
                </a:cubicBezTo>
                <a:cubicBezTo>
                  <a:pt x="23397" y="6071"/>
                  <a:pt x="23028" y="6202"/>
                  <a:pt x="22706" y="6404"/>
                </a:cubicBezTo>
                <a:cubicBezTo>
                  <a:pt x="22397" y="6595"/>
                  <a:pt x="22099" y="6785"/>
                  <a:pt x="21778" y="6952"/>
                </a:cubicBezTo>
                <a:cubicBezTo>
                  <a:pt x="21277" y="7155"/>
                  <a:pt x="20765" y="7369"/>
                  <a:pt x="20242" y="7631"/>
                </a:cubicBezTo>
                <a:cubicBezTo>
                  <a:pt x="20003" y="7762"/>
                  <a:pt x="19837" y="7964"/>
                  <a:pt x="19837" y="8286"/>
                </a:cubicBezTo>
                <a:cubicBezTo>
                  <a:pt x="19837" y="8536"/>
                  <a:pt x="19753" y="8810"/>
                  <a:pt x="19646" y="9036"/>
                </a:cubicBezTo>
                <a:cubicBezTo>
                  <a:pt x="19170" y="10024"/>
                  <a:pt x="18944" y="11107"/>
                  <a:pt x="18718" y="12167"/>
                </a:cubicBezTo>
                <a:cubicBezTo>
                  <a:pt x="18634" y="12572"/>
                  <a:pt x="18563" y="12977"/>
                  <a:pt x="18456" y="13358"/>
                </a:cubicBezTo>
                <a:cubicBezTo>
                  <a:pt x="18241" y="14167"/>
                  <a:pt x="18027" y="14953"/>
                  <a:pt x="17825" y="15763"/>
                </a:cubicBezTo>
                <a:cubicBezTo>
                  <a:pt x="17694" y="16310"/>
                  <a:pt x="17610" y="16870"/>
                  <a:pt x="17503" y="17430"/>
                </a:cubicBezTo>
                <a:cubicBezTo>
                  <a:pt x="17456" y="17644"/>
                  <a:pt x="17408" y="17858"/>
                  <a:pt x="17372" y="18061"/>
                </a:cubicBezTo>
                <a:cubicBezTo>
                  <a:pt x="17277" y="18525"/>
                  <a:pt x="17206" y="19001"/>
                  <a:pt x="17134" y="19466"/>
                </a:cubicBezTo>
                <a:cubicBezTo>
                  <a:pt x="17110" y="19513"/>
                  <a:pt x="17098" y="19537"/>
                  <a:pt x="17051" y="19644"/>
                </a:cubicBezTo>
                <a:cubicBezTo>
                  <a:pt x="16860" y="16715"/>
                  <a:pt x="16384" y="13882"/>
                  <a:pt x="16301" y="11024"/>
                </a:cubicBezTo>
                <a:lnTo>
                  <a:pt x="16301" y="11024"/>
                </a:lnTo>
                <a:cubicBezTo>
                  <a:pt x="16563" y="11750"/>
                  <a:pt x="16574" y="12512"/>
                  <a:pt x="16658" y="13262"/>
                </a:cubicBezTo>
                <a:cubicBezTo>
                  <a:pt x="16729" y="14155"/>
                  <a:pt x="16753" y="15048"/>
                  <a:pt x="16955" y="15918"/>
                </a:cubicBezTo>
                <a:cubicBezTo>
                  <a:pt x="17039" y="16322"/>
                  <a:pt x="17051" y="16751"/>
                  <a:pt x="17098" y="17168"/>
                </a:cubicBezTo>
                <a:cubicBezTo>
                  <a:pt x="17110" y="17382"/>
                  <a:pt x="17146" y="17573"/>
                  <a:pt x="17217" y="17787"/>
                </a:cubicBezTo>
                <a:cubicBezTo>
                  <a:pt x="17229" y="17549"/>
                  <a:pt x="17265" y="17322"/>
                  <a:pt x="17265" y="17084"/>
                </a:cubicBezTo>
                <a:cubicBezTo>
                  <a:pt x="17277" y="16203"/>
                  <a:pt x="17206" y="15334"/>
                  <a:pt x="17051" y="14453"/>
                </a:cubicBezTo>
                <a:cubicBezTo>
                  <a:pt x="16967" y="13858"/>
                  <a:pt x="16920" y="13251"/>
                  <a:pt x="16872" y="12631"/>
                </a:cubicBezTo>
                <a:cubicBezTo>
                  <a:pt x="16836" y="11953"/>
                  <a:pt x="16801" y="11286"/>
                  <a:pt x="16777" y="10595"/>
                </a:cubicBezTo>
                <a:cubicBezTo>
                  <a:pt x="16741" y="9595"/>
                  <a:pt x="16622" y="8619"/>
                  <a:pt x="16301" y="7678"/>
                </a:cubicBezTo>
                <a:cubicBezTo>
                  <a:pt x="16265" y="7595"/>
                  <a:pt x="16253" y="7488"/>
                  <a:pt x="16217" y="7357"/>
                </a:cubicBezTo>
                <a:cubicBezTo>
                  <a:pt x="16336" y="7274"/>
                  <a:pt x="16444" y="7190"/>
                  <a:pt x="16563" y="7143"/>
                </a:cubicBezTo>
                <a:cubicBezTo>
                  <a:pt x="17753" y="6655"/>
                  <a:pt x="18932" y="6166"/>
                  <a:pt x="20123" y="5690"/>
                </a:cubicBezTo>
                <a:cubicBezTo>
                  <a:pt x="20230" y="5654"/>
                  <a:pt x="20349" y="5666"/>
                  <a:pt x="20444" y="5654"/>
                </a:cubicBezTo>
                <a:lnTo>
                  <a:pt x="20444" y="5654"/>
                </a:lnTo>
                <a:cubicBezTo>
                  <a:pt x="20111" y="5809"/>
                  <a:pt x="19777" y="5988"/>
                  <a:pt x="19432" y="6131"/>
                </a:cubicBezTo>
                <a:cubicBezTo>
                  <a:pt x="18706" y="6464"/>
                  <a:pt x="17979" y="6785"/>
                  <a:pt x="17253" y="7143"/>
                </a:cubicBezTo>
                <a:cubicBezTo>
                  <a:pt x="17254" y="7143"/>
                  <a:pt x="17256" y="7143"/>
                  <a:pt x="17257" y="7143"/>
                </a:cubicBezTo>
                <a:cubicBezTo>
                  <a:pt x="17772" y="7143"/>
                  <a:pt x="23447" y="4974"/>
                  <a:pt x="24528" y="4380"/>
                </a:cubicBezTo>
                <a:cubicBezTo>
                  <a:pt x="24480" y="4309"/>
                  <a:pt x="24427" y="4285"/>
                  <a:pt x="24370" y="4285"/>
                </a:cubicBezTo>
                <a:cubicBezTo>
                  <a:pt x="24314" y="4285"/>
                  <a:pt x="24254" y="4309"/>
                  <a:pt x="24194" y="4333"/>
                </a:cubicBezTo>
                <a:lnTo>
                  <a:pt x="22730" y="4869"/>
                </a:lnTo>
                <a:cubicBezTo>
                  <a:pt x="22645" y="4890"/>
                  <a:pt x="22541" y="4892"/>
                  <a:pt x="22443" y="4909"/>
                </a:cubicBezTo>
                <a:lnTo>
                  <a:pt x="22443" y="4909"/>
                </a:lnTo>
                <a:cubicBezTo>
                  <a:pt x="22570" y="4828"/>
                  <a:pt x="22686" y="4736"/>
                  <a:pt x="22813" y="4678"/>
                </a:cubicBezTo>
                <a:cubicBezTo>
                  <a:pt x="23278" y="4499"/>
                  <a:pt x="23766" y="4392"/>
                  <a:pt x="24171" y="4142"/>
                </a:cubicBezTo>
                <a:cubicBezTo>
                  <a:pt x="24575" y="3880"/>
                  <a:pt x="25052" y="3904"/>
                  <a:pt x="25433" y="3642"/>
                </a:cubicBezTo>
                <a:cubicBezTo>
                  <a:pt x="25707" y="3464"/>
                  <a:pt x="26016" y="3368"/>
                  <a:pt x="26314" y="3261"/>
                </a:cubicBezTo>
                <a:cubicBezTo>
                  <a:pt x="26457" y="3214"/>
                  <a:pt x="26635" y="3202"/>
                  <a:pt x="26838" y="3166"/>
                </a:cubicBezTo>
                <a:cubicBezTo>
                  <a:pt x="26969" y="3011"/>
                  <a:pt x="27171" y="2964"/>
                  <a:pt x="27409" y="2928"/>
                </a:cubicBezTo>
                <a:cubicBezTo>
                  <a:pt x="27695" y="2904"/>
                  <a:pt x="27969" y="2749"/>
                  <a:pt x="28243" y="2654"/>
                </a:cubicBezTo>
                <a:cubicBezTo>
                  <a:pt x="28331" y="2610"/>
                  <a:pt x="28409" y="2546"/>
                  <a:pt x="28486" y="2546"/>
                </a:cubicBezTo>
                <a:cubicBezTo>
                  <a:pt x="28492" y="2546"/>
                  <a:pt x="28498" y="2546"/>
                  <a:pt x="28505" y="2547"/>
                </a:cubicBezTo>
                <a:cubicBezTo>
                  <a:pt x="28544" y="2554"/>
                  <a:pt x="28582" y="2557"/>
                  <a:pt x="28618" y="2557"/>
                </a:cubicBezTo>
                <a:cubicBezTo>
                  <a:pt x="28820" y="2557"/>
                  <a:pt x="28970" y="2452"/>
                  <a:pt x="29112" y="2321"/>
                </a:cubicBezTo>
                <a:cubicBezTo>
                  <a:pt x="29850" y="2309"/>
                  <a:pt x="30552" y="2094"/>
                  <a:pt x="31243" y="1844"/>
                </a:cubicBezTo>
                <a:cubicBezTo>
                  <a:pt x="31422" y="1785"/>
                  <a:pt x="31612" y="1773"/>
                  <a:pt x="31791" y="1737"/>
                </a:cubicBezTo>
                <a:cubicBezTo>
                  <a:pt x="31969" y="1713"/>
                  <a:pt x="32148" y="1713"/>
                  <a:pt x="32315" y="1666"/>
                </a:cubicBezTo>
                <a:cubicBezTo>
                  <a:pt x="33065" y="1487"/>
                  <a:pt x="33815" y="1237"/>
                  <a:pt x="34541" y="951"/>
                </a:cubicBezTo>
                <a:cubicBezTo>
                  <a:pt x="34815" y="844"/>
                  <a:pt x="35089" y="820"/>
                  <a:pt x="35374" y="773"/>
                </a:cubicBezTo>
                <a:cubicBezTo>
                  <a:pt x="35946" y="690"/>
                  <a:pt x="36517" y="630"/>
                  <a:pt x="37101" y="547"/>
                </a:cubicBezTo>
                <a:cubicBezTo>
                  <a:pt x="37494" y="511"/>
                  <a:pt x="37875" y="511"/>
                  <a:pt x="38303" y="463"/>
                </a:cubicBezTo>
                <a:close/>
                <a:moveTo>
                  <a:pt x="4496" y="13611"/>
                </a:moveTo>
                <a:cubicBezTo>
                  <a:pt x="4732" y="13611"/>
                  <a:pt x="4930" y="13710"/>
                  <a:pt x="5121" y="13786"/>
                </a:cubicBezTo>
                <a:cubicBezTo>
                  <a:pt x="5656" y="13977"/>
                  <a:pt x="6180" y="14227"/>
                  <a:pt x="6692" y="14477"/>
                </a:cubicBezTo>
                <a:cubicBezTo>
                  <a:pt x="7264" y="14763"/>
                  <a:pt x="7811" y="15096"/>
                  <a:pt x="8383" y="15370"/>
                </a:cubicBezTo>
                <a:cubicBezTo>
                  <a:pt x="9133" y="15763"/>
                  <a:pt x="9812" y="16239"/>
                  <a:pt x="10478" y="16739"/>
                </a:cubicBezTo>
                <a:cubicBezTo>
                  <a:pt x="11491" y="17513"/>
                  <a:pt x="12503" y="18287"/>
                  <a:pt x="13515" y="19085"/>
                </a:cubicBezTo>
                <a:cubicBezTo>
                  <a:pt x="13836" y="19335"/>
                  <a:pt x="14169" y="19597"/>
                  <a:pt x="14479" y="19870"/>
                </a:cubicBezTo>
                <a:cubicBezTo>
                  <a:pt x="14539" y="19918"/>
                  <a:pt x="14574" y="20001"/>
                  <a:pt x="14610" y="20061"/>
                </a:cubicBezTo>
                <a:cubicBezTo>
                  <a:pt x="14527" y="20037"/>
                  <a:pt x="14419" y="20013"/>
                  <a:pt x="14372" y="19954"/>
                </a:cubicBezTo>
                <a:cubicBezTo>
                  <a:pt x="12336" y="18394"/>
                  <a:pt x="10288" y="16882"/>
                  <a:pt x="8145" y="15477"/>
                </a:cubicBezTo>
                <a:cubicBezTo>
                  <a:pt x="7252" y="14917"/>
                  <a:pt x="6335" y="14405"/>
                  <a:pt x="5359" y="14001"/>
                </a:cubicBezTo>
                <a:cubicBezTo>
                  <a:pt x="5025" y="13870"/>
                  <a:pt x="4692" y="13763"/>
                  <a:pt x="4311" y="13632"/>
                </a:cubicBezTo>
                <a:cubicBezTo>
                  <a:pt x="4375" y="13617"/>
                  <a:pt x="4437" y="13611"/>
                  <a:pt x="4496" y="13611"/>
                </a:cubicBezTo>
                <a:close/>
                <a:moveTo>
                  <a:pt x="3683" y="15105"/>
                </a:moveTo>
                <a:cubicBezTo>
                  <a:pt x="3870" y="15105"/>
                  <a:pt x="4035" y="15206"/>
                  <a:pt x="4192" y="15275"/>
                </a:cubicBezTo>
                <a:cubicBezTo>
                  <a:pt x="5645" y="15822"/>
                  <a:pt x="7014" y="16549"/>
                  <a:pt x="8347" y="17322"/>
                </a:cubicBezTo>
                <a:cubicBezTo>
                  <a:pt x="9169" y="17787"/>
                  <a:pt x="10026" y="18192"/>
                  <a:pt x="10859" y="18620"/>
                </a:cubicBezTo>
                <a:cubicBezTo>
                  <a:pt x="11729" y="19049"/>
                  <a:pt x="12610" y="19466"/>
                  <a:pt x="13384" y="20061"/>
                </a:cubicBezTo>
                <a:cubicBezTo>
                  <a:pt x="13374" y="20061"/>
                  <a:pt x="13365" y="20061"/>
                  <a:pt x="13356" y="20061"/>
                </a:cubicBezTo>
                <a:cubicBezTo>
                  <a:pt x="13049" y="20061"/>
                  <a:pt x="12817" y="19867"/>
                  <a:pt x="12562" y="19751"/>
                </a:cubicBezTo>
                <a:cubicBezTo>
                  <a:pt x="10776" y="18846"/>
                  <a:pt x="9014" y="17894"/>
                  <a:pt x="7228" y="16965"/>
                </a:cubicBezTo>
                <a:cubicBezTo>
                  <a:pt x="6026" y="16346"/>
                  <a:pt x="4787" y="15751"/>
                  <a:pt x="3561" y="15120"/>
                </a:cubicBezTo>
                <a:cubicBezTo>
                  <a:pt x="3603" y="15109"/>
                  <a:pt x="3643" y="15105"/>
                  <a:pt x="3683" y="15105"/>
                </a:cubicBezTo>
                <a:close/>
                <a:moveTo>
                  <a:pt x="14610" y="20061"/>
                </a:moveTo>
                <a:lnTo>
                  <a:pt x="14610" y="20061"/>
                </a:lnTo>
                <a:cubicBezTo>
                  <a:pt x="14646" y="20073"/>
                  <a:pt x="14669" y="20097"/>
                  <a:pt x="14729" y="20109"/>
                </a:cubicBezTo>
                <a:lnTo>
                  <a:pt x="14669" y="20168"/>
                </a:lnTo>
                <a:cubicBezTo>
                  <a:pt x="14646" y="20120"/>
                  <a:pt x="14634" y="20097"/>
                  <a:pt x="14610" y="20061"/>
                </a:cubicBezTo>
                <a:close/>
                <a:moveTo>
                  <a:pt x="2085" y="15751"/>
                </a:moveTo>
                <a:cubicBezTo>
                  <a:pt x="2537" y="15929"/>
                  <a:pt x="2989" y="16072"/>
                  <a:pt x="3418" y="16239"/>
                </a:cubicBezTo>
                <a:cubicBezTo>
                  <a:pt x="4609" y="16703"/>
                  <a:pt x="5728" y="17311"/>
                  <a:pt x="6847" y="17918"/>
                </a:cubicBezTo>
                <a:cubicBezTo>
                  <a:pt x="6919" y="17965"/>
                  <a:pt x="6978" y="18037"/>
                  <a:pt x="7049" y="18096"/>
                </a:cubicBezTo>
                <a:cubicBezTo>
                  <a:pt x="7288" y="18204"/>
                  <a:pt x="7526" y="18311"/>
                  <a:pt x="7764" y="18430"/>
                </a:cubicBezTo>
                <a:cubicBezTo>
                  <a:pt x="8657" y="18882"/>
                  <a:pt x="9550" y="19358"/>
                  <a:pt x="10443" y="19835"/>
                </a:cubicBezTo>
                <a:cubicBezTo>
                  <a:pt x="10544" y="19880"/>
                  <a:pt x="10603" y="19978"/>
                  <a:pt x="10679" y="20049"/>
                </a:cubicBezTo>
                <a:lnTo>
                  <a:pt x="10679" y="20049"/>
                </a:lnTo>
                <a:cubicBezTo>
                  <a:pt x="10650" y="20049"/>
                  <a:pt x="10618" y="20052"/>
                  <a:pt x="10586" y="20052"/>
                </a:cubicBezTo>
                <a:cubicBezTo>
                  <a:pt x="10553" y="20052"/>
                  <a:pt x="10520" y="20049"/>
                  <a:pt x="10490" y="20037"/>
                </a:cubicBezTo>
                <a:cubicBezTo>
                  <a:pt x="9383" y="19454"/>
                  <a:pt x="8276" y="18870"/>
                  <a:pt x="7169" y="18275"/>
                </a:cubicBezTo>
                <a:cubicBezTo>
                  <a:pt x="7109" y="18227"/>
                  <a:pt x="7061" y="18168"/>
                  <a:pt x="7002" y="18108"/>
                </a:cubicBezTo>
                <a:cubicBezTo>
                  <a:pt x="6788" y="18013"/>
                  <a:pt x="6526" y="17930"/>
                  <a:pt x="6323" y="17799"/>
                </a:cubicBezTo>
                <a:cubicBezTo>
                  <a:pt x="5442" y="17275"/>
                  <a:pt x="4537" y="16834"/>
                  <a:pt x="3585" y="16465"/>
                </a:cubicBezTo>
                <a:cubicBezTo>
                  <a:pt x="3370" y="16382"/>
                  <a:pt x="3168" y="16346"/>
                  <a:pt x="2930" y="16346"/>
                </a:cubicBezTo>
                <a:cubicBezTo>
                  <a:pt x="3490" y="16596"/>
                  <a:pt x="4073" y="16846"/>
                  <a:pt x="4644" y="17132"/>
                </a:cubicBezTo>
                <a:cubicBezTo>
                  <a:pt x="5323" y="17477"/>
                  <a:pt x="5990" y="17846"/>
                  <a:pt x="6668" y="18204"/>
                </a:cubicBezTo>
                <a:cubicBezTo>
                  <a:pt x="6716" y="18227"/>
                  <a:pt x="6740" y="18311"/>
                  <a:pt x="6776" y="18346"/>
                </a:cubicBezTo>
                <a:cubicBezTo>
                  <a:pt x="6801" y="18346"/>
                  <a:pt x="6826" y="18346"/>
                  <a:pt x="6849" y="18346"/>
                </a:cubicBezTo>
                <a:cubicBezTo>
                  <a:pt x="6943" y="18346"/>
                  <a:pt x="7021" y="18359"/>
                  <a:pt x="7016" y="18491"/>
                </a:cubicBezTo>
                <a:lnTo>
                  <a:pt x="7016" y="18491"/>
                </a:lnTo>
                <a:cubicBezTo>
                  <a:pt x="6950" y="18448"/>
                  <a:pt x="6872" y="18397"/>
                  <a:pt x="6811" y="18346"/>
                </a:cubicBezTo>
                <a:cubicBezTo>
                  <a:pt x="6803" y="18347"/>
                  <a:pt x="6794" y="18347"/>
                  <a:pt x="6786" y="18347"/>
                </a:cubicBezTo>
                <a:cubicBezTo>
                  <a:pt x="6478" y="18347"/>
                  <a:pt x="6256" y="18141"/>
                  <a:pt x="5990" y="18037"/>
                </a:cubicBezTo>
                <a:cubicBezTo>
                  <a:pt x="5121" y="17680"/>
                  <a:pt x="4263" y="17299"/>
                  <a:pt x="3406" y="16918"/>
                </a:cubicBezTo>
                <a:cubicBezTo>
                  <a:pt x="3311" y="16894"/>
                  <a:pt x="3216" y="16906"/>
                  <a:pt x="3120" y="16894"/>
                </a:cubicBezTo>
                <a:lnTo>
                  <a:pt x="3120" y="16894"/>
                </a:lnTo>
                <a:cubicBezTo>
                  <a:pt x="3418" y="17061"/>
                  <a:pt x="3728" y="17203"/>
                  <a:pt x="4049" y="17358"/>
                </a:cubicBezTo>
                <a:cubicBezTo>
                  <a:pt x="4835" y="17703"/>
                  <a:pt x="5621" y="18049"/>
                  <a:pt x="6395" y="18418"/>
                </a:cubicBezTo>
                <a:cubicBezTo>
                  <a:pt x="7466" y="18930"/>
                  <a:pt x="8538" y="19454"/>
                  <a:pt x="9609" y="19978"/>
                </a:cubicBezTo>
                <a:cubicBezTo>
                  <a:pt x="9728" y="20037"/>
                  <a:pt x="9836" y="20073"/>
                  <a:pt x="9919" y="20192"/>
                </a:cubicBezTo>
                <a:cubicBezTo>
                  <a:pt x="9705" y="20132"/>
                  <a:pt x="9466" y="20109"/>
                  <a:pt x="9240" y="20013"/>
                </a:cubicBezTo>
                <a:cubicBezTo>
                  <a:pt x="8609" y="19775"/>
                  <a:pt x="8014" y="19513"/>
                  <a:pt x="7407" y="19239"/>
                </a:cubicBezTo>
                <a:cubicBezTo>
                  <a:pt x="6335" y="18787"/>
                  <a:pt x="5264" y="18323"/>
                  <a:pt x="4204" y="17858"/>
                </a:cubicBezTo>
                <a:cubicBezTo>
                  <a:pt x="3525" y="17561"/>
                  <a:pt x="2835" y="17251"/>
                  <a:pt x="2156" y="16918"/>
                </a:cubicBezTo>
                <a:cubicBezTo>
                  <a:pt x="2001" y="16846"/>
                  <a:pt x="1882" y="16715"/>
                  <a:pt x="1787" y="16572"/>
                </a:cubicBezTo>
                <a:cubicBezTo>
                  <a:pt x="1800" y="16572"/>
                  <a:pt x="1812" y="16572"/>
                  <a:pt x="1825" y="16572"/>
                </a:cubicBezTo>
                <a:cubicBezTo>
                  <a:pt x="2131" y="16572"/>
                  <a:pt x="2405" y="16707"/>
                  <a:pt x="2680" y="16787"/>
                </a:cubicBezTo>
                <a:cubicBezTo>
                  <a:pt x="2823" y="16834"/>
                  <a:pt x="2989" y="16858"/>
                  <a:pt x="3132" y="16906"/>
                </a:cubicBezTo>
                <a:cubicBezTo>
                  <a:pt x="3001" y="16822"/>
                  <a:pt x="2858" y="16727"/>
                  <a:pt x="2704" y="16656"/>
                </a:cubicBezTo>
                <a:cubicBezTo>
                  <a:pt x="2406" y="16525"/>
                  <a:pt x="2096" y="16406"/>
                  <a:pt x="1739" y="16251"/>
                </a:cubicBezTo>
                <a:cubicBezTo>
                  <a:pt x="1870" y="16060"/>
                  <a:pt x="1966" y="15906"/>
                  <a:pt x="2085" y="15751"/>
                </a:cubicBezTo>
                <a:close/>
                <a:moveTo>
                  <a:pt x="14812" y="20240"/>
                </a:moveTo>
                <a:lnTo>
                  <a:pt x="14812" y="20275"/>
                </a:lnTo>
                <a:lnTo>
                  <a:pt x="14777" y="20251"/>
                </a:lnTo>
                <a:lnTo>
                  <a:pt x="14812" y="20240"/>
                </a:lnTo>
                <a:close/>
                <a:moveTo>
                  <a:pt x="4823" y="13465"/>
                </a:moveTo>
                <a:lnTo>
                  <a:pt x="4823" y="13465"/>
                </a:lnTo>
                <a:cubicBezTo>
                  <a:pt x="4954" y="13501"/>
                  <a:pt x="5109" y="13513"/>
                  <a:pt x="5240" y="13524"/>
                </a:cubicBezTo>
                <a:cubicBezTo>
                  <a:pt x="5359" y="13584"/>
                  <a:pt x="5454" y="13632"/>
                  <a:pt x="5561" y="13691"/>
                </a:cubicBezTo>
                <a:cubicBezTo>
                  <a:pt x="5588" y="13689"/>
                  <a:pt x="5614" y="13687"/>
                  <a:pt x="5641" y="13687"/>
                </a:cubicBezTo>
                <a:cubicBezTo>
                  <a:pt x="5996" y="13687"/>
                  <a:pt x="6285" y="13904"/>
                  <a:pt x="6573" y="14048"/>
                </a:cubicBezTo>
                <a:cubicBezTo>
                  <a:pt x="7466" y="14477"/>
                  <a:pt x="8335" y="14941"/>
                  <a:pt x="9193" y="15406"/>
                </a:cubicBezTo>
                <a:cubicBezTo>
                  <a:pt x="9657" y="15644"/>
                  <a:pt x="10074" y="15965"/>
                  <a:pt x="10538" y="16215"/>
                </a:cubicBezTo>
                <a:cubicBezTo>
                  <a:pt x="11336" y="16668"/>
                  <a:pt x="12038" y="17203"/>
                  <a:pt x="12705" y="17823"/>
                </a:cubicBezTo>
                <a:cubicBezTo>
                  <a:pt x="13193" y="18275"/>
                  <a:pt x="13753" y="18632"/>
                  <a:pt x="14253" y="19061"/>
                </a:cubicBezTo>
                <a:cubicBezTo>
                  <a:pt x="14598" y="19358"/>
                  <a:pt x="14908" y="19704"/>
                  <a:pt x="15217" y="20037"/>
                </a:cubicBezTo>
                <a:cubicBezTo>
                  <a:pt x="15280" y="20100"/>
                  <a:pt x="15297" y="20200"/>
                  <a:pt x="15316" y="20280"/>
                </a:cubicBezTo>
                <a:lnTo>
                  <a:pt x="15316" y="20280"/>
                </a:lnTo>
                <a:cubicBezTo>
                  <a:pt x="14611" y="19601"/>
                  <a:pt x="13860" y="18969"/>
                  <a:pt x="13062" y="18382"/>
                </a:cubicBezTo>
                <a:cubicBezTo>
                  <a:pt x="12014" y="17596"/>
                  <a:pt x="10919" y="16799"/>
                  <a:pt x="9812" y="16072"/>
                </a:cubicBezTo>
                <a:cubicBezTo>
                  <a:pt x="9050" y="15572"/>
                  <a:pt x="8240" y="15132"/>
                  <a:pt x="7442" y="14691"/>
                </a:cubicBezTo>
                <a:cubicBezTo>
                  <a:pt x="6859" y="14382"/>
                  <a:pt x="6252" y="14108"/>
                  <a:pt x="5668" y="13810"/>
                </a:cubicBezTo>
                <a:cubicBezTo>
                  <a:pt x="5621" y="13798"/>
                  <a:pt x="5597" y="13739"/>
                  <a:pt x="5561" y="13703"/>
                </a:cubicBezTo>
                <a:cubicBezTo>
                  <a:pt x="5507" y="13703"/>
                  <a:pt x="5445" y="13717"/>
                  <a:pt x="5390" y="13717"/>
                </a:cubicBezTo>
                <a:cubicBezTo>
                  <a:pt x="5311" y="13717"/>
                  <a:pt x="5247" y="13688"/>
                  <a:pt x="5240" y="13548"/>
                </a:cubicBezTo>
                <a:cubicBezTo>
                  <a:pt x="5172" y="13553"/>
                  <a:pt x="5107" y="13565"/>
                  <a:pt x="5045" y="13565"/>
                </a:cubicBezTo>
                <a:cubicBezTo>
                  <a:pt x="4965" y="13565"/>
                  <a:pt x="4890" y="13545"/>
                  <a:pt x="4823" y="13465"/>
                </a:cubicBezTo>
                <a:close/>
                <a:moveTo>
                  <a:pt x="10791" y="20050"/>
                </a:moveTo>
                <a:cubicBezTo>
                  <a:pt x="10965" y="20050"/>
                  <a:pt x="11092" y="20158"/>
                  <a:pt x="11193" y="20299"/>
                </a:cubicBezTo>
                <a:cubicBezTo>
                  <a:pt x="11210" y="20297"/>
                  <a:pt x="11227" y="20296"/>
                  <a:pt x="11244" y="20296"/>
                </a:cubicBezTo>
                <a:cubicBezTo>
                  <a:pt x="11417" y="20296"/>
                  <a:pt x="11552" y="20401"/>
                  <a:pt x="11660" y="20537"/>
                </a:cubicBezTo>
                <a:lnTo>
                  <a:pt x="11660" y="20537"/>
                </a:lnTo>
                <a:cubicBezTo>
                  <a:pt x="11439" y="20535"/>
                  <a:pt x="11286" y="20452"/>
                  <a:pt x="11169" y="20287"/>
                </a:cubicBezTo>
                <a:cubicBezTo>
                  <a:pt x="11151" y="20289"/>
                  <a:pt x="11133" y="20290"/>
                  <a:pt x="11115" y="20290"/>
                </a:cubicBezTo>
                <a:cubicBezTo>
                  <a:pt x="10934" y="20290"/>
                  <a:pt x="10806" y="20184"/>
                  <a:pt x="10688" y="20057"/>
                </a:cubicBezTo>
                <a:lnTo>
                  <a:pt x="10688" y="20057"/>
                </a:lnTo>
                <a:cubicBezTo>
                  <a:pt x="10690" y="20058"/>
                  <a:pt x="10691" y="20060"/>
                  <a:pt x="10693" y="20061"/>
                </a:cubicBezTo>
                <a:cubicBezTo>
                  <a:pt x="10727" y="20054"/>
                  <a:pt x="10759" y="20050"/>
                  <a:pt x="10791" y="20050"/>
                </a:cubicBezTo>
                <a:close/>
                <a:moveTo>
                  <a:pt x="11694" y="20550"/>
                </a:moveTo>
                <a:cubicBezTo>
                  <a:pt x="11748" y="20555"/>
                  <a:pt x="11810" y="20573"/>
                  <a:pt x="11872" y="20573"/>
                </a:cubicBezTo>
                <a:cubicBezTo>
                  <a:pt x="11860" y="20585"/>
                  <a:pt x="11860" y="20609"/>
                  <a:pt x="11848" y="20632"/>
                </a:cubicBezTo>
                <a:lnTo>
                  <a:pt x="11694" y="20550"/>
                </a:lnTo>
                <a:close/>
                <a:moveTo>
                  <a:pt x="49765" y="12683"/>
                </a:moveTo>
                <a:cubicBezTo>
                  <a:pt x="50283" y="12683"/>
                  <a:pt x="50801" y="12698"/>
                  <a:pt x="51317" y="12727"/>
                </a:cubicBezTo>
                <a:cubicBezTo>
                  <a:pt x="51376" y="12727"/>
                  <a:pt x="51424" y="12727"/>
                  <a:pt x="51496" y="12798"/>
                </a:cubicBezTo>
                <a:cubicBezTo>
                  <a:pt x="51376" y="12858"/>
                  <a:pt x="51257" y="12917"/>
                  <a:pt x="51126" y="12965"/>
                </a:cubicBezTo>
                <a:cubicBezTo>
                  <a:pt x="50364" y="13239"/>
                  <a:pt x="49614" y="13536"/>
                  <a:pt x="48864" y="13834"/>
                </a:cubicBezTo>
                <a:cubicBezTo>
                  <a:pt x="48126" y="14120"/>
                  <a:pt x="47400" y="14405"/>
                  <a:pt x="46673" y="14703"/>
                </a:cubicBezTo>
                <a:cubicBezTo>
                  <a:pt x="46007" y="14977"/>
                  <a:pt x="45316" y="15251"/>
                  <a:pt x="44649" y="15525"/>
                </a:cubicBezTo>
                <a:cubicBezTo>
                  <a:pt x="43899" y="15822"/>
                  <a:pt x="43173" y="16120"/>
                  <a:pt x="42435" y="16418"/>
                </a:cubicBezTo>
                <a:cubicBezTo>
                  <a:pt x="41720" y="16703"/>
                  <a:pt x="41018" y="17001"/>
                  <a:pt x="40304" y="17299"/>
                </a:cubicBezTo>
                <a:cubicBezTo>
                  <a:pt x="39649" y="17561"/>
                  <a:pt x="38994" y="17823"/>
                  <a:pt x="38351" y="18096"/>
                </a:cubicBezTo>
                <a:cubicBezTo>
                  <a:pt x="37708" y="18358"/>
                  <a:pt x="37077" y="18620"/>
                  <a:pt x="36458" y="18930"/>
                </a:cubicBezTo>
                <a:cubicBezTo>
                  <a:pt x="35589" y="19358"/>
                  <a:pt x="34720" y="19859"/>
                  <a:pt x="33862" y="20311"/>
                </a:cubicBezTo>
                <a:cubicBezTo>
                  <a:pt x="33660" y="20418"/>
                  <a:pt x="33469" y="20549"/>
                  <a:pt x="33291" y="20656"/>
                </a:cubicBezTo>
                <a:cubicBezTo>
                  <a:pt x="31957" y="20347"/>
                  <a:pt x="30624" y="20109"/>
                  <a:pt x="29302" y="20049"/>
                </a:cubicBezTo>
                <a:cubicBezTo>
                  <a:pt x="28481" y="20013"/>
                  <a:pt x="27683" y="19918"/>
                  <a:pt x="26861" y="19870"/>
                </a:cubicBezTo>
                <a:cubicBezTo>
                  <a:pt x="26636" y="19857"/>
                  <a:pt x="26411" y="19851"/>
                  <a:pt x="26186" y="19851"/>
                </a:cubicBezTo>
                <a:cubicBezTo>
                  <a:pt x="25423" y="19851"/>
                  <a:pt x="24660" y="19921"/>
                  <a:pt x="23897" y="20013"/>
                </a:cubicBezTo>
                <a:cubicBezTo>
                  <a:pt x="23171" y="20109"/>
                  <a:pt x="22456" y="20228"/>
                  <a:pt x="21730" y="20335"/>
                </a:cubicBezTo>
                <a:cubicBezTo>
                  <a:pt x="21588" y="20352"/>
                  <a:pt x="21440" y="20383"/>
                  <a:pt x="21290" y="20383"/>
                </a:cubicBezTo>
                <a:cubicBezTo>
                  <a:pt x="21238" y="20383"/>
                  <a:pt x="21187" y="20380"/>
                  <a:pt x="21135" y="20370"/>
                </a:cubicBezTo>
                <a:cubicBezTo>
                  <a:pt x="21730" y="20109"/>
                  <a:pt x="22325" y="19859"/>
                  <a:pt x="22921" y="19597"/>
                </a:cubicBezTo>
                <a:cubicBezTo>
                  <a:pt x="23599" y="19323"/>
                  <a:pt x="24290" y="19025"/>
                  <a:pt x="24968" y="18739"/>
                </a:cubicBezTo>
                <a:cubicBezTo>
                  <a:pt x="25659" y="18454"/>
                  <a:pt x="26361" y="18168"/>
                  <a:pt x="27052" y="17870"/>
                </a:cubicBezTo>
                <a:cubicBezTo>
                  <a:pt x="27695" y="17608"/>
                  <a:pt x="28326" y="17334"/>
                  <a:pt x="28957" y="17072"/>
                </a:cubicBezTo>
                <a:cubicBezTo>
                  <a:pt x="29481" y="16858"/>
                  <a:pt x="30005" y="16668"/>
                  <a:pt x="30505" y="16465"/>
                </a:cubicBezTo>
                <a:cubicBezTo>
                  <a:pt x="30957" y="16263"/>
                  <a:pt x="31433" y="16120"/>
                  <a:pt x="31850" y="15882"/>
                </a:cubicBezTo>
                <a:cubicBezTo>
                  <a:pt x="32493" y="15513"/>
                  <a:pt x="33208" y="15406"/>
                  <a:pt x="33886" y="15215"/>
                </a:cubicBezTo>
                <a:cubicBezTo>
                  <a:pt x="34279" y="15108"/>
                  <a:pt x="34672" y="15013"/>
                  <a:pt x="35065" y="14917"/>
                </a:cubicBezTo>
                <a:cubicBezTo>
                  <a:pt x="36267" y="14584"/>
                  <a:pt x="37494" y="14394"/>
                  <a:pt x="38720" y="14191"/>
                </a:cubicBezTo>
                <a:cubicBezTo>
                  <a:pt x="39411" y="14096"/>
                  <a:pt x="40113" y="13929"/>
                  <a:pt x="40792" y="13798"/>
                </a:cubicBezTo>
                <a:cubicBezTo>
                  <a:pt x="41363" y="13691"/>
                  <a:pt x="41935" y="13584"/>
                  <a:pt x="42506" y="13489"/>
                </a:cubicBezTo>
                <a:cubicBezTo>
                  <a:pt x="42733" y="13441"/>
                  <a:pt x="42935" y="13382"/>
                  <a:pt x="43149" y="13346"/>
                </a:cubicBezTo>
                <a:cubicBezTo>
                  <a:pt x="44364" y="13167"/>
                  <a:pt x="45590" y="12977"/>
                  <a:pt x="46804" y="12846"/>
                </a:cubicBezTo>
                <a:cubicBezTo>
                  <a:pt x="47788" y="12736"/>
                  <a:pt x="48778" y="12683"/>
                  <a:pt x="49765" y="12683"/>
                </a:cubicBezTo>
                <a:close/>
                <a:moveTo>
                  <a:pt x="13886" y="20794"/>
                </a:moveTo>
                <a:lnTo>
                  <a:pt x="13886" y="20794"/>
                </a:lnTo>
                <a:cubicBezTo>
                  <a:pt x="13914" y="20808"/>
                  <a:pt x="13934" y="20816"/>
                  <a:pt x="13925" y="20816"/>
                </a:cubicBezTo>
                <a:cubicBezTo>
                  <a:pt x="13921" y="20816"/>
                  <a:pt x="13912" y="20814"/>
                  <a:pt x="13896" y="20811"/>
                </a:cubicBezTo>
                <a:lnTo>
                  <a:pt x="13896" y="20811"/>
                </a:lnTo>
                <a:cubicBezTo>
                  <a:pt x="13892" y="20806"/>
                  <a:pt x="13889" y="20801"/>
                  <a:pt x="13886" y="20794"/>
                </a:cubicBezTo>
                <a:close/>
                <a:moveTo>
                  <a:pt x="13896" y="20811"/>
                </a:moveTo>
                <a:cubicBezTo>
                  <a:pt x="13908" y="20823"/>
                  <a:pt x="13912" y="20829"/>
                  <a:pt x="13911" y="20829"/>
                </a:cubicBezTo>
                <a:cubicBezTo>
                  <a:pt x="13910" y="20829"/>
                  <a:pt x="13903" y="20822"/>
                  <a:pt x="13896" y="20811"/>
                </a:cubicBezTo>
                <a:close/>
                <a:moveTo>
                  <a:pt x="46876" y="6547"/>
                </a:moveTo>
                <a:cubicBezTo>
                  <a:pt x="46900" y="6559"/>
                  <a:pt x="46900" y="6595"/>
                  <a:pt x="46912" y="6607"/>
                </a:cubicBezTo>
                <a:cubicBezTo>
                  <a:pt x="46638" y="6774"/>
                  <a:pt x="46376" y="6928"/>
                  <a:pt x="46078" y="7083"/>
                </a:cubicBezTo>
                <a:cubicBezTo>
                  <a:pt x="44578" y="7869"/>
                  <a:pt x="43066" y="8655"/>
                  <a:pt x="41637" y="9583"/>
                </a:cubicBezTo>
                <a:cubicBezTo>
                  <a:pt x="40423" y="10357"/>
                  <a:pt x="39232" y="11179"/>
                  <a:pt x="38065" y="12024"/>
                </a:cubicBezTo>
                <a:cubicBezTo>
                  <a:pt x="37256" y="12620"/>
                  <a:pt x="36553" y="13322"/>
                  <a:pt x="35982" y="14167"/>
                </a:cubicBezTo>
                <a:cubicBezTo>
                  <a:pt x="35351" y="14346"/>
                  <a:pt x="34672" y="14513"/>
                  <a:pt x="34041" y="14703"/>
                </a:cubicBezTo>
                <a:cubicBezTo>
                  <a:pt x="33517" y="14870"/>
                  <a:pt x="32993" y="15060"/>
                  <a:pt x="32469" y="15251"/>
                </a:cubicBezTo>
                <a:cubicBezTo>
                  <a:pt x="31457" y="15644"/>
                  <a:pt x="30469" y="16037"/>
                  <a:pt x="29457" y="16430"/>
                </a:cubicBezTo>
                <a:cubicBezTo>
                  <a:pt x="28659" y="16739"/>
                  <a:pt x="27874" y="17072"/>
                  <a:pt x="27052" y="17311"/>
                </a:cubicBezTo>
                <a:cubicBezTo>
                  <a:pt x="26361" y="17513"/>
                  <a:pt x="25730" y="17870"/>
                  <a:pt x="25076" y="18204"/>
                </a:cubicBezTo>
                <a:cubicBezTo>
                  <a:pt x="24599" y="18442"/>
                  <a:pt x="24123" y="18644"/>
                  <a:pt x="23635" y="18846"/>
                </a:cubicBezTo>
                <a:cubicBezTo>
                  <a:pt x="23099" y="19049"/>
                  <a:pt x="22551" y="19239"/>
                  <a:pt x="22016" y="19454"/>
                </a:cubicBezTo>
                <a:cubicBezTo>
                  <a:pt x="21075" y="19811"/>
                  <a:pt x="20123" y="20180"/>
                  <a:pt x="19182" y="20549"/>
                </a:cubicBezTo>
                <a:cubicBezTo>
                  <a:pt x="18991" y="20632"/>
                  <a:pt x="18813" y="20716"/>
                  <a:pt x="18527" y="20835"/>
                </a:cubicBezTo>
                <a:cubicBezTo>
                  <a:pt x="19051" y="20073"/>
                  <a:pt x="19551" y="19442"/>
                  <a:pt x="20146" y="18870"/>
                </a:cubicBezTo>
                <a:cubicBezTo>
                  <a:pt x="21277" y="17799"/>
                  <a:pt x="22432" y="16727"/>
                  <a:pt x="23587" y="15691"/>
                </a:cubicBezTo>
                <a:cubicBezTo>
                  <a:pt x="24575" y="14810"/>
                  <a:pt x="25564" y="13977"/>
                  <a:pt x="26564" y="13132"/>
                </a:cubicBezTo>
                <a:cubicBezTo>
                  <a:pt x="26695" y="13012"/>
                  <a:pt x="26873" y="12929"/>
                  <a:pt x="27028" y="12810"/>
                </a:cubicBezTo>
                <a:cubicBezTo>
                  <a:pt x="27231" y="12667"/>
                  <a:pt x="27457" y="12500"/>
                  <a:pt x="27635" y="12310"/>
                </a:cubicBezTo>
                <a:cubicBezTo>
                  <a:pt x="27945" y="11965"/>
                  <a:pt x="28362" y="11905"/>
                  <a:pt x="28766" y="11786"/>
                </a:cubicBezTo>
                <a:cubicBezTo>
                  <a:pt x="29136" y="11679"/>
                  <a:pt x="29528" y="11608"/>
                  <a:pt x="29898" y="11477"/>
                </a:cubicBezTo>
                <a:cubicBezTo>
                  <a:pt x="30719" y="11191"/>
                  <a:pt x="31505" y="10893"/>
                  <a:pt x="32315" y="10607"/>
                </a:cubicBezTo>
                <a:cubicBezTo>
                  <a:pt x="32624" y="10488"/>
                  <a:pt x="32934" y="10369"/>
                  <a:pt x="33291" y="10369"/>
                </a:cubicBezTo>
                <a:cubicBezTo>
                  <a:pt x="33708" y="10369"/>
                  <a:pt x="34100" y="10179"/>
                  <a:pt x="34481" y="10012"/>
                </a:cubicBezTo>
                <a:cubicBezTo>
                  <a:pt x="35446" y="9619"/>
                  <a:pt x="36482" y="9357"/>
                  <a:pt x="37494" y="9048"/>
                </a:cubicBezTo>
                <a:cubicBezTo>
                  <a:pt x="38280" y="8798"/>
                  <a:pt x="39042" y="8500"/>
                  <a:pt x="39815" y="8202"/>
                </a:cubicBezTo>
                <a:cubicBezTo>
                  <a:pt x="40673" y="7857"/>
                  <a:pt x="41554" y="7536"/>
                  <a:pt x="42459" y="7333"/>
                </a:cubicBezTo>
                <a:cubicBezTo>
                  <a:pt x="43042" y="7202"/>
                  <a:pt x="43602" y="7059"/>
                  <a:pt x="44173" y="6952"/>
                </a:cubicBezTo>
                <a:cubicBezTo>
                  <a:pt x="44899" y="6821"/>
                  <a:pt x="45626" y="6714"/>
                  <a:pt x="46376" y="6607"/>
                </a:cubicBezTo>
                <a:cubicBezTo>
                  <a:pt x="46543" y="6595"/>
                  <a:pt x="46721" y="6559"/>
                  <a:pt x="46876" y="6547"/>
                </a:cubicBezTo>
                <a:close/>
                <a:moveTo>
                  <a:pt x="11991" y="20716"/>
                </a:moveTo>
                <a:cubicBezTo>
                  <a:pt x="12050" y="20751"/>
                  <a:pt x="12098" y="20775"/>
                  <a:pt x="12157" y="20811"/>
                </a:cubicBezTo>
                <a:cubicBezTo>
                  <a:pt x="12217" y="20811"/>
                  <a:pt x="12276" y="20823"/>
                  <a:pt x="12348" y="20823"/>
                </a:cubicBezTo>
                <a:cubicBezTo>
                  <a:pt x="12336" y="20835"/>
                  <a:pt x="12336" y="20871"/>
                  <a:pt x="12324" y="20882"/>
                </a:cubicBezTo>
                <a:cubicBezTo>
                  <a:pt x="12264" y="20847"/>
                  <a:pt x="12217" y="20823"/>
                  <a:pt x="12157" y="20811"/>
                </a:cubicBezTo>
                <a:cubicBezTo>
                  <a:pt x="12098" y="20787"/>
                  <a:pt x="12038" y="20787"/>
                  <a:pt x="11967" y="20775"/>
                </a:cubicBezTo>
                <a:cubicBezTo>
                  <a:pt x="11979" y="20763"/>
                  <a:pt x="11979" y="20728"/>
                  <a:pt x="11991" y="20716"/>
                </a:cubicBezTo>
                <a:close/>
                <a:moveTo>
                  <a:pt x="14074" y="20966"/>
                </a:moveTo>
                <a:cubicBezTo>
                  <a:pt x="14110" y="20990"/>
                  <a:pt x="14134" y="20990"/>
                  <a:pt x="14169" y="20990"/>
                </a:cubicBezTo>
                <a:lnTo>
                  <a:pt x="14169" y="21013"/>
                </a:lnTo>
                <a:cubicBezTo>
                  <a:pt x="14134" y="21002"/>
                  <a:pt x="14110" y="21002"/>
                  <a:pt x="14074" y="21002"/>
                </a:cubicBezTo>
                <a:lnTo>
                  <a:pt x="14074" y="20966"/>
                </a:lnTo>
                <a:close/>
                <a:moveTo>
                  <a:pt x="12491" y="20966"/>
                </a:moveTo>
                <a:cubicBezTo>
                  <a:pt x="12550" y="21002"/>
                  <a:pt x="12586" y="21013"/>
                  <a:pt x="12645" y="21049"/>
                </a:cubicBezTo>
                <a:cubicBezTo>
                  <a:pt x="12586" y="21025"/>
                  <a:pt x="12526" y="21025"/>
                  <a:pt x="12467" y="21025"/>
                </a:cubicBezTo>
                <a:cubicBezTo>
                  <a:pt x="12467" y="21013"/>
                  <a:pt x="12491" y="20990"/>
                  <a:pt x="12491" y="20966"/>
                </a:cubicBezTo>
                <a:close/>
                <a:moveTo>
                  <a:pt x="45170" y="20898"/>
                </a:moveTo>
                <a:lnTo>
                  <a:pt x="45170" y="20898"/>
                </a:lnTo>
                <a:cubicBezTo>
                  <a:pt x="45140" y="21026"/>
                  <a:pt x="45062" y="21047"/>
                  <a:pt x="44975" y="21047"/>
                </a:cubicBezTo>
                <a:cubicBezTo>
                  <a:pt x="44931" y="21047"/>
                  <a:pt x="44884" y="21042"/>
                  <a:pt x="44840" y="21042"/>
                </a:cubicBezTo>
                <a:cubicBezTo>
                  <a:pt x="44815" y="21042"/>
                  <a:pt x="44791" y="21044"/>
                  <a:pt x="44768" y="21049"/>
                </a:cubicBezTo>
                <a:cubicBezTo>
                  <a:pt x="44899" y="21002"/>
                  <a:pt x="45030" y="20942"/>
                  <a:pt x="45149" y="20906"/>
                </a:cubicBezTo>
                <a:cubicBezTo>
                  <a:pt x="45156" y="20904"/>
                  <a:pt x="45163" y="20901"/>
                  <a:pt x="45170" y="20898"/>
                </a:cubicBezTo>
                <a:close/>
                <a:moveTo>
                  <a:pt x="14336" y="21073"/>
                </a:moveTo>
                <a:lnTo>
                  <a:pt x="14312" y="21109"/>
                </a:lnTo>
                <a:lnTo>
                  <a:pt x="14300" y="21073"/>
                </a:lnTo>
                <a:close/>
                <a:moveTo>
                  <a:pt x="12645" y="21049"/>
                </a:moveTo>
                <a:cubicBezTo>
                  <a:pt x="12705" y="21061"/>
                  <a:pt x="12764" y="21061"/>
                  <a:pt x="12848" y="21085"/>
                </a:cubicBezTo>
                <a:cubicBezTo>
                  <a:pt x="12824" y="21109"/>
                  <a:pt x="12824" y="21121"/>
                  <a:pt x="12812" y="21132"/>
                </a:cubicBezTo>
                <a:cubicBezTo>
                  <a:pt x="12753" y="21085"/>
                  <a:pt x="12705" y="21061"/>
                  <a:pt x="12645" y="21049"/>
                </a:cubicBezTo>
                <a:close/>
                <a:moveTo>
                  <a:pt x="44768" y="21049"/>
                </a:moveTo>
                <a:cubicBezTo>
                  <a:pt x="44673" y="21073"/>
                  <a:pt x="44602" y="21121"/>
                  <a:pt x="44530" y="21144"/>
                </a:cubicBezTo>
                <a:cubicBezTo>
                  <a:pt x="44518" y="21132"/>
                  <a:pt x="44518" y="21097"/>
                  <a:pt x="44495" y="21073"/>
                </a:cubicBezTo>
                <a:cubicBezTo>
                  <a:pt x="44590" y="21073"/>
                  <a:pt x="44673" y="21061"/>
                  <a:pt x="44768" y="21049"/>
                </a:cubicBezTo>
                <a:close/>
                <a:moveTo>
                  <a:pt x="3370" y="13632"/>
                </a:moveTo>
                <a:cubicBezTo>
                  <a:pt x="3573" y="13679"/>
                  <a:pt x="3751" y="13679"/>
                  <a:pt x="3906" y="13739"/>
                </a:cubicBezTo>
                <a:cubicBezTo>
                  <a:pt x="5097" y="14144"/>
                  <a:pt x="6252" y="14644"/>
                  <a:pt x="7335" y="15287"/>
                </a:cubicBezTo>
                <a:cubicBezTo>
                  <a:pt x="8669" y="16072"/>
                  <a:pt x="9919" y="17025"/>
                  <a:pt x="11193" y="17930"/>
                </a:cubicBezTo>
                <a:cubicBezTo>
                  <a:pt x="12300" y="18727"/>
                  <a:pt x="13396" y="19525"/>
                  <a:pt x="14491" y="20335"/>
                </a:cubicBezTo>
                <a:cubicBezTo>
                  <a:pt x="14824" y="20585"/>
                  <a:pt x="15134" y="20847"/>
                  <a:pt x="15443" y="21109"/>
                </a:cubicBezTo>
                <a:cubicBezTo>
                  <a:pt x="15431" y="21132"/>
                  <a:pt x="15420" y="21144"/>
                  <a:pt x="15408" y="21180"/>
                </a:cubicBezTo>
                <a:cubicBezTo>
                  <a:pt x="15146" y="21025"/>
                  <a:pt x="14896" y="20894"/>
                  <a:pt x="14658" y="20728"/>
                </a:cubicBezTo>
                <a:cubicBezTo>
                  <a:pt x="13241" y="19775"/>
                  <a:pt x="11919" y="18739"/>
                  <a:pt x="10562" y="17715"/>
                </a:cubicBezTo>
                <a:cubicBezTo>
                  <a:pt x="9645" y="17013"/>
                  <a:pt x="8669" y="16370"/>
                  <a:pt x="7716" y="15715"/>
                </a:cubicBezTo>
                <a:cubicBezTo>
                  <a:pt x="7669" y="15668"/>
                  <a:pt x="7573" y="15668"/>
                  <a:pt x="7502" y="15656"/>
                </a:cubicBezTo>
                <a:lnTo>
                  <a:pt x="7502" y="15656"/>
                </a:lnTo>
                <a:cubicBezTo>
                  <a:pt x="7573" y="15727"/>
                  <a:pt x="7645" y="15810"/>
                  <a:pt x="7716" y="15894"/>
                </a:cubicBezTo>
                <a:cubicBezTo>
                  <a:pt x="7762" y="15950"/>
                  <a:pt x="7796" y="16007"/>
                  <a:pt x="7820" y="16064"/>
                </a:cubicBezTo>
                <a:lnTo>
                  <a:pt x="7820" y="16064"/>
                </a:lnTo>
                <a:cubicBezTo>
                  <a:pt x="7535" y="15915"/>
                  <a:pt x="7251" y="15755"/>
                  <a:pt x="6966" y="15584"/>
                </a:cubicBezTo>
                <a:cubicBezTo>
                  <a:pt x="6907" y="15548"/>
                  <a:pt x="6859" y="15477"/>
                  <a:pt x="6799" y="15429"/>
                </a:cubicBezTo>
                <a:cubicBezTo>
                  <a:pt x="6561" y="15334"/>
                  <a:pt x="6335" y="15239"/>
                  <a:pt x="6109" y="15132"/>
                </a:cubicBezTo>
                <a:cubicBezTo>
                  <a:pt x="6015" y="15097"/>
                  <a:pt x="5921" y="15004"/>
                  <a:pt x="5816" y="14944"/>
                </a:cubicBezTo>
                <a:lnTo>
                  <a:pt x="5816" y="14944"/>
                </a:lnTo>
                <a:cubicBezTo>
                  <a:pt x="6190" y="15004"/>
                  <a:pt x="6529" y="15124"/>
                  <a:pt x="6788" y="15418"/>
                </a:cubicBezTo>
                <a:cubicBezTo>
                  <a:pt x="6930" y="15465"/>
                  <a:pt x="7073" y="15513"/>
                  <a:pt x="7216" y="15548"/>
                </a:cubicBezTo>
                <a:cubicBezTo>
                  <a:pt x="7323" y="15584"/>
                  <a:pt x="7419" y="15632"/>
                  <a:pt x="7526" y="15656"/>
                </a:cubicBezTo>
                <a:cubicBezTo>
                  <a:pt x="7442" y="15584"/>
                  <a:pt x="7371" y="15477"/>
                  <a:pt x="7264" y="15429"/>
                </a:cubicBezTo>
                <a:cubicBezTo>
                  <a:pt x="6657" y="15120"/>
                  <a:pt x="6026" y="14810"/>
                  <a:pt x="5418" y="14513"/>
                </a:cubicBezTo>
                <a:cubicBezTo>
                  <a:pt x="5312" y="14465"/>
                  <a:pt x="5194" y="14465"/>
                  <a:pt x="5076" y="14442"/>
                </a:cubicBezTo>
                <a:lnTo>
                  <a:pt x="5076" y="14442"/>
                </a:lnTo>
                <a:cubicBezTo>
                  <a:pt x="4933" y="14271"/>
                  <a:pt x="4723" y="14203"/>
                  <a:pt x="4513" y="14203"/>
                </a:cubicBezTo>
                <a:lnTo>
                  <a:pt x="4478" y="14179"/>
                </a:lnTo>
                <a:cubicBezTo>
                  <a:pt x="4412" y="14223"/>
                  <a:pt x="4325" y="14288"/>
                  <a:pt x="4256" y="14288"/>
                </a:cubicBezTo>
                <a:cubicBezTo>
                  <a:pt x="4250" y="14288"/>
                  <a:pt x="4245" y="14287"/>
                  <a:pt x="4240" y="14286"/>
                </a:cubicBezTo>
                <a:cubicBezTo>
                  <a:pt x="3906" y="14215"/>
                  <a:pt x="3597" y="14108"/>
                  <a:pt x="3239" y="14001"/>
                </a:cubicBezTo>
                <a:cubicBezTo>
                  <a:pt x="3287" y="13858"/>
                  <a:pt x="3335" y="13751"/>
                  <a:pt x="3370" y="13632"/>
                </a:cubicBezTo>
                <a:close/>
                <a:moveTo>
                  <a:pt x="15539" y="21228"/>
                </a:moveTo>
                <a:lnTo>
                  <a:pt x="15562" y="21240"/>
                </a:lnTo>
                <a:lnTo>
                  <a:pt x="15539" y="21252"/>
                </a:lnTo>
                <a:lnTo>
                  <a:pt x="15539" y="21228"/>
                </a:lnTo>
                <a:close/>
                <a:moveTo>
                  <a:pt x="12967" y="21204"/>
                </a:moveTo>
                <a:cubicBezTo>
                  <a:pt x="13026" y="21240"/>
                  <a:pt x="13086" y="21263"/>
                  <a:pt x="13145" y="21287"/>
                </a:cubicBezTo>
                <a:cubicBezTo>
                  <a:pt x="13062" y="21287"/>
                  <a:pt x="13003" y="21263"/>
                  <a:pt x="12943" y="21252"/>
                </a:cubicBezTo>
                <a:cubicBezTo>
                  <a:pt x="12943" y="21240"/>
                  <a:pt x="12967" y="21228"/>
                  <a:pt x="12967" y="21204"/>
                </a:cubicBezTo>
                <a:close/>
                <a:moveTo>
                  <a:pt x="2932" y="15050"/>
                </a:moveTo>
                <a:cubicBezTo>
                  <a:pt x="2958" y="15050"/>
                  <a:pt x="2982" y="15052"/>
                  <a:pt x="3001" y="15060"/>
                </a:cubicBezTo>
                <a:cubicBezTo>
                  <a:pt x="3680" y="15370"/>
                  <a:pt x="4347" y="15691"/>
                  <a:pt x="5014" y="16013"/>
                </a:cubicBezTo>
                <a:cubicBezTo>
                  <a:pt x="5776" y="16382"/>
                  <a:pt x="6526" y="16763"/>
                  <a:pt x="7288" y="17144"/>
                </a:cubicBezTo>
                <a:cubicBezTo>
                  <a:pt x="7942" y="17489"/>
                  <a:pt x="8585" y="17846"/>
                  <a:pt x="9240" y="18192"/>
                </a:cubicBezTo>
                <a:cubicBezTo>
                  <a:pt x="10086" y="18644"/>
                  <a:pt x="10955" y="19097"/>
                  <a:pt x="11800" y="19573"/>
                </a:cubicBezTo>
                <a:cubicBezTo>
                  <a:pt x="12503" y="19978"/>
                  <a:pt x="13181" y="20394"/>
                  <a:pt x="13872" y="20787"/>
                </a:cubicBezTo>
                <a:cubicBezTo>
                  <a:pt x="13872" y="20788"/>
                  <a:pt x="13873" y="20788"/>
                  <a:pt x="13874" y="20788"/>
                </a:cubicBezTo>
                <a:lnTo>
                  <a:pt x="13874" y="20788"/>
                </a:lnTo>
                <a:cubicBezTo>
                  <a:pt x="13857" y="20790"/>
                  <a:pt x="13840" y="20791"/>
                  <a:pt x="13824" y="20791"/>
                </a:cubicBezTo>
                <a:cubicBezTo>
                  <a:pt x="13550" y="20791"/>
                  <a:pt x="13379" y="20565"/>
                  <a:pt x="13145" y="20454"/>
                </a:cubicBezTo>
                <a:lnTo>
                  <a:pt x="11217" y="19513"/>
                </a:lnTo>
                <a:cubicBezTo>
                  <a:pt x="11193" y="19501"/>
                  <a:pt x="11145" y="19501"/>
                  <a:pt x="11014" y="19478"/>
                </a:cubicBezTo>
                <a:lnTo>
                  <a:pt x="11014" y="19478"/>
                </a:lnTo>
                <a:cubicBezTo>
                  <a:pt x="11205" y="19632"/>
                  <a:pt x="11336" y="19739"/>
                  <a:pt x="11479" y="19811"/>
                </a:cubicBezTo>
                <a:cubicBezTo>
                  <a:pt x="12229" y="20228"/>
                  <a:pt x="13003" y="20644"/>
                  <a:pt x="13765" y="21061"/>
                </a:cubicBezTo>
                <a:cubicBezTo>
                  <a:pt x="13866" y="21117"/>
                  <a:pt x="13935" y="21216"/>
                  <a:pt x="14023" y="21287"/>
                </a:cubicBezTo>
                <a:lnTo>
                  <a:pt x="14023" y="21287"/>
                </a:lnTo>
                <a:cubicBezTo>
                  <a:pt x="14009" y="21288"/>
                  <a:pt x="13995" y="21289"/>
                  <a:pt x="13982" y="21289"/>
                </a:cubicBezTo>
                <a:cubicBezTo>
                  <a:pt x="13684" y="21289"/>
                  <a:pt x="13467" y="21067"/>
                  <a:pt x="13217" y="20954"/>
                </a:cubicBezTo>
                <a:cubicBezTo>
                  <a:pt x="12419" y="20585"/>
                  <a:pt x="11633" y="20192"/>
                  <a:pt x="10848" y="19811"/>
                </a:cubicBezTo>
                <a:cubicBezTo>
                  <a:pt x="9978" y="19382"/>
                  <a:pt x="9133" y="18918"/>
                  <a:pt x="8276" y="18465"/>
                </a:cubicBezTo>
                <a:cubicBezTo>
                  <a:pt x="7097" y="17846"/>
                  <a:pt x="5918" y="17192"/>
                  <a:pt x="4728" y="16608"/>
                </a:cubicBezTo>
                <a:cubicBezTo>
                  <a:pt x="3906" y="16227"/>
                  <a:pt x="3073" y="15906"/>
                  <a:pt x="2204" y="15537"/>
                </a:cubicBezTo>
                <a:cubicBezTo>
                  <a:pt x="2275" y="15418"/>
                  <a:pt x="2358" y="15287"/>
                  <a:pt x="2454" y="15132"/>
                </a:cubicBezTo>
                <a:cubicBezTo>
                  <a:pt x="2680" y="15239"/>
                  <a:pt x="2882" y="15334"/>
                  <a:pt x="3085" y="15429"/>
                </a:cubicBezTo>
                <a:cubicBezTo>
                  <a:pt x="4406" y="16132"/>
                  <a:pt x="5716" y="16846"/>
                  <a:pt x="7038" y="17549"/>
                </a:cubicBezTo>
                <a:cubicBezTo>
                  <a:pt x="7514" y="17799"/>
                  <a:pt x="7990" y="18037"/>
                  <a:pt x="8466" y="18275"/>
                </a:cubicBezTo>
                <a:cubicBezTo>
                  <a:pt x="8533" y="18320"/>
                  <a:pt x="8632" y="18322"/>
                  <a:pt x="8722" y="18332"/>
                </a:cubicBezTo>
                <a:lnTo>
                  <a:pt x="8722" y="18332"/>
                </a:lnTo>
                <a:cubicBezTo>
                  <a:pt x="8637" y="18262"/>
                  <a:pt x="8579" y="18164"/>
                  <a:pt x="8478" y="18108"/>
                </a:cubicBezTo>
                <a:cubicBezTo>
                  <a:pt x="7395" y="17513"/>
                  <a:pt x="6311" y="16941"/>
                  <a:pt x="5204" y="16358"/>
                </a:cubicBezTo>
                <a:cubicBezTo>
                  <a:pt x="4406" y="15941"/>
                  <a:pt x="3585" y="15537"/>
                  <a:pt x="2763" y="15060"/>
                </a:cubicBezTo>
                <a:cubicBezTo>
                  <a:pt x="2819" y="15060"/>
                  <a:pt x="2880" y="15050"/>
                  <a:pt x="2932" y="15050"/>
                </a:cubicBezTo>
                <a:close/>
                <a:moveTo>
                  <a:pt x="13145" y="21287"/>
                </a:moveTo>
                <a:cubicBezTo>
                  <a:pt x="13181" y="21299"/>
                  <a:pt x="13265" y="21311"/>
                  <a:pt x="13324" y="21323"/>
                </a:cubicBezTo>
                <a:cubicBezTo>
                  <a:pt x="13324" y="21347"/>
                  <a:pt x="13300" y="21359"/>
                  <a:pt x="13300" y="21371"/>
                </a:cubicBezTo>
                <a:cubicBezTo>
                  <a:pt x="13241" y="21347"/>
                  <a:pt x="13181" y="21311"/>
                  <a:pt x="13145" y="21287"/>
                </a:cubicBezTo>
                <a:close/>
                <a:moveTo>
                  <a:pt x="44340" y="21180"/>
                </a:moveTo>
                <a:cubicBezTo>
                  <a:pt x="44340" y="21204"/>
                  <a:pt x="44352" y="21228"/>
                  <a:pt x="44352" y="21252"/>
                </a:cubicBezTo>
                <a:cubicBezTo>
                  <a:pt x="44173" y="21299"/>
                  <a:pt x="43983" y="21359"/>
                  <a:pt x="43780" y="21383"/>
                </a:cubicBezTo>
                <a:cubicBezTo>
                  <a:pt x="43780" y="21371"/>
                  <a:pt x="43768" y="21347"/>
                  <a:pt x="43768" y="21323"/>
                </a:cubicBezTo>
                <a:cubicBezTo>
                  <a:pt x="43864" y="21299"/>
                  <a:pt x="43947" y="21287"/>
                  <a:pt x="44042" y="21252"/>
                </a:cubicBezTo>
                <a:cubicBezTo>
                  <a:pt x="44137" y="21228"/>
                  <a:pt x="44233" y="21204"/>
                  <a:pt x="44340" y="21180"/>
                </a:cubicBezTo>
                <a:close/>
                <a:moveTo>
                  <a:pt x="13455" y="21466"/>
                </a:moveTo>
                <a:cubicBezTo>
                  <a:pt x="13515" y="21490"/>
                  <a:pt x="13574" y="21502"/>
                  <a:pt x="13634" y="21537"/>
                </a:cubicBezTo>
                <a:cubicBezTo>
                  <a:pt x="13681" y="21537"/>
                  <a:pt x="13741" y="21549"/>
                  <a:pt x="13777" y="21585"/>
                </a:cubicBezTo>
                <a:cubicBezTo>
                  <a:pt x="13777" y="21585"/>
                  <a:pt x="13765" y="21597"/>
                  <a:pt x="13765" y="21609"/>
                </a:cubicBezTo>
                <a:cubicBezTo>
                  <a:pt x="13717" y="21585"/>
                  <a:pt x="13669" y="21549"/>
                  <a:pt x="13634" y="21537"/>
                </a:cubicBezTo>
                <a:cubicBezTo>
                  <a:pt x="13574" y="21525"/>
                  <a:pt x="13503" y="21502"/>
                  <a:pt x="13431" y="21502"/>
                </a:cubicBezTo>
                <a:cubicBezTo>
                  <a:pt x="13431" y="21490"/>
                  <a:pt x="13455" y="21478"/>
                  <a:pt x="13455" y="21466"/>
                </a:cubicBezTo>
                <a:close/>
                <a:moveTo>
                  <a:pt x="14058" y="21308"/>
                </a:moveTo>
                <a:cubicBezTo>
                  <a:pt x="14241" y="21390"/>
                  <a:pt x="14414" y="21493"/>
                  <a:pt x="14598" y="21597"/>
                </a:cubicBezTo>
                <a:cubicBezTo>
                  <a:pt x="14610" y="21609"/>
                  <a:pt x="14598" y="21668"/>
                  <a:pt x="14598" y="21704"/>
                </a:cubicBezTo>
                <a:cubicBezTo>
                  <a:pt x="14418" y="21557"/>
                  <a:pt x="14248" y="21432"/>
                  <a:pt x="14058" y="21308"/>
                </a:cubicBezTo>
                <a:close/>
                <a:moveTo>
                  <a:pt x="14601" y="21704"/>
                </a:moveTo>
                <a:lnTo>
                  <a:pt x="14601" y="21704"/>
                </a:lnTo>
                <a:cubicBezTo>
                  <a:pt x="14606" y="21705"/>
                  <a:pt x="14617" y="21708"/>
                  <a:pt x="14634" y="21716"/>
                </a:cubicBezTo>
                <a:cubicBezTo>
                  <a:pt x="14612" y="21716"/>
                  <a:pt x="14610" y="21706"/>
                  <a:pt x="14601" y="21704"/>
                </a:cubicBezTo>
                <a:close/>
                <a:moveTo>
                  <a:pt x="13919" y="21716"/>
                </a:moveTo>
                <a:cubicBezTo>
                  <a:pt x="13931" y="21716"/>
                  <a:pt x="13943" y="21728"/>
                  <a:pt x="13979" y="21728"/>
                </a:cubicBezTo>
                <a:cubicBezTo>
                  <a:pt x="13967" y="21734"/>
                  <a:pt x="13958" y="21737"/>
                  <a:pt x="13951" y="21737"/>
                </a:cubicBezTo>
                <a:cubicBezTo>
                  <a:pt x="13943" y="21737"/>
                  <a:pt x="13937" y="21734"/>
                  <a:pt x="13931" y="21728"/>
                </a:cubicBezTo>
                <a:cubicBezTo>
                  <a:pt x="13919" y="21728"/>
                  <a:pt x="13919" y="21716"/>
                  <a:pt x="13919" y="21716"/>
                </a:cubicBezTo>
                <a:close/>
                <a:moveTo>
                  <a:pt x="51877" y="13108"/>
                </a:moveTo>
                <a:cubicBezTo>
                  <a:pt x="52531" y="13322"/>
                  <a:pt x="53115" y="13703"/>
                  <a:pt x="53770" y="14096"/>
                </a:cubicBezTo>
                <a:cubicBezTo>
                  <a:pt x="53448" y="14203"/>
                  <a:pt x="53210" y="14275"/>
                  <a:pt x="52948" y="14358"/>
                </a:cubicBezTo>
                <a:cubicBezTo>
                  <a:pt x="51924" y="14703"/>
                  <a:pt x="50888" y="15048"/>
                  <a:pt x="49852" y="15418"/>
                </a:cubicBezTo>
                <a:cubicBezTo>
                  <a:pt x="49114" y="15703"/>
                  <a:pt x="48388" y="16013"/>
                  <a:pt x="47638" y="16310"/>
                </a:cubicBezTo>
                <a:cubicBezTo>
                  <a:pt x="46959" y="16596"/>
                  <a:pt x="46257" y="16858"/>
                  <a:pt x="45566" y="17144"/>
                </a:cubicBezTo>
                <a:cubicBezTo>
                  <a:pt x="44947" y="17394"/>
                  <a:pt x="44340" y="17680"/>
                  <a:pt x="43709" y="17930"/>
                </a:cubicBezTo>
                <a:cubicBezTo>
                  <a:pt x="42923" y="18263"/>
                  <a:pt x="42113" y="18561"/>
                  <a:pt x="41328" y="18858"/>
                </a:cubicBezTo>
                <a:cubicBezTo>
                  <a:pt x="40744" y="19085"/>
                  <a:pt x="40149" y="19287"/>
                  <a:pt x="39577" y="19501"/>
                </a:cubicBezTo>
                <a:cubicBezTo>
                  <a:pt x="38780" y="19763"/>
                  <a:pt x="37994" y="20037"/>
                  <a:pt x="37208" y="20311"/>
                </a:cubicBezTo>
                <a:cubicBezTo>
                  <a:pt x="36494" y="20585"/>
                  <a:pt x="35779" y="20871"/>
                  <a:pt x="35065" y="21168"/>
                </a:cubicBezTo>
                <a:cubicBezTo>
                  <a:pt x="34481" y="21406"/>
                  <a:pt x="33934" y="21680"/>
                  <a:pt x="33362" y="21942"/>
                </a:cubicBezTo>
                <a:cubicBezTo>
                  <a:pt x="33172" y="21883"/>
                  <a:pt x="32969" y="21823"/>
                  <a:pt x="32755" y="21740"/>
                </a:cubicBezTo>
                <a:cubicBezTo>
                  <a:pt x="31910" y="21466"/>
                  <a:pt x="31041" y="21323"/>
                  <a:pt x="30160" y="21252"/>
                </a:cubicBezTo>
                <a:cubicBezTo>
                  <a:pt x="28965" y="21155"/>
                  <a:pt x="27778" y="21114"/>
                  <a:pt x="26590" y="21114"/>
                </a:cubicBezTo>
                <a:cubicBezTo>
                  <a:pt x="25587" y="21114"/>
                  <a:pt x="24584" y="21143"/>
                  <a:pt x="23575" y="21192"/>
                </a:cubicBezTo>
                <a:cubicBezTo>
                  <a:pt x="22635" y="21240"/>
                  <a:pt x="21682" y="21299"/>
                  <a:pt x="20742" y="21490"/>
                </a:cubicBezTo>
                <a:cubicBezTo>
                  <a:pt x="20027" y="21644"/>
                  <a:pt x="19301" y="21764"/>
                  <a:pt x="18587" y="21883"/>
                </a:cubicBezTo>
                <a:cubicBezTo>
                  <a:pt x="18563" y="21887"/>
                  <a:pt x="18536" y="21888"/>
                  <a:pt x="18509" y="21888"/>
                </a:cubicBezTo>
                <a:cubicBezTo>
                  <a:pt x="18454" y="21888"/>
                  <a:pt x="18396" y="21883"/>
                  <a:pt x="18349" y="21883"/>
                </a:cubicBezTo>
                <a:cubicBezTo>
                  <a:pt x="18349" y="21859"/>
                  <a:pt x="18337" y="21835"/>
                  <a:pt x="18337" y="21799"/>
                </a:cubicBezTo>
                <a:cubicBezTo>
                  <a:pt x="18622" y="21704"/>
                  <a:pt x="18896" y="21609"/>
                  <a:pt x="19170" y="21490"/>
                </a:cubicBezTo>
                <a:cubicBezTo>
                  <a:pt x="20134" y="21132"/>
                  <a:pt x="21158" y="20966"/>
                  <a:pt x="22170" y="20823"/>
                </a:cubicBezTo>
                <a:cubicBezTo>
                  <a:pt x="23729" y="20592"/>
                  <a:pt x="25287" y="20524"/>
                  <a:pt x="26855" y="20524"/>
                </a:cubicBezTo>
                <a:cubicBezTo>
                  <a:pt x="26988" y="20524"/>
                  <a:pt x="27121" y="20524"/>
                  <a:pt x="27254" y="20525"/>
                </a:cubicBezTo>
                <a:cubicBezTo>
                  <a:pt x="28397" y="20537"/>
                  <a:pt x="29540" y="20644"/>
                  <a:pt x="30683" y="20823"/>
                </a:cubicBezTo>
                <a:cubicBezTo>
                  <a:pt x="31219" y="20906"/>
                  <a:pt x="31743" y="21049"/>
                  <a:pt x="32267" y="21192"/>
                </a:cubicBezTo>
                <a:cubicBezTo>
                  <a:pt x="32439" y="21243"/>
                  <a:pt x="32606" y="21266"/>
                  <a:pt x="32768" y="21266"/>
                </a:cubicBezTo>
                <a:cubicBezTo>
                  <a:pt x="33177" y="21266"/>
                  <a:pt x="33558" y="21120"/>
                  <a:pt x="33934" y="20906"/>
                </a:cubicBezTo>
                <a:cubicBezTo>
                  <a:pt x="34315" y="20692"/>
                  <a:pt x="34672" y="20454"/>
                  <a:pt x="35077" y="20240"/>
                </a:cubicBezTo>
                <a:cubicBezTo>
                  <a:pt x="35708" y="19918"/>
                  <a:pt x="36339" y="19620"/>
                  <a:pt x="36982" y="19335"/>
                </a:cubicBezTo>
                <a:cubicBezTo>
                  <a:pt x="37649" y="19025"/>
                  <a:pt x="38339" y="18739"/>
                  <a:pt x="39018" y="18442"/>
                </a:cubicBezTo>
                <a:cubicBezTo>
                  <a:pt x="40208" y="17906"/>
                  <a:pt x="41399" y="17370"/>
                  <a:pt x="42613" y="16846"/>
                </a:cubicBezTo>
                <a:cubicBezTo>
                  <a:pt x="43709" y="16370"/>
                  <a:pt x="44792" y="15906"/>
                  <a:pt x="45900" y="15465"/>
                </a:cubicBezTo>
                <a:cubicBezTo>
                  <a:pt x="46983" y="15013"/>
                  <a:pt x="48090" y="14584"/>
                  <a:pt x="49174" y="14155"/>
                </a:cubicBezTo>
                <a:cubicBezTo>
                  <a:pt x="49900" y="13858"/>
                  <a:pt x="50626" y="13572"/>
                  <a:pt x="51365" y="13286"/>
                </a:cubicBezTo>
                <a:cubicBezTo>
                  <a:pt x="51519" y="13227"/>
                  <a:pt x="51698" y="13167"/>
                  <a:pt x="51877" y="13108"/>
                </a:cubicBezTo>
                <a:close/>
                <a:moveTo>
                  <a:pt x="52887" y="14897"/>
                </a:moveTo>
                <a:cubicBezTo>
                  <a:pt x="53196" y="14897"/>
                  <a:pt x="53488" y="15024"/>
                  <a:pt x="53817" y="15215"/>
                </a:cubicBezTo>
                <a:cubicBezTo>
                  <a:pt x="53424" y="15358"/>
                  <a:pt x="53079" y="15489"/>
                  <a:pt x="52758" y="15632"/>
                </a:cubicBezTo>
                <a:cubicBezTo>
                  <a:pt x="51924" y="15953"/>
                  <a:pt x="51091" y="16263"/>
                  <a:pt x="50257" y="16584"/>
                </a:cubicBezTo>
                <a:cubicBezTo>
                  <a:pt x="49317" y="16941"/>
                  <a:pt x="48364" y="17275"/>
                  <a:pt x="47412" y="17632"/>
                </a:cubicBezTo>
                <a:cubicBezTo>
                  <a:pt x="46638" y="17918"/>
                  <a:pt x="45876" y="18227"/>
                  <a:pt x="45102" y="18513"/>
                </a:cubicBezTo>
                <a:cubicBezTo>
                  <a:pt x="44352" y="18799"/>
                  <a:pt x="43590" y="19061"/>
                  <a:pt x="42828" y="19347"/>
                </a:cubicBezTo>
                <a:cubicBezTo>
                  <a:pt x="42066" y="19632"/>
                  <a:pt x="41316" y="19930"/>
                  <a:pt x="40554" y="20192"/>
                </a:cubicBezTo>
                <a:cubicBezTo>
                  <a:pt x="39970" y="20406"/>
                  <a:pt x="39363" y="20585"/>
                  <a:pt x="38780" y="20775"/>
                </a:cubicBezTo>
                <a:cubicBezTo>
                  <a:pt x="38184" y="20966"/>
                  <a:pt x="37601" y="21180"/>
                  <a:pt x="37029" y="21406"/>
                </a:cubicBezTo>
                <a:cubicBezTo>
                  <a:pt x="36386" y="21656"/>
                  <a:pt x="35720" y="21835"/>
                  <a:pt x="35041" y="22002"/>
                </a:cubicBezTo>
                <a:cubicBezTo>
                  <a:pt x="35035" y="22005"/>
                  <a:pt x="35027" y="22006"/>
                  <a:pt x="35017" y="22006"/>
                </a:cubicBezTo>
                <a:cubicBezTo>
                  <a:pt x="34989" y="22006"/>
                  <a:pt x="34947" y="21995"/>
                  <a:pt x="34886" y="21978"/>
                </a:cubicBezTo>
                <a:cubicBezTo>
                  <a:pt x="35005" y="21894"/>
                  <a:pt x="35077" y="21835"/>
                  <a:pt x="35184" y="21787"/>
                </a:cubicBezTo>
                <a:cubicBezTo>
                  <a:pt x="36160" y="21263"/>
                  <a:pt x="37208" y="20894"/>
                  <a:pt x="38244" y="20525"/>
                </a:cubicBezTo>
                <a:cubicBezTo>
                  <a:pt x="39208" y="20180"/>
                  <a:pt x="40149" y="19763"/>
                  <a:pt x="41101" y="19394"/>
                </a:cubicBezTo>
                <a:cubicBezTo>
                  <a:pt x="42221" y="18942"/>
                  <a:pt x="43340" y="18513"/>
                  <a:pt x="44447" y="18084"/>
                </a:cubicBezTo>
                <a:cubicBezTo>
                  <a:pt x="45185" y="17799"/>
                  <a:pt x="45911" y="17501"/>
                  <a:pt x="46638" y="17215"/>
                </a:cubicBezTo>
                <a:cubicBezTo>
                  <a:pt x="47566" y="16846"/>
                  <a:pt x="48471" y="16489"/>
                  <a:pt x="49388" y="16132"/>
                </a:cubicBezTo>
                <a:cubicBezTo>
                  <a:pt x="50091" y="15870"/>
                  <a:pt x="50793" y="15596"/>
                  <a:pt x="51507" y="15334"/>
                </a:cubicBezTo>
                <a:cubicBezTo>
                  <a:pt x="51853" y="15191"/>
                  <a:pt x="52186" y="15060"/>
                  <a:pt x="52531" y="14953"/>
                </a:cubicBezTo>
                <a:cubicBezTo>
                  <a:pt x="52654" y="14914"/>
                  <a:pt x="52772" y="14897"/>
                  <a:pt x="52887" y="14897"/>
                </a:cubicBezTo>
                <a:close/>
                <a:moveTo>
                  <a:pt x="48519" y="21978"/>
                </a:moveTo>
                <a:cubicBezTo>
                  <a:pt x="48519" y="22014"/>
                  <a:pt x="48531" y="22025"/>
                  <a:pt x="48531" y="22037"/>
                </a:cubicBezTo>
                <a:cubicBezTo>
                  <a:pt x="48464" y="22037"/>
                  <a:pt x="48407" y="22058"/>
                  <a:pt x="48341" y="22061"/>
                </a:cubicBezTo>
                <a:lnTo>
                  <a:pt x="48341" y="22061"/>
                </a:lnTo>
                <a:cubicBezTo>
                  <a:pt x="48400" y="22037"/>
                  <a:pt x="48460" y="22013"/>
                  <a:pt x="48519" y="21978"/>
                </a:cubicBezTo>
                <a:close/>
                <a:moveTo>
                  <a:pt x="15562" y="21966"/>
                </a:moveTo>
                <a:cubicBezTo>
                  <a:pt x="15610" y="22002"/>
                  <a:pt x="15658" y="22025"/>
                  <a:pt x="15717" y="22037"/>
                </a:cubicBezTo>
                <a:cubicBezTo>
                  <a:pt x="15705" y="22073"/>
                  <a:pt x="15705" y="22085"/>
                  <a:pt x="15682" y="22121"/>
                </a:cubicBezTo>
                <a:cubicBezTo>
                  <a:pt x="15622" y="22097"/>
                  <a:pt x="15586" y="22085"/>
                  <a:pt x="15503" y="22073"/>
                </a:cubicBezTo>
                <a:cubicBezTo>
                  <a:pt x="15539" y="22025"/>
                  <a:pt x="15551" y="21990"/>
                  <a:pt x="15562" y="21966"/>
                </a:cubicBezTo>
                <a:close/>
                <a:moveTo>
                  <a:pt x="24754" y="21728"/>
                </a:moveTo>
                <a:cubicBezTo>
                  <a:pt x="26028" y="21728"/>
                  <a:pt x="27290" y="21728"/>
                  <a:pt x="28576" y="21740"/>
                </a:cubicBezTo>
                <a:cubicBezTo>
                  <a:pt x="28862" y="21740"/>
                  <a:pt x="29124" y="21740"/>
                  <a:pt x="29398" y="21775"/>
                </a:cubicBezTo>
                <a:cubicBezTo>
                  <a:pt x="30017" y="21835"/>
                  <a:pt x="30624" y="21906"/>
                  <a:pt x="31255" y="21978"/>
                </a:cubicBezTo>
                <a:cubicBezTo>
                  <a:pt x="31422" y="22014"/>
                  <a:pt x="31576" y="22014"/>
                  <a:pt x="31743" y="22037"/>
                </a:cubicBezTo>
                <a:cubicBezTo>
                  <a:pt x="31850" y="22061"/>
                  <a:pt x="31922" y="22121"/>
                  <a:pt x="32017" y="22156"/>
                </a:cubicBezTo>
                <a:cubicBezTo>
                  <a:pt x="30231" y="21966"/>
                  <a:pt x="28469" y="22061"/>
                  <a:pt x="26695" y="22002"/>
                </a:cubicBezTo>
                <a:cubicBezTo>
                  <a:pt x="25969" y="21978"/>
                  <a:pt x="25254" y="21906"/>
                  <a:pt x="24528" y="21799"/>
                </a:cubicBezTo>
                <a:cubicBezTo>
                  <a:pt x="24599" y="21775"/>
                  <a:pt x="24671" y="21728"/>
                  <a:pt x="24754" y="21728"/>
                </a:cubicBezTo>
                <a:close/>
                <a:moveTo>
                  <a:pt x="17966" y="22139"/>
                </a:moveTo>
                <a:cubicBezTo>
                  <a:pt x="17967" y="22139"/>
                  <a:pt x="17967" y="22142"/>
                  <a:pt x="17967" y="22148"/>
                </a:cubicBezTo>
                <a:lnTo>
                  <a:pt x="17967" y="22148"/>
                </a:lnTo>
                <a:cubicBezTo>
                  <a:pt x="17961" y="22156"/>
                  <a:pt x="17952" y="22167"/>
                  <a:pt x="17944" y="22180"/>
                </a:cubicBezTo>
                <a:cubicBezTo>
                  <a:pt x="17959" y="22157"/>
                  <a:pt x="17965" y="22139"/>
                  <a:pt x="17966" y="22139"/>
                </a:cubicBezTo>
                <a:close/>
                <a:moveTo>
                  <a:pt x="17944" y="22180"/>
                </a:moveTo>
                <a:lnTo>
                  <a:pt x="17944" y="22180"/>
                </a:lnTo>
                <a:cubicBezTo>
                  <a:pt x="17939" y="22185"/>
                  <a:pt x="17934" y="22189"/>
                  <a:pt x="17930" y="22192"/>
                </a:cubicBezTo>
                <a:lnTo>
                  <a:pt x="17930" y="22192"/>
                </a:lnTo>
                <a:cubicBezTo>
                  <a:pt x="17873" y="22192"/>
                  <a:pt x="17920" y="22192"/>
                  <a:pt x="17944" y="22180"/>
                </a:cubicBezTo>
                <a:close/>
                <a:moveTo>
                  <a:pt x="15312" y="22037"/>
                </a:moveTo>
                <a:lnTo>
                  <a:pt x="15312" y="22192"/>
                </a:lnTo>
                <a:lnTo>
                  <a:pt x="15265" y="22192"/>
                </a:lnTo>
                <a:lnTo>
                  <a:pt x="15265" y="22037"/>
                </a:lnTo>
                <a:close/>
                <a:moveTo>
                  <a:pt x="17925" y="22196"/>
                </a:moveTo>
                <a:lnTo>
                  <a:pt x="17925" y="22196"/>
                </a:lnTo>
                <a:cubicBezTo>
                  <a:pt x="17916" y="22202"/>
                  <a:pt x="17909" y="22205"/>
                  <a:pt x="17908" y="22205"/>
                </a:cubicBezTo>
                <a:cubicBezTo>
                  <a:pt x="17908" y="22205"/>
                  <a:pt x="17912" y="22202"/>
                  <a:pt x="17925" y="22196"/>
                </a:cubicBezTo>
                <a:close/>
                <a:moveTo>
                  <a:pt x="16457" y="22046"/>
                </a:moveTo>
                <a:cubicBezTo>
                  <a:pt x="16486" y="22046"/>
                  <a:pt x="16521" y="22051"/>
                  <a:pt x="16563" y="22061"/>
                </a:cubicBezTo>
                <a:lnTo>
                  <a:pt x="16563" y="22264"/>
                </a:lnTo>
                <a:lnTo>
                  <a:pt x="16336" y="22264"/>
                </a:lnTo>
                <a:cubicBezTo>
                  <a:pt x="16318" y="22114"/>
                  <a:pt x="16350" y="22046"/>
                  <a:pt x="16457" y="22046"/>
                </a:cubicBezTo>
                <a:close/>
                <a:moveTo>
                  <a:pt x="15074" y="22275"/>
                </a:moveTo>
                <a:lnTo>
                  <a:pt x="15074" y="22275"/>
                </a:lnTo>
                <a:cubicBezTo>
                  <a:pt x="15122" y="22514"/>
                  <a:pt x="14812" y="22502"/>
                  <a:pt x="14812" y="22680"/>
                </a:cubicBezTo>
                <a:cubicBezTo>
                  <a:pt x="14729" y="22383"/>
                  <a:pt x="14789" y="22311"/>
                  <a:pt x="15074" y="22275"/>
                </a:cubicBezTo>
                <a:close/>
                <a:moveTo>
                  <a:pt x="17120" y="22334"/>
                </a:moveTo>
                <a:cubicBezTo>
                  <a:pt x="17125" y="22334"/>
                  <a:pt x="17130" y="22334"/>
                  <a:pt x="17134" y="22335"/>
                </a:cubicBezTo>
                <a:cubicBezTo>
                  <a:pt x="17325" y="22418"/>
                  <a:pt x="17551" y="22478"/>
                  <a:pt x="17587" y="22740"/>
                </a:cubicBezTo>
                <a:cubicBezTo>
                  <a:pt x="17535" y="22758"/>
                  <a:pt x="17488" y="22767"/>
                  <a:pt x="17443" y="22767"/>
                </a:cubicBezTo>
                <a:cubicBezTo>
                  <a:pt x="17232" y="22767"/>
                  <a:pt x="17089" y="22580"/>
                  <a:pt x="16872" y="22442"/>
                </a:cubicBezTo>
                <a:cubicBezTo>
                  <a:pt x="16971" y="22398"/>
                  <a:pt x="17060" y="22334"/>
                  <a:pt x="17120" y="22334"/>
                </a:cubicBezTo>
                <a:close/>
                <a:moveTo>
                  <a:pt x="1263" y="17096"/>
                </a:moveTo>
                <a:cubicBezTo>
                  <a:pt x="1549" y="17239"/>
                  <a:pt x="1799" y="17358"/>
                  <a:pt x="2037" y="17453"/>
                </a:cubicBezTo>
                <a:cubicBezTo>
                  <a:pt x="3120" y="17930"/>
                  <a:pt x="4192" y="18406"/>
                  <a:pt x="5264" y="18870"/>
                </a:cubicBezTo>
                <a:cubicBezTo>
                  <a:pt x="6359" y="19335"/>
                  <a:pt x="7430" y="19775"/>
                  <a:pt x="8514" y="20240"/>
                </a:cubicBezTo>
                <a:cubicBezTo>
                  <a:pt x="9693" y="20728"/>
                  <a:pt x="10883" y="21240"/>
                  <a:pt x="12050" y="21728"/>
                </a:cubicBezTo>
                <a:lnTo>
                  <a:pt x="13836" y="22490"/>
                </a:lnTo>
                <a:cubicBezTo>
                  <a:pt x="13931" y="22537"/>
                  <a:pt x="14003" y="22609"/>
                  <a:pt x="14098" y="22668"/>
                </a:cubicBezTo>
                <a:cubicBezTo>
                  <a:pt x="14074" y="22692"/>
                  <a:pt x="14062" y="22740"/>
                  <a:pt x="14050" y="22776"/>
                </a:cubicBezTo>
                <a:cubicBezTo>
                  <a:pt x="13753" y="22668"/>
                  <a:pt x="13443" y="22597"/>
                  <a:pt x="13110" y="22454"/>
                </a:cubicBezTo>
                <a:cubicBezTo>
                  <a:pt x="11872" y="21918"/>
                  <a:pt x="10657" y="21371"/>
                  <a:pt x="9407" y="20847"/>
                </a:cubicBezTo>
                <a:cubicBezTo>
                  <a:pt x="8478" y="20478"/>
                  <a:pt x="7538" y="20132"/>
                  <a:pt x="6609" y="19799"/>
                </a:cubicBezTo>
                <a:cubicBezTo>
                  <a:pt x="5859" y="19525"/>
                  <a:pt x="5121" y="19275"/>
                  <a:pt x="4371" y="18977"/>
                </a:cubicBezTo>
                <a:cubicBezTo>
                  <a:pt x="3478" y="18632"/>
                  <a:pt x="2608" y="18251"/>
                  <a:pt x="1727" y="17870"/>
                </a:cubicBezTo>
                <a:cubicBezTo>
                  <a:pt x="1513" y="17787"/>
                  <a:pt x="1323" y="17668"/>
                  <a:pt x="1073" y="17549"/>
                </a:cubicBezTo>
                <a:cubicBezTo>
                  <a:pt x="1132" y="17394"/>
                  <a:pt x="1192" y="17263"/>
                  <a:pt x="1263" y="17096"/>
                </a:cubicBezTo>
                <a:close/>
                <a:moveTo>
                  <a:pt x="36437" y="22765"/>
                </a:moveTo>
                <a:lnTo>
                  <a:pt x="36398" y="22776"/>
                </a:lnTo>
                <a:lnTo>
                  <a:pt x="36422" y="22787"/>
                </a:lnTo>
                <a:cubicBezTo>
                  <a:pt x="36427" y="22781"/>
                  <a:pt x="36432" y="22773"/>
                  <a:pt x="36437" y="22765"/>
                </a:cubicBezTo>
                <a:close/>
                <a:moveTo>
                  <a:pt x="45916" y="22948"/>
                </a:moveTo>
                <a:cubicBezTo>
                  <a:pt x="45911" y="22950"/>
                  <a:pt x="45905" y="22952"/>
                  <a:pt x="45900" y="22954"/>
                </a:cubicBezTo>
                <a:lnTo>
                  <a:pt x="45911" y="22966"/>
                </a:lnTo>
                <a:cubicBezTo>
                  <a:pt x="45913" y="22960"/>
                  <a:pt x="45915" y="22954"/>
                  <a:pt x="45916" y="22948"/>
                </a:cubicBezTo>
                <a:close/>
                <a:moveTo>
                  <a:pt x="15491" y="22918"/>
                </a:moveTo>
                <a:cubicBezTo>
                  <a:pt x="15527" y="22954"/>
                  <a:pt x="15551" y="22966"/>
                  <a:pt x="15586" y="22990"/>
                </a:cubicBezTo>
                <a:cubicBezTo>
                  <a:pt x="15539" y="22990"/>
                  <a:pt x="15491" y="22978"/>
                  <a:pt x="15455" y="22978"/>
                </a:cubicBezTo>
                <a:cubicBezTo>
                  <a:pt x="15479" y="22954"/>
                  <a:pt x="15479" y="22930"/>
                  <a:pt x="15491" y="22918"/>
                </a:cubicBezTo>
                <a:close/>
                <a:moveTo>
                  <a:pt x="17801" y="22871"/>
                </a:moveTo>
                <a:cubicBezTo>
                  <a:pt x="17932" y="22954"/>
                  <a:pt x="18051" y="22990"/>
                  <a:pt x="17991" y="23216"/>
                </a:cubicBezTo>
                <a:cubicBezTo>
                  <a:pt x="17825" y="23145"/>
                  <a:pt x="17741" y="23073"/>
                  <a:pt x="17801" y="22871"/>
                </a:cubicBezTo>
                <a:close/>
                <a:moveTo>
                  <a:pt x="26437" y="22412"/>
                </a:moveTo>
                <a:cubicBezTo>
                  <a:pt x="28365" y="22412"/>
                  <a:pt x="31740" y="22653"/>
                  <a:pt x="32684" y="22907"/>
                </a:cubicBezTo>
                <a:cubicBezTo>
                  <a:pt x="32707" y="23014"/>
                  <a:pt x="32743" y="23145"/>
                  <a:pt x="32791" y="23323"/>
                </a:cubicBezTo>
                <a:cubicBezTo>
                  <a:pt x="30207" y="23145"/>
                  <a:pt x="27731" y="22728"/>
                  <a:pt x="25171" y="22490"/>
                </a:cubicBezTo>
                <a:cubicBezTo>
                  <a:pt x="25372" y="22436"/>
                  <a:pt x="25834" y="22412"/>
                  <a:pt x="26437" y="22412"/>
                </a:cubicBezTo>
                <a:close/>
                <a:moveTo>
                  <a:pt x="19658" y="23430"/>
                </a:moveTo>
                <a:lnTo>
                  <a:pt x="19658" y="23442"/>
                </a:lnTo>
                <a:lnTo>
                  <a:pt x="19551" y="23442"/>
                </a:lnTo>
                <a:lnTo>
                  <a:pt x="19551" y="23430"/>
                </a:lnTo>
                <a:close/>
                <a:moveTo>
                  <a:pt x="18229" y="23490"/>
                </a:moveTo>
                <a:cubicBezTo>
                  <a:pt x="18265" y="23573"/>
                  <a:pt x="18301" y="23645"/>
                  <a:pt x="18349" y="23740"/>
                </a:cubicBezTo>
                <a:cubicBezTo>
                  <a:pt x="18325" y="23752"/>
                  <a:pt x="18301" y="23764"/>
                  <a:pt x="18277" y="23788"/>
                </a:cubicBezTo>
                <a:cubicBezTo>
                  <a:pt x="18241" y="23680"/>
                  <a:pt x="18206" y="23585"/>
                  <a:pt x="18158" y="23514"/>
                </a:cubicBezTo>
                <a:cubicBezTo>
                  <a:pt x="18182" y="23502"/>
                  <a:pt x="18206" y="23502"/>
                  <a:pt x="18229" y="23490"/>
                </a:cubicBezTo>
                <a:close/>
                <a:moveTo>
                  <a:pt x="21539" y="23764"/>
                </a:moveTo>
                <a:lnTo>
                  <a:pt x="21539" y="23788"/>
                </a:lnTo>
                <a:lnTo>
                  <a:pt x="21504" y="23764"/>
                </a:lnTo>
                <a:close/>
                <a:moveTo>
                  <a:pt x="15943" y="22502"/>
                </a:moveTo>
                <a:cubicBezTo>
                  <a:pt x="16991" y="22787"/>
                  <a:pt x="17646" y="23288"/>
                  <a:pt x="17765" y="23919"/>
                </a:cubicBezTo>
                <a:cubicBezTo>
                  <a:pt x="17741" y="23930"/>
                  <a:pt x="17694" y="23954"/>
                  <a:pt x="17670" y="23954"/>
                </a:cubicBezTo>
                <a:cubicBezTo>
                  <a:pt x="16991" y="23799"/>
                  <a:pt x="16336" y="23633"/>
                  <a:pt x="15765" y="23228"/>
                </a:cubicBezTo>
                <a:cubicBezTo>
                  <a:pt x="15682" y="23168"/>
                  <a:pt x="15646" y="23085"/>
                  <a:pt x="15586" y="22990"/>
                </a:cubicBezTo>
                <a:lnTo>
                  <a:pt x="15586" y="22990"/>
                </a:lnTo>
                <a:cubicBezTo>
                  <a:pt x="15884" y="23014"/>
                  <a:pt x="16063" y="23252"/>
                  <a:pt x="16301" y="23335"/>
                </a:cubicBezTo>
                <a:cubicBezTo>
                  <a:pt x="16563" y="23442"/>
                  <a:pt x="16813" y="23573"/>
                  <a:pt x="17158" y="23716"/>
                </a:cubicBezTo>
                <a:cubicBezTo>
                  <a:pt x="17015" y="23335"/>
                  <a:pt x="16729" y="23264"/>
                  <a:pt x="16503" y="23109"/>
                </a:cubicBezTo>
                <a:cubicBezTo>
                  <a:pt x="16277" y="22978"/>
                  <a:pt x="16039" y="22847"/>
                  <a:pt x="15729" y="22668"/>
                </a:cubicBezTo>
                <a:cubicBezTo>
                  <a:pt x="15836" y="22573"/>
                  <a:pt x="15896" y="22526"/>
                  <a:pt x="15943" y="22502"/>
                </a:cubicBezTo>
                <a:close/>
                <a:moveTo>
                  <a:pt x="21043" y="23880"/>
                </a:moveTo>
                <a:cubicBezTo>
                  <a:pt x="21050" y="23880"/>
                  <a:pt x="21056" y="23881"/>
                  <a:pt x="21063" y="23883"/>
                </a:cubicBezTo>
                <a:cubicBezTo>
                  <a:pt x="21105" y="23904"/>
                  <a:pt x="21148" y="23934"/>
                  <a:pt x="21198" y="23966"/>
                </a:cubicBezTo>
                <a:lnTo>
                  <a:pt x="21198" y="23966"/>
                </a:lnTo>
                <a:cubicBezTo>
                  <a:pt x="21099" y="23963"/>
                  <a:pt x="21009" y="23942"/>
                  <a:pt x="20908" y="23942"/>
                </a:cubicBezTo>
                <a:lnTo>
                  <a:pt x="20908" y="23919"/>
                </a:lnTo>
                <a:cubicBezTo>
                  <a:pt x="20949" y="23908"/>
                  <a:pt x="20999" y="23880"/>
                  <a:pt x="21043" y="23880"/>
                </a:cubicBezTo>
                <a:close/>
                <a:moveTo>
                  <a:pt x="21121" y="22304"/>
                </a:moveTo>
                <a:cubicBezTo>
                  <a:pt x="21502" y="22304"/>
                  <a:pt x="21884" y="22311"/>
                  <a:pt x="22266" y="22335"/>
                </a:cubicBezTo>
                <a:cubicBezTo>
                  <a:pt x="23099" y="22383"/>
                  <a:pt x="23933" y="22549"/>
                  <a:pt x="24766" y="22656"/>
                </a:cubicBezTo>
                <a:cubicBezTo>
                  <a:pt x="25909" y="22787"/>
                  <a:pt x="27052" y="22907"/>
                  <a:pt x="28195" y="23037"/>
                </a:cubicBezTo>
                <a:cubicBezTo>
                  <a:pt x="28457" y="23049"/>
                  <a:pt x="28695" y="23109"/>
                  <a:pt x="28933" y="23145"/>
                </a:cubicBezTo>
                <a:cubicBezTo>
                  <a:pt x="30088" y="23276"/>
                  <a:pt x="31255" y="23395"/>
                  <a:pt x="32410" y="23526"/>
                </a:cubicBezTo>
                <a:cubicBezTo>
                  <a:pt x="32576" y="23549"/>
                  <a:pt x="32743" y="23609"/>
                  <a:pt x="32922" y="23645"/>
                </a:cubicBezTo>
                <a:cubicBezTo>
                  <a:pt x="32934" y="23847"/>
                  <a:pt x="32946" y="24002"/>
                  <a:pt x="32969" y="24228"/>
                </a:cubicBezTo>
                <a:cubicBezTo>
                  <a:pt x="32719" y="24216"/>
                  <a:pt x="32529" y="24216"/>
                  <a:pt x="32338" y="24180"/>
                </a:cubicBezTo>
                <a:cubicBezTo>
                  <a:pt x="31481" y="24038"/>
                  <a:pt x="30600" y="23883"/>
                  <a:pt x="29731" y="23728"/>
                </a:cubicBezTo>
                <a:cubicBezTo>
                  <a:pt x="29005" y="23585"/>
                  <a:pt x="28290" y="23442"/>
                  <a:pt x="27576" y="23311"/>
                </a:cubicBezTo>
                <a:cubicBezTo>
                  <a:pt x="27219" y="23228"/>
                  <a:pt x="26850" y="23204"/>
                  <a:pt x="26492" y="23157"/>
                </a:cubicBezTo>
                <a:cubicBezTo>
                  <a:pt x="25611" y="23049"/>
                  <a:pt x="24718" y="22954"/>
                  <a:pt x="23825" y="22859"/>
                </a:cubicBezTo>
                <a:cubicBezTo>
                  <a:pt x="22813" y="22776"/>
                  <a:pt x="21801" y="22692"/>
                  <a:pt x="20789" y="22621"/>
                </a:cubicBezTo>
                <a:cubicBezTo>
                  <a:pt x="20724" y="22618"/>
                  <a:pt x="20658" y="22617"/>
                  <a:pt x="20593" y="22617"/>
                </a:cubicBezTo>
                <a:cubicBezTo>
                  <a:pt x="20414" y="22617"/>
                  <a:pt x="20234" y="22624"/>
                  <a:pt x="20051" y="22624"/>
                </a:cubicBezTo>
                <a:cubicBezTo>
                  <a:pt x="19984" y="22624"/>
                  <a:pt x="19917" y="22623"/>
                  <a:pt x="19849" y="22621"/>
                </a:cubicBezTo>
                <a:cubicBezTo>
                  <a:pt x="19622" y="22609"/>
                  <a:pt x="19420" y="22573"/>
                  <a:pt x="19218" y="22549"/>
                </a:cubicBezTo>
                <a:cubicBezTo>
                  <a:pt x="19218" y="22335"/>
                  <a:pt x="19313" y="22311"/>
                  <a:pt x="19456" y="22311"/>
                </a:cubicBezTo>
                <a:cubicBezTo>
                  <a:pt x="19567" y="22313"/>
                  <a:pt x="19679" y="22313"/>
                  <a:pt x="19791" y="22313"/>
                </a:cubicBezTo>
                <a:cubicBezTo>
                  <a:pt x="20233" y="22313"/>
                  <a:pt x="20676" y="22304"/>
                  <a:pt x="21121" y="22304"/>
                </a:cubicBezTo>
                <a:close/>
                <a:moveTo>
                  <a:pt x="23885" y="24407"/>
                </a:moveTo>
                <a:cubicBezTo>
                  <a:pt x="23885" y="24419"/>
                  <a:pt x="23897" y="24419"/>
                  <a:pt x="23897" y="24442"/>
                </a:cubicBezTo>
                <a:cubicBezTo>
                  <a:pt x="23885" y="24419"/>
                  <a:pt x="23885" y="24419"/>
                  <a:pt x="23873" y="24419"/>
                </a:cubicBezTo>
                <a:cubicBezTo>
                  <a:pt x="23885" y="24419"/>
                  <a:pt x="23885" y="24419"/>
                  <a:pt x="23885" y="24407"/>
                </a:cubicBezTo>
                <a:close/>
                <a:moveTo>
                  <a:pt x="20289" y="24407"/>
                </a:moveTo>
                <a:cubicBezTo>
                  <a:pt x="20333" y="24433"/>
                  <a:pt x="20383" y="24453"/>
                  <a:pt x="20435" y="24475"/>
                </a:cubicBezTo>
                <a:lnTo>
                  <a:pt x="20435" y="24475"/>
                </a:lnTo>
                <a:cubicBezTo>
                  <a:pt x="20381" y="24472"/>
                  <a:pt x="20323" y="24466"/>
                  <a:pt x="20265" y="24466"/>
                </a:cubicBezTo>
                <a:cubicBezTo>
                  <a:pt x="20265" y="24454"/>
                  <a:pt x="20289" y="24419"/>
                  <a:pt x="20289" y="24407"/>
                </a:cubicBezTo>
                <a:close/>
                <a:moveTo>
                  <a:pt x="54188" y="16143"/>
                </a:moveTo>
                <a:cubicBezTo>
                  <a:pt x="54199" y="16143"/>
                  <a:pt x="54211" y="16143"/>
                  <a:pt x="54222" y="16144"/>
                </a:cubicBezTo>
                <a:cubicBezTo>
                  <a:pt x="54305" y="16144"/>
                  <a:pt x="54377" y="16168"/>
                  <a:pt x="54532" y="16191"/>
                </a:cubicBezTo>
                <a:cubicBezTo>
                  <a:pt x="54436" y="16299"/>
                  <a:pt x="54401" y="16370"/>
                  <a:pt x="54317" y="16406"/>
                </a:cubicBezTo>
                <a:cubicBezTo>
                  <a:pt x="53591" y="16656"/>
                  <a:pt x="52853" y="16894"/>
                  <a:pt x="52103" y="17144"/>
                </a:cubicBezTo>
                <a:cubicBezTo>
                  <a:pt x="51579" y="17322"/>
                  <a:pt x="51079" y="17513"/>
                  <a:pt x="50555" y="17715"/>
                </a:cubicBezTo>
                <a:cubicBezTo>
                  <a:pt x="49531" y="18084"/>
                  <a:pt x="48519" y="18454"/>
                  <a:pt x="47495" y="18846"/>
                </a:cubicBezTo>
                <a:cubicBezTo>
                  <a:pt x="46721" y="19120"/>
                  <a:pt x="45959" y="19418"/>
                  <a:pt x="45185" y="19704"/>
                </a:cubicBezTo>
                <a:cubicBezTo>
                  <a:pt x="44411" y="19989"/>
                  <a:pt x="43625" y="20275"/>
                  <a:pt x="42828" y="20549"/>
                </a:cubicBezTo>
                <a:cubicBezTo>
                  <a:pt x="42268" y="20763"/>
                  <a:pt x="41697" y="20966"/>
                  <a:pt x="41125" y="21168"/>
                </a:cubicBezTo>
                <a:cubicBezTo>
                  <a:pt x="40208" y="21466"/>
                  <a:pt x="39292" y="21740"/>
                  <a:pt x="38387" y="22025"/>
                </a:cubicBezTo>
                <a:cubicBezTo>
                  <a:pt x="38101" y="22121"/>
                  <a:pt x="37815" y="22192"/>
                  <a:pt x="37529" y="22299"/>
                </a:cubicBezTo>
                <a:cubicBezTo>
                  <a:pt x="37196" y="22418"/>
                  <a:pt x="36863" y="22549"/>
                  <a:pt x="36517" y="22680"/>
                </a:cubicBezTo>
                <a:cubicBezTo>
                  <a:pt x="36488" y="22690"/>
                  <a:pt x="36459" y="22731"/>
                  <a:pt x="36437" y="22765"/>
                </a:cubicBezTo>
                <a:lnTo>
                  <a:pt x="36437" y="22765"/>
                </a:lnTo>
                <a:lnTo>
                  <a:pt x="37922" y="22371"/>
                </a:lnTo>
                <a:cubicBezTo>
                  <a:pt x="38601" y="22192"/>
                  <a:pt x="39280" y="22002"/>
                  <a:pt x="39946" y="21787"/>
                </a:cubicBezTo>
                <a:cubicBezTo>
                  <a:pt x="40530" y="21609"/>
                  <a:pt x="41089" y="21430"/>
                  <a:pt x="41673" y="21228"/>
                </a:cubicBezTo>
                <a:cubicBezTo>
                  <a:pt x="42744" y="20847"/>
                  <a:pt x="43828" y="20466"/>
                  <a:pt x="44899" y="20061"/>
                </a:cubicBezTo>
                <a:cubicBezTo>
                  <a:pt x="45661" y="19775"/>
                  <a:pt x="46400" y="19454"/>
                  <a:pt x="47162" y="19168"/>
                </a:cubicBezTo>
                <a:cubicBezTo>
                  <a:pt x="48114" y="18811"/>
                  <a:pt x="49055" y="18465"/>
                  <a:pt x="50007" y="18108"/>
                </a:cubicBezTo>
                <a:cubicBezTo>
                  <a:pt x="50686" y="17858"/>
                  <a:pt x="51376" y="17561"/>
                  <a:pt x="52079" y="17322"/>
                </a:cubicBezTo>
                <a:cubicBezTo>
                  <a:pt x="52793" y="17084"/>
                  <a:pt x="53520" y="16894"/>
                  <a:pt x="54246" y="16680"/>
                </a:cubicBezTo>
                <a:cubicBezTo>
                  <a:pt x="54297" y="16659"/>
                  <a:pt x="54349" y="16654"/>
                  <a:pt x="54408" y="16654"/>
                </a:cubicBezTo>
                <a:cubicBezTo>
                  <a:pt x="54464" y="16654"/>
                  <a:pt x="54526" y="16658"/>
                  <a:pt x="54602" y="16658"/>
                </a:cubicBezTo>
                <a:cubicBezTo>
                  <a:pt x="54632" y="16658"/>
                  <a:pt x="54664" y="16658"/>
                  <a:pt x="54698" y="16656"/>
                </a:cubicBezTo>
                <a:lnTo>
                  <a:pt x="54698" y="16656"/>
                </a:lnTo>
                <a:cubicBezTo>
                  <a:pt x="54603" y="16787"/>
                  <a:pt x="54579" y="16870"/>
                  <a:pt x="54520" y="16906"/>
                </a:cubicBezTo>
                <a:cubicBezTo>
                  <a:pt x="54353" y="16989"/>
                  <a:pt x="54174" y="17049"/>
                  <a:pt x="53996" y="17108"/>
                </a:cubicBezTo>
                <a:cubicBezTo>
                  <a:pt x="53305" y="17334"/>
                  <a:pt x="52627" y="17573"/>
                  <a:pt x="51924" y="17799"/>
                </a:cubicBezTo>
                <a:cubicBezTo>
                  <a:pt x="51067" y="18084"/>
                  <a:pt x="50186" y="18323"/>
                  <a:pt x="49340" y="18620"/>
                </a:cubicBezTo>
                <a:cubicBezTo>
                  <a:pt x="48305" y="18977"/>
                  <a:pt x="47293" y="19347"/>
                  <a:pt x="46304" y="19751"/>
                </a:cubicBezTo>
                <a:cubicBezTo>
                  <a:pt x="45530" y="20061"/>
                  <a:pt x="44757" y="20430"/>
                  <a:pt x="43959" y="20728"/>
                </a:cubicBezTo>
                <a:cubicBezTo>
                  <a:pt x="43149" y="21025"/>
                  <a:pt x="42292" y="21275"/>
                  <a:pt x="41459" y="21549"/>
                </a:cubicBezTo>
                <a:cubicBezTo>
                  <a:pt x="40828" y="21752"/>
                  <a:pt x="40185" y="21978"/>
                  <a:pt x="39542" y="22192"/>
                </a:cubicBezTo>
                <a:lnTo>
                  <a:pt x="36994" y="22990"/>
                </a:lnTo>
                <a:cubicBezTo>
                  <a:pt x="36458" y="23168"/>
                  <a:pt x="35922" y="23347"/>
                  <a:pt x="35386" y="23538"/>
                </a:cubicBezTo>
                <a:cubicBezTo>
                  <a:pt x="35017" y="23680"/>
                  <a:pt x="34648" y="23823"/>
                  <a:pt x="34279" y="23954"/>
                </a:cubicBezTo>
                <a:cubicBezTo>
                  <a:pt x="34434" y="23930"/>
                  <a:pt x="34612" y="23907"/>
                  <a:pt x="34779" y="23859"/>
                </a:cubicBezTo>
                <a:cubicBezTo>
                  <a:pt x="35505" y="23645"/>
                  <a:pt x="36244" y="23442"/>
                  <a:pt x="36958" y="23216"/>
                </a:cubicBezTo>
                <a:cubicBezTo>
                  <a:pt x="37577" y="23026"/>
                  <a:pt x="38184" y="22811"/>
                  <a:pt x="38803" y="22621"/>
                </a:cubicBezTo>
                <a:cubicBezTo>
                  <a:pt x="39673" y="22335"/>
                  <a:pt x="40566" y="22049"/>
                  <a:pt x="41447" y="21752"/>
                </a:cubicBezTo>
                <a:cubicBezTo>
                  <a:pt x="42078" y="21549"/>
                  <a:pt x="42697" y="21323"/>
                  <a:pt x="43328" y="21121"/>
                </a:cubicBezTo>
                <a:cubicBezTo>
                  <a:pt x="44614" y="20680"/>
                  <a:pt x="45864" y="20120"/>
                  <a:pt x="47150" y="19608"/>
                </a:cubicBezTo>
                <a:cubicBezTo>
                  <a:pt x="48162" y="19227"/>
                  <a:pt x="49198" y="18918"/>
                  <a:pt x="50245" y="18573"/>
                </a:cubicBezTo>
                <a:cubicBezTo>
                  <a:pt x="50900" y="18346"/>
                  <a:pt x="51555" y="18120"/>
                  <a:pt x="52210" y="17918"/>
                </a:cubicBezTo>
                <a:cubicBezTo>
                  <a:pt x="52306" y="17886"/>
                  <a:pt x="52393" y="17873"/>
                  <a:pt x="52488" y="17862"/>
                </a:cubicBezTo>
                <a:lnTo>
                  <a:pt x="52488" y="17862"/>
                </a:lnTo>
                <a:cubicBezTo>
                  <a:pt x="52447" y="17895"/>
                  <a:pt x="52409" y="17936"/>
                  <a:pt x="52388" y="17977"/>
                </a:cubicBezTo>
                <a:cubicBezTo>
                  <a:pt x="52348" y="18018"/>
                  <a:pt x="52325" y="18050"/>
                  <a:pt x="52297" y="18088"/>
                </a:cubicBezTo>
                <a:lnTo>
                  <a:pt x="52297" y="18088"/>
                </a:lnTo>
                <a:lnTo>
                  <a:pt x="53246" y="17787"/>
                </a:lnTo>
                <a:cubicBezTo>
                  <a:pt x="53686" y="17656"/>
                  <a:pt x="54103" y="17513"/>
                  <a:pt x="54532" y="17382"/>
                </a:cubicBezTo>
                <a:cubicBezTo>
                  <a:pt x="54551" y="17378"/>
                  <a:pt x="54573" y="17377"/>
                  <a:pt x="54594" y="17377"/>
                </a:cubicBezTo>
                <a:cubicBezTo>
                  <a:pt x="54637" y="17377"/>
                  <a:pt x="54682" y="17382"/>
                  <a:pt x="54722" y="17382"/>
                </a:cubicBezTo>
                <a:cubicBezTo>
                  <a:pt x="54829" y="17739"/>
                  <a:pt x="54817" y="17739"/>
                  <a:pt x="54555" y="17870"/>
                </a:cubicBezTo>
                <a:cubicBezTo>
                  <a:pt x="53877" y="18251"/>
                  <a:pt x="53103" y="18346"/>
                  <a:pt x="52377" y="18585"/>
                </a:cubicBezTo>
                <a:cubicBezTo>
                  <a:pt x="52031" y="18704"/>
                  <a:pt x="51674" y="18799"/>
                  <a:pt x="51329" y="18918"/>
                </a:cubicBezTo>
                <a:cubicBezTo>
                  <a:pt x="50186" y="19299"/>
                  <a:pt x="49019" y="19692"/>
                  <a:pt x="47876" y="20073"/>
                </a:cubicBezTo>
                <a:cubicBezTo>
                  <a:pt x="47221" y="20299"/>
                  <a:pt x="46566" y="20525"/>
                  <a:pt x="45911" y="20728"/>
                </a:cubicBezTo>
                <a:cubicBezTo>
                  <a:pt x="45694" y="20804"/>
                  <a:pt x="45467" y="20830"/>
                  <a:pt x="45240" y="20870"/>
                </a:cubicBezTo>
                <a:lnTo>
                  <a:pt x="45240" y="20870"/>
                </a:lnTo>
                <a:cubicBezTo>
                  <a:pt x="45689" y="20692"/>
                  <a:pt x="46156" y="20514"/>
                  <a:pt x="46602" y="20347"/>
                </a:cubicBezTo>
                <a:cubicBezTo>
                  <a:pt x="47114" y="20144"/>
                  <a:pt x="47650" y="19954"/>
                  <a:pt x="48174" y="19751"/>
                </a:cubicBezTo>
                <a:cubicBezTo>
                  <a:pt x="48450" y="19652"/>
                  <a:pt x="48716" y="19511"/>
                  <a:pt x="48991" y="19387"/>
                </a:cubicBezTo>
                <a:lnTo>
                  <a:pt x="48991" y="19387"/>
                </a:lnTo>
                <a:cubicBezTo>
                  <a:pt x="48867" y="19411"/>
                  <a:pt x="48730" y="19426"/>
                  <a:pt x="48602" y="19466"/>
                </a:cubicBezTo>
                <a:cubicBezTo>
                  <a:pt x="47745" y="19751"/>
                  <a:pt x="46876" y="20061"/>
                  <a:pt x="46019" y="20359"/>
                </a:cubicBezTo>
                <a:cubicBezTo>
                  <a:pt x="45542" y="20525"/>
                  <a:pt x="45078" y="20680"/>
                  <a:pt x="44602" y="20847"/>
                </a:cubicBezTo>
                <a:cubicBezTo>
                  <a:pt x="43590" y="21204"/>
                  <a:pt x="42566" y="21561"/>
                  <a:pt x="41554" y="21906"/>
                </a:cubicBezTo>
                <a:cubicBezTo>
                  <a:pt x="40327" y="22323"/>
                  <a:pt x="39101" y="22728"/>
                  <a:pt x="37875" y="23145"/>
                </a:cubicBezTo>
                <a:lnTo>
                  <a:pt x="35243" y="24038"/>
                </a:lnTo>
                <a:cubicBezTo>
                  <a:pt x="34910" y="24157"/>
                  <a:pt x="34589" y="24288"/>
                  <a:pt x="34255" y="24419"/>
                </a:cubicBezTo>
                <a:cubicBezTo>
                  <a:pt x="34128" y="24470"/>
                  <a:pt x="34001" y="24514"/>
                  <a:pt x="33869" y="24514"/>
                </a:cubicBezTo>
                <a:cubicBezTo>
                  <a:pt x="33816" y="24514"/>
                  <a:pt x="33762" y="24507"/>
                  <a:pt x="33708" y="24490"/>
                </a:cubicBezTo>
                <a:cubicBezTo>
                  <a:pt x="33636" y="24371"/>
                  <a:pt x="33648" y="24300"/>
                  <a:pt x="33779" y="24240"/>
                </a:cubicBezTo>
                <a:cubicBezTo>
                  <a:pt x="33946" y="24169"/>
                  <a:pt x="34100" y="24073"/>
                  <a:pt x="34243" y="24002"/>
                </a:cubicBezTo>
                <a:lnTo>
                  <a:pt x="33624" y="24002"/>
                </a:lnTo>
                <a:cubicBezTo>
                  <a:pt x="33505" y="23895"/>
                  <a:pt x="33505" y="23799"/>
                  <a:pt x="33600" y="23692"/>
                </a:cubicBezTo>
                <a:cubicBezTo>
                  <a:pt x="33657" y="23625"/>
                  <a:pt x="33734" y="23579"/>
                  <a:pt x="33803" y="23523"/>
                </a:cubicBezTo>
                <a:lnTo>
                  <a:pt x="33803" y="23523"/>
                </a:lnTo>
                <a:cubicBezTo>
                  <a:pt x="33811" y="23524"/>
                  <a:pt x="33819" y="23525"/>
                  <a:pt x="33827" y="23526"/>
                </a:cubicBezTo>
                <a:lnTo>
                  <a:pt x="33815" y="23514"/>
                </a:lnTo>
                <a:cubicBezTo>
                  <a:pt x="33811" y="23517"/>
                  <a:pt x="33807" y="23520"/>
                  <a:pt x="33803" y="23523"/>
                </a:cubicBezTo>
                <a:lnTo>
                  <a:pt x="33803" y="23523"/>
                </a:lnTo>
                <a:cubicBezTo>
                  <a:pt x="33692" y="23514"/>
                  <a:pt x="33581" y="23513"/>
                  <a:pt x="33481" y="23502"/>
                </a:cubicBezTo>
                <a:cubicBezTo>
                  <a:pt x="33338" y="23276"/>
                  <a:pt x="33469" y="23145"/>
                  <a:pt x="33636" y="23061"/>
                </a:cubicBezTo>
                <a:cubicBezTo>
                  <a:pt x="33862" y="22966"/>
                  <a:pt x="34077" y="22871"/>
                  <a:pt x="34315" y="22811"/>
                </a:cubicBezTo>
                <a:cubicBezTo>
                  <a:pt x="35363" y="22549"/>
                  <a:pt x="36398" y="22264"/>
                  <a:pt x="37410" y="21871"/>
                </a:cubicBezTo>
                <a:cubicBezTo>
                  <a:pt x="38506" y="21454"/>
                  <a:pt x="39589" y="21037"/>
                  <a:pt x="40673" y="20656"/>
                </a:cubicBezTo>
                <a:cubicBezTo>
                  <a:pt x="41256" y="20466"/>
                  <a:pt x="41840" y="20299"/>
                  <a:pt x="42411" y="20109"/>
                </a:cubicBezTo>
                <a:cubicBezTo>
                  <a:pt x="42875" y="19942"/>
                  <a:pt x="43352" y="19775"/>
                  <a:pt x="43816" y="19585"/>
                </a:cubicBezTo>
                <a:cubicBezTo>
                  <a:pt x="45007" y="19061"/>
                  <a:pt x="46221" y="18632"/>
                  <a:pt x="47459" y="18227"/>
                </a:cubicBezTo>
                <a:cubicBezTo>
                  <a:pt x="48031" y="18037"/>
                  <a:pt x="48590" y="17858"/>
                  <a:pt x="49162" y="17680"/>
                </a:cubicBezTo>
                <a:cubicBezTo>
                  <a:pt x="49203" y="17664"/>
                  <a:pt x="49248" y="17660"/>
                  <a:pt x="49295" y="17660"/>
                </a:cubicBezTo>
                <a:cubicBezTo>
                  <a:pt x="49337" y="17660"/>
                  <a:pt x="49381" y="17664"/>
                  <a:pt x="49424" y="17666"/>
                </a:cubicBezTo>
                <a:lnTo>
                  <a:pt x="49424" y="17666"/>
                </a:lnTo>
                <a:cubicBezTo>
                  <a:pt x="49083" y="17826"/>
                  <a:pt x="48741" y="17995"/>
                  <a:pt x="48388" y="18120"/>
                </a:cubicBezTo>
                <a:cubicBezTo>
                  <a:pt x="47816" y="18335"/>
                  <a:pt x="47221" y="18513"/>
                  <a:pt x="46638" y="18716"/>
                </a:cubicBezTo>
                <a:cubicBezTo>
                  <a:pt x="46031" y="18942"/>
                  <a:pt x="45423" y="19156"/>
                  <a:pt x="44828" y="19370"/>
                </a:cubicBezTo>
                <a:cubicBezTo>
                  <a:pt x="44706" y="19415"/>
                  <a:pt x="44594" y="19522"/>
                  <a:pt x="44463" y="19594"/>
                </a:cubicBezTo>
                <a:lnTo>
                  <a:pt x="44463" y="19594"/>
                </a:lnTo>
                <a:cubicBezTo>
                  <a:pt x="44561" y="19584"/>
                  <a:pt x="44659" y="19582"/>
                  <a:pt x="44757" y="19549"/>
                </a:cubicBezTo>
                <a:cubicBezTo>
                  <a:pt x="45947" y="19156"/>
                  <a:pt x="47138" y="18763"/>
                  <a:pt x="48328" y="18346"/>
                </a:cubicBezTo>
                <a:cubicBezTo>
                  <a:pt x="49102" y="18061"/>
                  <a:pt x="49876" y="17763"/>
                  <a:pt x="50626" y="17465"/>
                </a:cubicBezTo>
                <a:cubicBezTo>
                  <a:pt x="51543" y="17132"/>
                  <a:pt x="52448" y="16775"/>
                  <a:pt x="53341" y="16394"/>
                </a:cubicBezTo>
                <a:cubicBezTo>
                  <a:pt x="53617" y="16302"/>
                  <a:pt x="53871" y="16143"/>
                  <a:pt x="54188" y="16143"/>
                </a:cubicBezTo>
                <a:close/>
                <a:moveTo>
                  <a:pt x="14916" y="23369"/>
                </a:moveTo>
                <a:cubicBezTo>
                  <a:pt x="14973" y="23369"/>
                  <a:pt x="15025" y="23407"/>
                  <a:pt x="15074" y="23442"/>
                </a:cubicBezTo>
                <a:cubicBezTo>
                  <a:pt x="15467" y="23669"/>
                  <a:pt x="15836" y="23907"/>
                  <a:pt x="16241" y="24097"/>
                </a:cubicBezTo>
                <a:cubicBezTo>
                  <a:pt x="16670" y="24300"/>
                  <a:pt x="17110" y="24478"/>
                  <a:pt x="17622" y="24502"/>
                </a:cubicBezTo>
                <a:cubicBezTo>
                  <a:pt x="17801" y="24502"/>
                  <a:pt x="17979" y="24573"/>
                  <a:pt x="18158" y="24621"/>
                </a:cubicBezTo>
                <a:cubicBezTo>
                  <a:pt x="18158" y="24645"/>
                  <a:pt x="18146" y="24692"/>
                  <a:pt x="18146" y="24716"/>
                </a:cubicBezTo>
                <a:cubicBezTo>
                  <a:pt x="18013" y="24807"/>
                  <a:pt x="17872" y="24841"/>
                  <a:pt x="17725" y="24841"/>
                </a:cubicBezTo>
                <a:cubicBezTo>
                  <a:pt x="17622" y="24841"/>
                  <a:pt x="17516" y="24824"/>
                  <a:pt x="17408" y="24800"/>
                </a:cubicBezTo>
                <a:cubicBezTo>
                  <a:pt x="17146" y="24716"/>
                  <a:pt x="16872" y="24621"/>
                  <a:pt x="16622" y="24478"/>
                </a:cubicBezTo>
                <a:cubicBezTo>
                  <a:pt x="16027" y="24169"/>
                  <a:pt x="15443" y="23847"/>
                  <a:pt x="14872" y="23514"/>
                </a:cubicBezTo>
                <a:cubicBezTo>
                  <a:pt x="14836" y="23502"/>
                  <a:pt x="14824" y="23466"/>
                  <a:pt x="14789" y="23442"/>
                </a:cubicBezTo>
                <a:cubicBezTo>
                  <a:pt x="14833" y="23388"/>
                  <a:pt x="14875" y="23369"/>
                  <a:pt x="14916" y="23369"/>
                </a:cubicBezTo>
                <a:close/>
                <a:moveTo>
                  <a:pt x="43522" y="21441"/>
                </a:moveTo>
                <a:cubicBezTo>
                  <a:pt x="43573" y="21441"/>
                  <a:pt x="43638" y="21458"/>
                  <a:pt x="43721" y="21490"/>
                </a:cubicBezTo>
                <a:cubicBezTo>
                  <a:pt x="43566" y="21502"/>
                  <a:pt x="43471" y="21525"/>
                  <a:pt x="43387" y="21537"/>
                </a:cubicBezTo>
                <a:cubicBezTo>
                  <a:pt x="42994" y="21680"/>
                  <a:pt x="42613" y="21859"/>
                  <a:pt x="42221" y="22014"/>
                </a:cubicBezTo>
                <a:lnTo>
                  <a:pt x="40518" y="22633"/>
                </a:lnTo>
                <a:cubicBezTo>
                  <a:pt x="39554" y="22990"/>
                  <a:pt x="38601" y="23359"/>
                  <a:pt x="37649" y="23740"/>
                </a:cubicBezTo>
                <a:cubicBezTo>
                  <a:pt x="36887" y="24038"/>
                  <a:pt x="36136" y="24347"/>
                  <a:pt x="35363" y="24645"/>
                </a:cubicBezTo>
                <a:cubicBezTo>
                  <a:pt x="34862" y="24835"/>
                  <a:pt x="34362" y="25002"/>
                  <a:pt x="33850" y="25181"/>
                </a:cubicBezTo>
                <a:cubicBezTo>
                  <a:pt x="33719" y="25062"/>
                  <a:pt x="33779" y="24931"/>
                  <a:pt x="33839" y="24752"/>
                </a:cubicBezTo>
                <a:cubicBezTo>
                  <a:pt x="34041" y="24657"/>
                  <a:pt x="34208" y="24573"/>
                  <a:pt x="34422" y="24502"/>
                </a:cubicBezTo>
                <a:cubicBezTo>
                  <a:pt x="35327" y="24180"/>
                  <a:pt x="36256" y="23871"/>
                  <a:pt x="37172" y="23561"/>
                </a:cubicBezTo>
                <a:cubicBezTo>
                  <a:pt x="38006" y="23276"/>
                  <a:pt x="38839" y="23026"/>
                  <a:pt x="39673" y="22740"/>
                </a:cubicBezTo>
                <a:cubicBezTo>
                  <a:pt x="40244" y="22549"/>
                  <a:pt x="40828" y="22335"/>
                  <a:pt x="41387" y="22145"/>
                </a:cubicBezTo>
                <a:cubicBezTo>
                  <a:pt x="41935" y="21954"/>
                  <a:pt x="42494" y="21764"/>
                  <a:pt x="43054" y="21561"/>
                </a:cubicBezTo>
                <a:cubicBezTo>
                  <a:pt x="43118" y="21540"/>
                  <a:pt x="43187" y="21535"/>
                  <a:pt x="43255" y="21535"/>
                </a:cubicBezTo>
                <a:cubicBezTo>
                  <a:pt x="43300" y="21535"/>
                  <a:pt x="43344" y="21537"/>
                  <a:pt x="43387" y="21537"/>
                </a:cubicBezTo>
                <a:cubicBezTo>
                  <a:pt x="43414" y="21470"/>
                  <a:pt x="43456" y="21441"/>
                  <a:pt x="43522" y="21441"/>
                </a:cubicBezTo>
                <a:close/>
                <a:moveTo>
                  <a:pt x="21138" y="22736"/>
                </a:moveTo>
                <a:cubicBezTo>
                  <a:pt x="21884" y="22736"/>
                  <a:pt x="22617" y="22782"/>
                  <a:pt x="23349" y="22930"/>
                </a:cubicBezTo>
                <a:cubicBezTo>
                  <a:pt x="24302" y="23145"/>
                  <a:pt x="25266" y="23288"/>
                  <a:pt x="26219" y="23466"/>
                </a:cubicBezTo>
                <a:cubicBezTo>
                  <a:pt x="26766" y="23573"/>
                  <a:pt x="27326" y="23680"/>
                  <a:pt x="27885" y="23788"/>
                </a:cubicBezTo>
                <a:cubicBezTo>
                  <a:pt x="27950" y="23797"/>
                  <a:pt x="28016" y="23802"/>
                  <a:pt x="28084" y="23802"/>
                </a:cubicBezTo>
                <a:cubicBezTo>
                  <a:pt x="28190" y="23802"/>
                  <a:pt x="28300" y="23788"/>
                  <a:pt x="28409" y="23752"/>
                </a:cubicBezTo>
                <a:cubicBezTo>
                  <a:pt x="27826" y="23645"/>
                  <a:pt x="27242" y="23526"/>
                  <a:pt x="26671" y="23407"/>
                </a:cubicBezTo>
                <a:lnTo>
                  <a:pt x="26671" y="23371"/>
                </a:lnTo>
                <a:cubicBezTo>
                  <a:pt x="26774" y="23371"/>
                  <a:pt x="26883" y="23355"/>
                  <a:pt x="26989" y="23355"/>
                </a:cubicBezTo>
                <a:cubicBezTo>
                  <a:pt x="27043" y="23355"/>
                  <a:pt x="27096" y="23359"/>
                  <a:pt x="27147" y="23371"/>
                </a:cubicBezTo>
                <a:cubicBezTo>
                  <a:pt x="27635" y="23442"/>
                  <a:pt x="28124" y="23549"/>
                  <a:pt x="28612" y="23633"/>
                </a:cubicBezTo>
                <a:cubicBezTo>
                  <a:pt x="29147" y="23752"/>
                  <a:pt x="29707" y="23871"/>
                  <a:pt x="30243" y="23978"/>
                </a:cubicBezTo>
                <a:cubicBezTo>
                  <a:pt x="30683" y="24061"/>
                  <a:pt x="31148" y="24169"/>
                  <a:pt x="31588" y="24240"/>
                </a:cubicBezTo>
                <a:cubicBezTo>
                  <a:pt x="31886" y="24288"/>
                  <a:pt x="32207" y="24323"/>
                  <a:pt x="32517" y="24347"/>
                </a:cubicBezTo>
                <a:cubicBezTo>
                  <a:pt x="32684" y="24359"/>
                  <a:pt x="32862" y="24359"/>
                  <a:pt x="33017" y="24526"/>
                </a:cubicBezTo>
                <a:cubicBezTo>
                  <a:pt x="32882" y="24577"/>
                  <a:pt x="32749" y="24595"/>
                  <a:pt x="32618" y="24595"/>
                </a:cubicBezTo>
                <a:cubicBezTo>
                  <a:pt x="32413" y="24595"/>
                  <a:pt x="32213" y="24550"/>
                  <a:pt x="32017" y="24514"/>
                </a:cubicBezTo>
                <a:cubicBezTo>
                  <a:pt x="31433" y="24419"/>
                  <a:pt x="30838" y="24323"/>
                  <a:pt x="30255" y="24216"/>
                </a:cubicBezTo>
                <a:lnTo>
                  <a:pt x="30255" y="24216"/>
                </a:lnTo>
                <a:cubicBezTo>
                  <a:pt x="30410" y="24395"/>
                  <a:pt x="30624" y="24407"/>
                  <a:pt x="30862" y="24561"/>
                </a:cubicBezTo>
                <a:cubicBezTo>
                  <a:pt x="31576" y="24752"/>
                  <a:pt x="32303" y="24931"/>
                  <a:pt x="33053" y="24978"/>
                </a:cubicBezTo>
                <a:cubicBezTo>
                  <a:pt x="33100" y="24978"/>
                  <a:pt x="33124" y="25014"/>
                  <a:pt x="33196" y="25050"/>
                </a:cubicBezTo>
                <a:cubicBezTo>
                  <a:pt x="33196" y="25181"/>
                  <a:pt x="33219" y="25335"/>
                  <a:pt x="33231" y="25514"/>
                </a:cubicBezTo>
                <a:cubicBezTo>
                  <a:pt x="33168" y="25514"/>
                  <a:pt x="33120" y="25519"/>
                  <a:pt x="33085" y="25519"/>
                </a:cubicBezTo>
                <a:cubicBezTo>
                  <a:pt x="33067" y="25519"/>
                  <a:pt x="33053" y="25518"/>
                  <a:pt x="33041" y="25514"/>
                </a:cubicBezTo>
                <a:cubicBezTo>
                  <a:pt x="32005" y="25228"/>
                  <a:pt x="30969" y="24919"/>
                  <a:pt x="29921" y="24633"/>
                </a:cubicBezTo>
                <a:cubicBezTo>
                  <a:pt x="29231" y="24442"/>
                  <a:pt x="28540" y="24264"/>
                  <a:pt x="27838" y="24097"/>
                </a:cubicBezTo>
                <a:cubicBezTo>
                  <a:pt x="27735" y="24065"/>
                  <a:pt x="27626" y="24060"/>
                  <a:pt x="27516" y="24060"/>
                </a:cubicBezTo>
                <a:cubicBezTo>
                  <a:pt x="27476" y="24060"/>
                  <a:pt x="27436" y="24061"/>
                  <a:pt x="27396" y="24061"/>
                </a:cubicBezTo>
                <a:lnTo>
                  <a:pt x="27396" y="24061"/>
                </a:lnTo>
                <a:cubicBezTo>
                  <a:pt x="27384" y="24057"/>
                  <a:pt x="27373" y="24053"/>
                  <a:pt x="27362" y="24050"/>
                </a:cubicBezTo>
                <a:lnTo>
                  <a:pt x="27350" y="24061"/>
                </a:lnTo>
                <a:cubicBezTo>
                  <a:pt x="27365" y="24061"/>
                  <a:pt x="27380" y="24061"/>
                  <a:pt x="27396" y="24061"/>
                </a:cubicBezTo>
                <a:lnTo>
                  <a:pt x="27396" y="24061"/>
                </a:lnTo>
                <a:cubicBezTo>
                  <a:pt x="27597" y="24132"/>
                  <a:pt x="27790" y="24231"/>
                  <a:pt x="27993" y="24288"/>
                </a:cubicBezTo>
                <a:cubicBezTo>
                  <a:pt x="28397" y="24395"/>
                  <a:pt x="28814" y="24466"/>
                  <a:pt x="29207" y="24585"/>
                </a:cubicBezTo>
                <a:lnTo>
                  <a:pt x="32160" y="25478"/>
                </a:lnTo>
                <a:cubicBezTo>
                  <a:pt x="32529" y="25597"/>
                  <a:pt x="32922" y="25693"/>
                  <a:pt x="33315" y="25788"/>
                </a:cubicBezTo>
                <a:cubicBezTo>
                  <a:pt x="33410" y="26002"/>
                  <a:pt x="33493" y="26228"/>
                  <a:pt x="33600" y="26502"/>
                </a:cubicBezTo>
                <a:cubicBezTo>
                  <a:pt x="33291" y="26407"/>
                  <a:pt x="33053" y="26324"/>
                  <a:pt x="32803" y="26240"/>
                </a:cubicBezTo>
                <a:cubicBezTo>
                  <a:pt x="32184" y="26026"/>
                  <a:pt x="31576" y="25788"/>
                  <a:pt x="30969" y="25597"/>
                </a:cubicBezTo>
                <a:cubicBezTo>
                  <a:pt x="30314" y="25395"/>
                  <a:pt x="29648" y="25216"/>
                  <a:pt x="28993" y="25038"/>
                </a:cubicBezTo>
                <a:cubicBezTo>
                  <a:pt x="28659" y="24931"/>
                  <a:pt x="28338" y="24859"/>
                  <a:pt x="28004" y="24764"/>
                </a:cubicBezTo>
                <a:cubicBezTo>
                  <a:pt x="27159" y="24538"/>
                  <a:pt x="26338" y="24300"/>
                  <a:pt x="25492" y="24109"/>
                </a:cubicBezTo>
                <a:cubicBezTo>
                  <a:pt x="24587" y="23907"/>
                  <a:pt x="23659" y="23740"/>
                  <a:pt x="22754" y="23549"/>
                </a:cubicBezTo>
                <a:cubicBezTo>
                  <a:pt x="22290" y="23452"/>
                  <a:pt x="21846" y="23306"/>
                  <a:pt x="21377" y="23306"/>
                </a:cubicBezTo>
                <a:cubicBezTo>
                  <a:pt x="21328" y="23306"/>
                  <a:pt x="21279" y="23308"/>
                  <a:pt x="21230" y="23311"/>
                </a:cubicBezTo>
                <a:cubicBezTo>
                  <a:pt x="21492" y="23395"/>
                  <a:pt x="21742" y="23490"/>
                  <a:pt x="21992" y="23549"/>
                </a:cubicBezTo>
                <a:cubicBezTo>
                  <a:pt x="22623" y="23692"/>
                  <a:pt x="23254" y="23811"/>
                  <a:pt x="23885" y="23966"/>
                </a:cubicBezTo>
                <a:cubicBezTo>
                  <a:pt x="24742" y="24157"/>
                  <a:pt x="25599" y="24359"/>
                  <a:pt x="26457" y="24561"/>
                </a:cubicBezTo>
                <a:cubicBezTo>
                  <a:pt x="26826" y="24645"/>
                  <a:pt x="27183" y="24716"/>
                  <a:pt x="27564" y="24823"/>
                </a:cubicBezTo>
                <a:cubicBezTo>
                  <a:pt x="28421" y="25050"/>
                  <a:pt x="29290" y="25276"/>
                  <a:pt x="30136" y="25538"/>
                </a:cubicBezTo>
                <a:cubicBezTo>
                  <a:pt x="31029" y="25812"/>
                  <a:pt x="31922" y="26133"/>
                  <a:pt x="32815" y="26431"/>
                </a:cubicBezTo>
                <a:cubicBezTo>
                  <a:pt x="33112" y="26538"/>
                  <a:pt x="33398" y="26657"/>
                  <a:pt x="33696" y="26764"/>
                </a:cubicBezTo>
                <a:lnTo>
                  <a:pt x="33696" y="27383"/>
                </a:lnTo>
                <a:cubicBezTo>
                  <a:pt x="32946" y="27121"/>
                  <a:pt x="32243" y="26883"/>
                  <a:pt x="31529" y="26621"/>
                </a:cubicBezTo>
                <a:cubicBezTo>
                  <a:pt x="30972" y="26429"/>
                  <a:pt x="29725" y="25943"/>
                  <a:pt x="28870" y="25674"/>
                </a:cubicBezTo>
                <a:lnTo>
                  <a:pt x="28870" y="25674"/>
                </a:lnTo>
                <a:cubicBezTo>
                  <a:pt x="27734" y="25104"/>
                  <a:pt x="21837" y="23456"/>
                  <a:pt x="19706" y="23145"/>
                </a:cubicBezTo>
                <a:cubicBezTo>
                  <a:pt x="19833" y="23145"/>
                  <a:pt x="19965" y="23139"/>
                  <a:pt x="20099" y="23139"/>
                </a:cubicBezTo>
                <a:cubicBezTo>
                  <a:pt x="20166" y="23139"/>
                  <a:pt x="20234" y="23141"/>
                  <a:pt x="20301" y="23145"/>
                </a:cubicBezTo>
                <a:cubicBezTo>
                  <a:pt x="20599" y="23157"/>
                  <a:pt x="20908" y="23192"/>
                  <a:pt x="21218" y="23216"/>
                </a:cubicBezTo>
                <a:cubicBezTo>
                  <a:pt x="21299" y="23106"/>
                  <a:pt x="21412" y="23077"/>
                  <a:pt x="21529" y="23077"/>
                </a:cubicBezTo>
                <a:cubicBezTo>
                  <a:pt x="21600" y="23077"/>
                  <a:pt x="21674" y="23088"/>
                  <a:pt x="21742" y="23097"/>
                </a:cubicBezTo>
                <a:cubicBezTo>
                  <a:pt x="22337" y="23168"/>
                  <a:pt x="22921" y="23276"/>
                  <a:pt x="23516" y="23371"/>
                </a:cubicBezTo>
                <a:cubicBezTo>
                  <a:pt x="23828" y="23421"/>
                  <a:pt x="24140" y="23471"/>
                  <a:pt x="24466" y="23471"/>
                </a:cubicBezTo>
                <a:cubicBezTo>
                  <a:pt x="24526" y="23471"/>
                  <a:pt x="24586" y="23470"/>
                  <a:pt x="24647" y="23466"/>
                </a:cubicBezTo>
                <a:cubicBezTo>
                  <a:pt x="24373" y="23383"/>
                  <a:pt x="24123" y="23264"/>
                  <a:pt x="23849" y="23228"/>
                </a:cubicBezTo>
                <a:cubicBezTo>
                  <a:pt x="23123" y="23133"/>
                  <a:pt x="22420" y="22930"/>
                  <a:pt x="21682" y="22930"/>
                </a:cubicBezTo>
                <a:cubicBezTo>
                  <a:pt x="21230" y="22930"/>
                  <a:pt x="20789" y="22835"/>
                  <a:pt x="20313" y="22752"/>
                </a:cubicBezTo>
                <a:cubicBezTo>
                  <a:pt x="20590" y="22742"/>
                  <a:pt x="20865" y="22736"/>
                  <a:pt x="21138" y="22736"/>
                </a:cubicBezTo>
                <a:close/>
                <a:moveTo>
                  <a:pt x="24299" y="24463"/>
                </a:moveTo>
                <a:cubicBezTo>
                  <a:pt x="24352" y="24463"/>
                  <a:pt x="24403" y="24466"/>
                  <a:pt x="24445" y="24478"/>
                </a:cubicBezTo>
                <a:cubicBezTo>
                  <a:pt x="25671" y="24835"/>
                  <a:pt x="26885" y="25216"/>
                  <a:pt x="28100" y="25585"/>
                </a:cubicBezTo>
                <a:cubicBezTo>
                  <a:pt x="28236" y="25627"/>
                  <a:pt x="28373" y="25675"/>
                  <a:pt x="28516" y="25706"/>
                </a:cubicBezTo>
                <a:lnTo>
                  <a:pt x="28516" y="25706"/>
                </a:lnTo>
                <a:cubicBezTo>
                  <a:pt x="28871" y="25932"/>
                  <a:pt x="29641" y="26191"/>
                  <a:pt x="29743" y="26228"/>
                </a:cubicBezTo>
                <a:cubicBezTo>
                  <a:pt x="30588" y="26526"/>
                  <a:pt x="31433" y="26800"/>
                  <a:pt x="32267" y="27098"/>
                </a:cubicBezTo>
                <a:cubicBezTo>
                  <a:pt x="32612" y="27217"/>
                  <a:pt x="32946" y="27336"/>
                  <a:pt x="33291" y="27479"/>
                </a:cubicBezTo>
                <a:cubicBezTo>
                  <a:pt x="33469" y="27550"/>
                  <a:pt x="33719" y="27574"/>
                  <a:pt x="33719" y="27919"/>
                </a:cubicBezTo>
                <a:cubicBezTo>
                  <a:pt x="33589" y="27907"/>
                  <a:pt x="33469" y="27907"/>
                  <a:pt x="33362" y="27871"/>
                </a:cubicBezTo>
                <a:cubicBezTo>
                  <a:pt x="32874" y="27717"/>
                  <a:pt x="32398" y="27538"/>
                  <a:pt x="31922" y="27359"/>
                </a:cubicBezTo>
                <a:cubicBezTo>
                  <a:pt x="31100" y="27062"/>
                  <a:pt x="30290" y="26740"/>
                  <a:pt x="29469" y="26443"/>
                </a:cubicBezTo>
                <a:cubicBezTo>
                  <a:pt x="29323" y="26388"/>
                  <a:pt x="28728" y="26165"/>
                  <a:pt x="28367" y="26032"/>
                </a:cubicBezTo>
                <a:lnTo>
                  <a:pt x="28367" y="26032"/>
                </a:lnTo>
                <a:cubicBezTo>
                  <a:pt x="28323" y="25987"/>
                  <a:pt x="28286" y="25955"/>
                  <a:pt x="28243" y="25943"/>
                </a:cubicBezTo>
                <a:cubicBezTo>
                  <a:pt x="27481" y="25693"/>
                  <a:pt x="26742" y="25431"/>
                  <a:pt x="25980" y="25181"/>
                </a:cubicBezTo>
                <a:cubicBezTo>
                  <a:pt x="25361" y="24954"/>
                  <a:pt x="24742" y="24740"/>
                  <a:pt x="24135" y="24466"/>
                </a:cubicBezTo>
                <a:cubicBezTo>
                  <a:pt x="24189" y="24466"/>
                  <a:pt x="24245" y="24463"/>
                  <a:pt x="24299" y="24463"/>
                </a:cubicBezTo>
                <a:close/>
                <a:moveTo>
                  <a:pt x="54913" y="18346"/>
                </a:moveTo>
                <a:lnTo>
                  <a:pt x="54913" y="18346"/>
                </a:lnTo>
                <a:cubicBezTo>
                  <a:pt x="54794" y="18489"/>
                  <a:pt x="54770" y="18573"/>
                  <a:pt x="54710" y="18585"/>
                </a:cubicBezTo>
                <a:cubicBezTo>
                  <a:pt x="54305" y="18692"/>
                  <a:pt x="53901" y="18787"/>
                  <a:pt x="53508" y="18870"/>
                </a:cubicBezTo>
                <a:cubicBezTo>
                  <a:pt x="53401" y="18930"/>
                  <a:pt x="53293" y="19037"/>
                  <a:pt x="53174" y="19061"/>
                </a:cubicBezTo>
                <a:cubicBezTo>
                  <a:pt x="52258" y="19335"/>
                  <a:pt x="51436" y="19811"/>
                  <a:pt x="50591" y="20204"/>
                </a:cubicBezTo>
                <a:cubicBezTo>
                  <a:pt x="50293" y="20359"/>
                  <a:pt x="49972" y="20490"/>
                  <a:pt x="49674" y="20656"/>
                </a:cubicBezTo>
                <a:cubicBezTo>
                  <a:pt x="50210" y="20585"/>
                  <a:pt x="50686" y="20323"/>
                  <a:pt x="51186" y="20144"/>
                </a:cubicBezTo>
                <a:cubicBezTo>
                  <a:pt x="51674" y="19978"/>
                  <a:pt x="52198" y="19787"/>
                  <a:pt x="52698" y="19608"/>
                </a:cubicBezTo>
                <a:cubicBezTo>
                  <a:pt x="53210" y="19454"/>
                  <a:pt x="53722" y="19287"/>
                  <a:pt x="54246" y="19156"/>
                </a:cubicBezTo>
                <a:lnTo>
                  <a:pt x="54246" y="19156"/>
                </a:lnTo>
                <a:cubicBezTo>
                  <a:pt x="54055" y="19394"/>
                  <a:pt x="53770" y="19466"/>
                  <a:pt x="53520" y="19585"/>
                </a:cubicBezTo>
                <a:cubicBezTo>
                  <a:pt x="52686" y="19989"/>
                  <a:pt x="51841" y="20359"/>
                  <a:pt x="50972" y="20728"/>
                </a:cubicBezTo>
                <a:cubicBezTo>
                  <a:pt x="50079" y="21097"/>
                  <a:pt x="49186" y="21442"/>
                  <a:pt x="48305" y="21823"/>
                </a:cubicBezTo>
                <a:cubicBezTo>
                  <a:pt x="47519" y="22145"/>
                  <a:pt x="46745" y="22490"/>
                  <a:pt x="45971" y="22835"/>
                </a:cubicBezTo>
                <a:cubicBezTo>
                  <a:pt x="45950" y="22846"/>
                  <a:pt x="45929" y="22902"/>
                  <a:pt x="45916" y="22948"/>
                </a:cubicBezTo>
                <a:lnTo>
                  <a:pt x="45916" y="22948"/>
                </a:lnTo>
                <a:cubicBezTo>
                  <a:pt x="46637" y="22664"/>
                  <a:pt x="47382" y="22380"/>
                  <a:pt x="48102" y="22097"/>
                </a:cubicBezTo>
                <a:cubicBezTo>
                  <a:pt x="48169" y="22075"/>
                  <a:pt x="48257" y="22073"/>
                  <a:pt x="48327" y="22063"/>
                </a:cubicBezTo>
                <a:lnTo>
                  <a:pt x="48327" y="22063"/>
                </a:lnTo>
                <a:cubicBezTo>
                  <a:pt x="48100" y="22323"/>
                  <a:pt x="47756" y="22395"/>
                  <a:pt x="47459" y="22537"/>
                </a:cubicBezTo>
                <a:cubicBezTo>
                  <a:pt x="46554" y="22930"/>
                  <a:pt x="45626" y="23311"/>
                  <a:pt x="44709" y="23692"/>
                </a:cubicBezTo>
                <a:cubicBezTo>
                  <a:pt x="43661" y="24121"/>
                  <a:pt x="42625" y="24573"/>
                  <a:pt x="41578" y="25002"/>
                </a:cubicBezTo>
                <a:cubicBezTo>
                  <a:pt x="40899" y="25300"/>
                  <a:pt x="40196" y="25597"/>
                  <a:pt x="39494" y="25883"/>
                </a:cubicBezTo>
                <a:cubicBezTo>
                  <a:pt x="38815" y="26157"/>
                  <a:pt x="38113" y="26419"/>
                  <a:pt x="37434" y="26705"/>
                </a:cubicBezTo>
                <a:cubicBezTo>
                  <a:pt x="36970" y="26895"/>
                  <a:pt x="36517" y="27098"/>
                  <a:pt x="36065" y="27300"/>
                </a:cubicBezTo>
                <a:cubicBezTo>
                  <a:pt x="35613" y="27490"/>
                  <a:pt x="35172" y="27669"/>
                  <a:pt x="34720" y="27848"/>
                </a:cubicBezTo>
                <a:cubicBezTo>
                  <a:pt x="34589" y="27895"/>
                  <a:pt x="34434" y="27895"/>
                  <a:pt x="34291" y="27919"/>
                </a:cubicBezTo>
                <a:cubicBezTo>
                  <a:pt x="34220" y="27669"/>
                  <a:pt x="34410" y="27633"/>
                  <a:pt x="34529" y="27598"/>
                </a:cubicBezTo>
                <a:cubicBezTo>
                  <a:pt x="34874" y="27455"/>
                  <a:pt x="35208" y="27336"/>
                  <a:pt x="35553" y="27205"/>
                </a:cubicBezTo>
                <a:cubicBezTo>
                  <a:pt x="36279" y="26907"/>
                  <a:pt x="37018" y="26621"/>
                  <a:pt x="37732" y="26312"/>
                </a:cubicBezTo>
                <a:cubicBezTo>
                  <a:pt x="38863" y="25824"/>
                  <a:pt x="39970" y="25288"/>
                  <a:pt x="41101" y="24800"/>
                </a:cubicBezTo>
                <a:cubicBezTo>
                  <a:pt x="41792" y="24502"/>
                  <a:pt x="42506" y="24276"/>
                  <a:pt x="43185" y="24002"/>
                </a:cubicBezTo>
                <a:cubicBezTo>
                  <a:pt x="43328" y="23966"/>
                  <a:pt x="43423" y="23883"/>
                  <a:pt x="43602" y="23799"/>
                </a:cubicBezTo>
                <a:cubicBezTo>
                  <a:pt x="43514" y="23799"/>
                  <a:pt x="43448" y="23784"/>
                  <a:pt x="43396" y="23784"/>
                </a:cubicBezTo>
                <a:cubicBezTo>
                  <a:pt x="43370" y="23784"/>
                  <a:pt x="43348" y="23788"/>
                  <a:pt x="43328" y="23799"/>
                </a:cubicBezTo>
                <a:cubicBezTo>
                  <a:pt x="42352" y="24157"/>
                  <a:pt x="41375" y="24514"/>
                  <a:pt x="40423" y="24919"/>
                </a:cubicBezTo>
                <a:cubicBezTo>
                  <a:pt x="39292" y="25395"/>
                  <a:pt x="38184" y="25931"/>
                  <a:pt x="37053" y="26407"/>
                </a:cubicBezTo>
                <a:cubicBezTo>
                  <a:pt x="36208" y="26752"/>
                  <a:pt x="35327" y="27074"/>
                  <a:pt x="34458" y="27395"/>
                </a:cubicBezTo>
                <a:cubicBezTo>
                  <a:pt x="34374" y="27431"/>
                  <a:pt x="34291" y="27431"/>
                  <a:pt x="34172" y="27443"/>
                </a:cubicBezTo>
                <a:cubicBezTo>
                  <a:pt x="34112" y="27276"/>
                  <a:pt x="34053" y="27098"/>
                  <a:pt x="33981" y="26895"/>
                </a:cubicBezTo>
                <a:cubicBezTo>
                  <a:pt x="35791" y="26205"/>
                  <a:pt x="37613" y="25597"/>
                  <a:pt x="39315" y="24776"/>
                </a:cubicBezTo>
                <a:lnTo>
                  <a:pt x="39315" y="24776"/>
                </a:lnTo>
                <a:cubicBezTo>
                  <a:pt x="37506" y="25228"/>
                  <a:pt x="35851" y="26085"/>
                  <a:pt x="34053" y="26621"/>
                </a:cubicBezTo>
                <a:cubicBezTo>
                  <a:pt x="33827" y="26336"/>
                  <a:pt x="33910" y="26026"/>
                  <a:pt x="33910" y="25716"/>
                </a:cubicBezTo>
                <a:cubicBezTo>
                  <a:pt x="34124" y="25645"/>
                  <a:pt x="34303" y="25562"/>
                  <a:pt x="34493" y="25514"/>
                </a:cubicBezTo>
                <a:cubicBezTo>
                  <a:pt x="35148" y="25300"/>
                  <a:pt x="35803" y="25109"/>
                  <a:pt x="36458" y="24883"/>
                </a:cubicBezTo>
                <a:cubicBezTo>
                  <a:pt x="37279" y="24597"/>
                  <a:pt x="38113" y="24300"/>
                  <a:pt x="38934" y="24002"/>
                </a:cubicBezTo>
                <a:lnTo>
                  <a:pt x="40447" y="23430"/>
                </a:lnTo>
                <a:cubicBezTo>
                  <a:pt x="41268" y="23133"/>
                  <a:pt x="42078" y="22847"/>
                  <a:pt x="42887" y="22549"/>
                </a:cubicBezTo>
                <a:cubicBezTo>
                  <a:pt x="43506" y="22323"/>
                  <a:pt x="44114" y="22097"/>
                  <a:pt x="44721" y="21894"/>
                </a:cubicBezTo>
                <a:cubicBezTo>
                  <a:pt x="45542" y="21609"/>
                  <a:pt x="46364" y="21359"/>
                  <a:pt x="47174" y="21073"/>
                </a:cubicBezTo>
                <a:cubicBezTo>
                  <a:pt x="47697" y="20894"/>
                  <a:pt x="48221" y="20692"/>
                  <a:pt x="48745" y="20513"/>
                </a:cubicBezTo>
                <a:cubicBezTo>
                  <a:pt x="49364" y="20287"/>
                  <a:pt x="50019" y="20073"/>
                  <a:pt x="50650" y="19835"/>
                </a:cubicBezTo>
                <a:cubicBezTo>
                  <a:pt x="50781" y="19775"/>
                  <a:pt x="50972" y="19775"/>
                  <a:pt x="51031" y="19597"/>
                </a:cubicBezTo>
                <a:lnTo>
                  <a:pt x="51031" y="19597"/>
                </a:lnTo>
                <a:cubicBezTo>
                  <a:pt x="50900" y="19620"/>
                  <a:pt x="50745" y="19597"/>
                  <a:pt x="50626" y="19644"/>
                </a:cubicBezTo>
                <a:cubicBezTo>
                  <a:pt x="49317" y="20109"/>
                  <a:pt x="48007" y="20585"/>
                  <a:pt x="46697" y="21025"/>
                </a:cubicBezTo>
                <a:cubicBezTo>
                  <a:pt x="45376" y="21466"/>
                  <a:pt x="44054" y="21859"/>
                  <a:pt x="42721" y="22311"/>
                </a:cubicBezTo>
                <a:cubicBezTo>
                  <a:pt x="41982" y="22561"/>
                  <a:pt x="41232" y="22859"/>
                  <a:pt x="40494" y="23145"/>
                </a:cubicBezTo>
                <a:cubicBezTo>
                  <a:pt x="39720" y="23430"/>
                  <a:pt x="38958" y="23728"/>
                  <a:pt x="38184" y="24002"/>
                </a:cubicBezTo>
                <a:cubicBezTo>
                  <a:pt x="37720" y="24180"/>
                  <a:pt x="37268" y="24359"/>
                  <a:pt x="36791" y="24526"/>
                </a:cubicBezTo>
                <a:cubicBezTo>
                  <a:pt x="35982" y="24812"/>
                  <a:pt x="35184" y="25062"/>
                  <a:pt x="34374" y="25335"/>
                </a:cubicBezTo>
                <a:cubicBezTo>
                  <a:pt x="34261" y="25366"/>
                  <a:pt x="34147" y="25397"/>
                  <a:pt x="34003" y="25397"/>
                </a:cubicBezTo>
                <a:cubicBezTo>
                  <a:pt x="33981" y="25397"/>
                  <a:pt x="33958" y="25397"/>
                  <a:pt x="33934" y="25395"/>
                </a:cubicBezTo>
                <a:cubicBezTo>
                  <a:pt x="34005" y="25323"/>
                  <a:pt x="34065" y="25252"/>
                  <a:pt x="34148" y="25228"/>
                </a:cubicBezTo>
                <a:cubicBezTo>
                  <a:pt x="34767" y="25014"/>
                  <a:pt x="35386" y="24847"/>
                  <a:pt x="35994" y="24633"/>
                </a:cubicBezTo>
                <a:cubicBezTo>
                  <a:pt x="37244" y="24180"/>
                  <a:pt x="38494" y="23704"/>
                  <a:pt x="39744" y="23228"/>
                </a:cubicBezTo>
                <a:cubicBezTo>
                  <a:pt x="40506" y="22954"/>
                  <a:pt x="41256" y="22633"/>
                  <a:pt x="42006" y="22359"/>
                </a:cubicBezTo>
                <a:cubicBezTo>
                  <a:pt x="42780" y="22073"/>
                  <a:pt x="43578" y="21799"/>
                  <a:pt x="44352" y="21537"/>
                </a:cubicBezTo>
                <a:cubicBezTo>
                  <a:pt x="44923" y="21323"/>
                  <a:pt x="45495" y="21132"/>
                  <a:pt x="46078" y="20942"/>
                </a:cubicBezTo>
                <a:lnTo>
                  <a:pt x="47995" y="20311"/>
                </a:lnTo>
                <a:cubicBezTo>
                  <a:pt x="48578" y="20120"/>
                  <a:pt x="49150" y="19942"/>
                  <a:pt x="49733" y="19751"/>
                </a:cubicBezTo>
                <a:lnTo>
                  <a:pt x="51662" y="19120"/>
                </a:lnTo>
                <a:cubicBezTo>
                  <a:pt x="51757" y="19097"/>
                  <a:pt x="51900" y="19108"/>
                  <a:pt x="52019" y="19097"/>
                </a:cubicBezTo>
                <a:lnTo>
                  <a:pt x="52019" y="19097"/>
                </a:lnTo>
                <a:cubicBezTo>
                  <a:pt x="51877" y="19239"/>
                  <a:pt x="51686" y="19287"/>
                  <a:pt x="51543" y="19347"/>
                </a:cubicBezTo>
                <a:cubicBezTo>
                  <a:pt x="51376" y="19406"/>
                  <a:pt x="51186" y="19418"/>
                  <a:pt x="51079" y="19597"/>
                </a:cubicBezTo>
                <a:cubicBezTo>
                  <a:pt x="51105" y="19599"/>
                  <a:pt x="51132" y="19600"/>
                  <a:pt x="51157" y="19600"/>
                </a:cubicBezTo>
                <a:cubicBezTo>
                  <a:pt x="51523" y="19600"/>
                  <a:pt x="51805" y="19375"/>
                  <a:pt x="52138" y="19275"/>
                </a:cubicBezTo>
                <a:cubicBezTo>
                  <a:pt x="52460" y="19168"/>
                  <a:pt x="52793" y="19025"/>
                  <a:pt x="53127" y="18906"/>
                </a:cubicBezTo>
                <a:cubicBezTo>
                  <a:pt x="53246" y="18858"/>
                  <a:pt x="53389" y="18870"/>
                  <a:pt x="53520" y="18858"/>
                </a:cubicBezTo>
                <a:cubicBezTo>
                  <a:pt x="53531" y="18823"/>
                  <a:pt x="53543" y="18787"/>
                  <a:pt x="53579" y="18763"/>
                </a:cubicBezTo>
                <a:cubicBezTo>
                  <a:pt x="53996" y="18632"/>
                  <a:pt x="54413" y="18513"/>
                  <a:pt x="54913" y="18346"/>
                </a:cubicBezTo>
                <a:close/>
                <a:moveTo>
                  <a:pt x="55088" y="19475"/>
                </a:moveTo>
                <a:cubicBezTo>
                  <a:pt x="55133" y="19475"/>
                  <a:pt x="55193" y="19503"/>
                  <a:pt x="55306" y="19513"/>
                </a:cubicBezTo>
                <a:cubicBezTo>
                  <a:pt x="55127" y="19644"/>
                  <a:pt x="55008" y="19751"/>
                  <a:pt x="54889" y="19811"/>
                </a:cubicBezTo>
                <a:cubicBezTo>
                  <a:pt x="53662" y="20370"/>
                  <a:pt x="52436" y="20930"/>
                  <a:pt x="51210" y="21490"/>
                </a:cubicBezTo>
                <a:cubicBezTo>
                  <a:pt x="49900" y="22085"/>
                  <a:pt x="48590" y="22680"/>
                  <a:pt x="47281" y="23311"/>
                </a:cubicBezTo>
                <a:cubicBezTo>
                  <a:pt x="45983" y="23919"/>
                  <a:pt x="44709" y="24538"/>
                  <a:pt x="43423" y="25181"/>
                </a:cubicBezTo>
                <a:cubicBezTo>
                  <a:pt x="41982" y="25895"/>
                  <a:pt x="40554" y="26621"/>
                  <a:pt x="39101" y="27336"/>
                </a:cubicBezTo>
                <a:cubicBezTo>
                  <a:pt x="38625" y="27562"/>
                  <a:pt x="38161" y="27824"/>
                  <a:pt x="37637" y="27919"/>
                </a:cubicBezTo>
                <a:cubicBezTo>
                  <a:pt x="37696" y="27871"/>
                  <a:pt x="37744" y="27812"/>
                  <a:pt x="37815" y="27788"/>
                </a:cubicBezTo>
                <a:cubicBezTo>
                  <a:pt x="38887" y="27252"/>
                  <a:pt x="39958" y="26740"/>
                  <a:pt x="41030" y="26205"/>
                </a:cubicBezTo>
                <a:cubicBezTo>
                  <a:pt x="41911" y="25764"/>
                  <a:pt x="42792" y="25300"/>
                  <a:pt x="43685" y="24859"/>
                </a:cubicBezTo>
                <a:cubicBezTo>
                  <a:pt x="44899" y="24240"/>
                  <a:pt x="46138" y="23633"/>
                  <a:pt x="47352" y="23026"/>
                </a:cubicBezTo>
                <a:cubicBezTo>
                  <a:pt x="48114" y="22633"/>
                  <a:pt x="48876" y="22264"/>
                  <a:pt x="49650" y="21906"/>
                </a:cubicBezTo>
                <a:cubicBezTo>
                  <a:pt x="50448" y="21537"/>
                  <a:pt x="51257" y="21168"/>
                  <a:pt x="52079" y="20811"/>
                </a:cubicBezTo>
                <a:cubicBezTo>
                  <a:pt x="52889" y="20454"/>
                  <a:pt x="53698" y="20073"/>
                  <a:pt x="54520" y="19716"/>
                </a:cubicBezTo>
                <a:cubicBezTo>
                  <a:pt x="54698" y="19644"/>
                  <a:pt x="54877" y="19561"/>
                  <a:pt x="55067" y="19478"/>
                </a:cubicBezTo>
                <a:cubicBezTo>
                  <a:pt x="55074" y="19476"/>
                  <a:pt x="55081" y="19475"/>
                  <a:pt x="55088" y="19475"/>
                </a:cubicBezTo>
                <a:close/>
                <a:moveTo>
                  <a:pt x="21247" y="23984"/>
                </a:moveTo>
                <a:cubicBezTo>
                  <a:pt x="21476" y="24026"/>
                  <a:pt x="21704" y="24028"/>
                  <a:pt x="21932" y="24085"/>
                </a:cubicBezTo>
                <a:cubicBezTo>
                  <a:pt x="23087" y="24347"/>
                  <a:pt x="24183" y="24764"/>
                  <a:pt x="25278" y="25157"/>
                </a:cubicBezTo>
                <a:cubicBezTo>
                  <a:pt x="26064" y="25419"/>
                  <a:pt x="26850" y="25669"/>
                  <a:pt x="27623" y="25943"/>
                </a:cubicBezTo>
                <a:cubicBezTo>
                  <a:pt x="27768" y="25991"/>
                  <a:pt x="27912" y="26047"/>
                  <a:pt x="28056" y="26098"/>
                </a:cubicBezTo>
                <a:lnTo>
                  <a:pt x="28056" y="26098"/>
                </a:lnTo>
                <a:cubicBezTo>
                  <a:pt x="28049" y="26114"/>
                  <a:pt x="28043" y="26127"/>
                  <a:pt x="28040" y="26133"/>
                </a:cubicBezTo>
                <a:cubicBezTo>
                  <a:pt x="28088" y="26193"/>
                  <a:pt x="28921" y="26431"/>
                  <a:pt x="28957" y="26443"/>
                </a:cubicBezTo>
                <a:cubicBezTo>
                  <a:pt x="29695" y="26705"/>
                  <a:pt x="30421" y="26943"/>
                  <a:pt x="31136" y="27205"/>
                </a:cubicBezTo>
                <a:cubicBezTo>
                  <a:pt x="31934" y="27502"/>
                  <a:pt x="32743" y="27848"/>
                  <a:pt x="33529" y="28169"/>
                </a:cubicBezTo>
                <a:cubicBezTo>
                  <a:pt x="33648" y="28217"/>
                  <a:pt x="33743" y="28324"/>
                  <a:pt x="33827" y="28395"/>
                </a:cubicBezTo>
                <a:cubicBezTo>
                  <a:pt x="33763" y="28522"/>
                  <a:pt x="33691" y="28557"/>
                  <a:pt x="33616" y="28557"/>
                </a:cubicBezTo>
                <a:cubicBezTo>
                  <a:pt x="33564" y="28557"/>
                  <a:pt x="33511" y="28541"/>
                  <a:pt x="33458" y="28526"/>
                </a:cubicBezTo>
                <a:cubicBezTo>
                  <a:pt x="32934" y="28395"/>
                  <a:pt x="32410" y="28264"/>
                  <a:pt x="31898" y="28110"/>
                </a:cubicBezTo>
                <a:cubicBezTo>
                  <a:pt x="31243" y="27926"/>
                  <a:pt x="29925" y="27377"/>
                  <a:pt x="29223" y="27156"/>
                </a:cubicBezTo>
                <a:lnTo>
                  <a:pt x="29223" y="27156"/>
                </a:lnTo>
                <a:cubicBezTo>
                  <a:pt x="28756" y="26988"/>
                  <a:pt x="28280" y="26839"/>
                  <a:pt x="27826" y="26669"/>
                </a:cubicBezTo>
                <a:cubicBezTo>
                  <a:pt x="27528" y="26562"/>
                  <a:pt x="27207" y="26466"/>
                  <a:pt x="26957" y="26288"/>
                </a:cubicBezTo>
                <a:cubicBezTo>
                  <a:pt x="26314" y="25824"/>
                  <a:pt x="25576" y="25526"/>
                  <a:pt x="24873" y="25228"/>
                </a:cubicBezTo>
                <a:cubicBezTo>
                  <a:pt x="24290" y="24990"/>
                  <a:pt x="23706" y="24800"/>
                  <a:pt x="23111" y="24597"/>
                </a:cubicBezTo>
                <a:cubicBezTo>
                  <a:pt x="22563" y="24407"/>
                  <a:pt x="21980" y="24264"/>
                  <a:pt x="21408" y="24085"/>
                </a:cubicBezTo>
                <a:cubicBezTo>
                  <a:pt x="21368" y="24055"/>
                  <a:pt x="21303" y="24017"/>
                  <a:pt x="21247" y="23984"/>
                </a:cubicBezTo>
                <a:close/>
                <a:moveTo>
                  <a:pt x="43209" y="24454"/>
                </a:moveTo>
                <a:lnTo>
                  <a:pt x="43244" y="24538"/>
                </a:lnTo>
                <a:cubicBezTo>
                  <a:pt x="42828" y="24764"/>
                  <a:pt x="42435" y="24990"/>
                  <a:pt x="41994" y="25181"/>
                </a:cubicBezTo>
                <a:cubicBezTo>
                  <a:pt x="41280" y="25502"/>
                  <a:pt x="40542" y="25800"/>
                  <a:pt x="39815" y="26121"/>
                </a:cubicBezTo>
                <a:cubicBezTo>
                  <a:pt x="39196" y="26383"/>
                  <a:pt x="38589" y="26621"/>
                  <a:pt x="37994" y="26907"/>
                </a:cubicBezTo>
                <a:cubicBezTo>
                  <a:pt x="37410" y="27181"/>
                  <a:pt x="36863" y="27479"/>
                  <a:pt x="36291" y="27752"/>
                </a:cubicBezTo>
                <a:cubicBezTo>
                  <a:pt x="35744" y="28026"/>
                  <a:pt x="35196" y="28288"/>
                  <a:pt x="34589" y="28586"/>
                </a:cubicBezTo>
                <a:cubicBezTo>
                  <a:pt x="34470" y="28407"/>
                  <a:pt x="34398" y="28312"/>
                  <a:pt x="34279" y="28145"/>
                </a:cubicBezTo>
                <a:cubicBezTo>
                  <a:pt x="37315" y="26955"/>
                  <a:pt x="40292" y="25776"/>
                  <a:pt x="43209" y="24454"/>
                </a:cubicBezTo>
                <a:close/>
                <a:moveTo>
                  <a:pt x="20522" y="24505"/>
                </a:moveTo>
                <a:lnTo>
                  <a:pt x="20522" y="24505"/>
                </a:lnTo>
                <a:cubicBezTo>
                  <a:pt x="20648" y="24514"/>
                  <a:pt x="20799" y="24518"/>
                  <a:pt x="20920" y="24561"/>
                </a:cubicBezTo>
                <a:cubicBezTo>
                  <a:pt x="22051" y="24942"/>
                  <a:pt x="23194" y="25335"/>
                  <a:pt x="24314" y="25752"/>
                </a:cubicBezTo>
                <a:cubicBezTo>
                  <a:pt x="25552" y="26205"/>
                  <a:pt x="26790" y="26681"/>
                  <a:pt x="27945" y="27312"/>
                </a:cubicBezTo>
                <a:cubicBezTo>
                  <a:pt x="28187" y="27428"/>
                  <a:pt x="28438" y="27529"/>
                  <a:pt x="28703" y="27639"/>
                </a:cubicBezTo>
                <a:lnTo>
                  <a:pt x="28703" y="27639"/>
                </a:lnTo>
                <a:cubicBezTo>
                  <a:pt x="28721" y="27650"/>
                  <a:pt x="28771" y="27671"/>
                  <a:pt x="28833" y="27694"/>
                </a:cubicBezTo>
                <a:lnTo>
                  <a:pt x="28833" y="27694"/>
                </a:lnTo>
                <a:cubicBezTo>
                  <a:pt x="28851" y="27702"/>
                  <a:pt x="28868" y="27709"/>
                  <a:pt x="28886" y="27717"/>
                </a:cubicBezTo>
                <a:cubicBezTo>
                  <a:pt x="28886" y="27716"/>
                  <a:pt x="28886" y="27715"/>
                  <a:pt x="28886" y="27714"/>
                </a:cubicBezTo>
                <a:lnTo>
                  <a:pt x="28886" y="27714"/>
                </a:lnTo>
                <a:cubicBezTo>
                  <a:pt x="29022" y="27765"/>
                  <a:pt x="29181" y="27822"/>
                  <a:pt x="29195" y="27836"/>
                </a:cubicBezTo>
                <a:cubicBezTo>
                  <a:pt x="29552" y="27955"/>
                  <a:pt x="29909" y="28110"/>
                  <a:pt x="30290" y="28169"/>
                </a:cubicBezTo>
                <a:cubicBezTo>
                  <a:pt x="31005" y="28276"/>
                  <a:pt x="31672" y="28514"/>
                  <a:pt x="32326" y="28812"/>
                </a:cubicBezTo>
                <a:cubicBezTo>
                  <a:pt x="32731" y="28991"/>
                  <a:pt x="33124" y="29181"/>
                  <a:pt x="33517" y="29407"/>
                </a:cubicBezTo>
                <a:cubicBezTo>
                  <a:pt x="33658" y="29489"/>
                  <a:pt x="33793" y="29522"/>
                  <a:pt x="33923" y="29522"/>
                </a:cubicBezTo>
                <a:cubicBezTo>
                  <a:pt x="34135" y="29522"/>
                  <a:pt x="34333" y="29435"/>
                  <a:pt x="34517" y="29324"/>
                </a:cubicBezTo>
                <a:cubicBezTo>
                  <a:pt x="35446" y="28752"/>
                  <a:pt x="36494" y="28455"/>
                  <a:pt x="37446" y="27955"/>
                </a:cubicBezTo>
                <a:cubicBezTo>
                  <a:pt x="37494" y="27919"/>
                  <a:pt x="37577" y="27931"/>
                  <a:pt x="37637" y="27919"/>
                </a:cubicBezTo>
                <a:lnTo>
                  <a:pt x="37637" y="27919"/>
                </a:lnTo>
                <a:cubicBezTo>
                  <a:pt x="37399" y="28038"/>
                  <a:pt x="37172" y="28169"/>
                  <a:pt x="36934" y="28288"/>
                </a:cubicBezTo>
                <a:cubicBezTo>
                  <a:pt x="36041" y="28764"/>
                  <a:pt x="35148" y="29229"/>
                  <a:pt x="34255" y="29717"/>
                </a:cubicBezTo>
                <a:cubicBezTo>
                  <a:pt x="34127" y="29792"/>
                  <a:pt x="34005" y="29823"/>
                  <a:pt x="33882" y="29823"/>
                </a:cubicBezTo>
                <a:cubicBezTo>
                  <a:pt x="33752" y="29823"/>
                  <a:pt x="33622" y="29789"/>
                  <a:pt x="33481" y="29741"/>
                </a:cubicBezTo>
                <a:cubicBezTo>
                  <a:pt x="32731" y="29419"/>
                  <a:pt x="31969" y="29169"/>
                  <a:pt x="31207" y="28872"/>
                </a:cubicBezTo>
                <a:cubicBezTo>
                  <a:pt x="30564" y="28622"/>
                  <a:pt x="29909" y="28371"/>
                  <a:pt x="29278" y="28074"/>
                </a:cubicBezTo>
                <a:cubicBezTo>
                  <a:pt x="28183" y="27562"/>
                  <a:pt x="27088" y="27086"/>
                  <a:pt x="25957" y="26669"/>
                </a:cubicBezTo>
                <a:cubicBezTo>
                  <a:pt x="25195" y="26383"/>
                  <a:pt x="24456" y="26074"/>
                  <a:pt x="23694" y="25788"/>
                </a:cubicBezTo>
                <a:lnTo>
                  <a:pt x="21456" y="24942"/>
                </a:lnTo>
                <a:cubicBezTo>
                  <a:pt x="21158" y="24835"/>
                  <a:pt x="20885" y="24704"/>
                  <a:pt x="20599" y="24585"/>
                </a:cubicBezTo>
                <a:cubicBezTo>
                  <a:pt x="20570" y="24576"/>
                  <a:pt x="20549" y="24542"/>
                  <a:pt x="20522" y="24505"/>
                </a:cubicBezTo>
                <a:close/>
                <a:moveTo>
                  <a:pt x="56008" y="19823"/>
                </a:moveTo>
                <a:lnTo>
                  <a:pt x="56008" y="19823"/>
                </a:lnTo>
                <a:cubicBezTo>
                  <a:pt x="55984" y="19930"/>
                  <a:pt x="55984" y="20001"/>
                  <a:pt x="55960" y="20013"/>
                </a:cubicBezTo>
                <a:cubicBezTo>
                  <a:pt x="55544" y="20192"/>
                  <a:pt x="55139" y="20394"/>
                  <a:pt x="54722" y="20573"/>
                </a:cubicBezTo>
                <a:cubicBezTo>
                  <a:pt x="54484" y="20704"/>
                  <a:pt x="54246" y="20847"/>
                  <a:pt x="53996" y="20966"/>
                </a:cubicBezTo>
                <a:cubicBezTo>
                  <a:pt x="52567" y="21656"/>
                  <a:pt x="51115" y="22335"/>
                  <a:pt x="49686" y="23026"/>
                </a:cubicBezTo>
                <a:cubicBezTo>
                  <a:pt x="48150" y="23764"/>
                  <a:pt x="46602" y="24502"/>
                  <a:pt x="45066" y="25252"/>
                </a:cubicBezTo>
                <a:cubicBezTo>
                  <a:pt x="43697" y="25931"/>
                  <a:pt x="42328" y="26657"/>
                  <a:pt x="40947" y="27324"/>
                </a:cubicBezTo>
                <a:cubicBezTo>
                  <a:pt x="39649" y="27943"/>
                  <a:pt x="38351" y="28562"/>
                  <a:pt x="37053" y="29157"/>
                </a:cubicBezTo>
                <a:cubicBezTo>
                  <a:pt x="36220" y="29538"/>
                  <a:pt x="35363" y="29895"/>
                  <a:pt x="34493" y="30253"/>
                </a:cubicBezTo>
                <a:cubicBezTo>
                  <a:pt x="34374" y="30312"/>
                  <a:pt x="34243" y="30348"/>
                  <a:pt x="34100" y="30384"/>
                </a:cubicBezTo>
                <a:cubicBezTo>
                  <a:pt x="34077" y="30205"/>
                  <a:pt x="34172" y="30134"/>
                  <a:pt x="34291" y="30110"/>
                </a:cubicBezTo>
                <a:cubicBezTo>
                  <a:pt x="35029" y="29907"/>
                  <a:pt x="35684" y="29514"/>
                  <a:pt x="36375" y="29169"/>
                </a:cubicBezTo>
                <a:cubicBezTo>
                  <a:pt x="37279" y="28705"/>
                  <a:pt x="38184" y="28288"/>
                  <a:pt x="39113" y="27860"/>
                </a:cubicBezTo>
                <a:cubicBezTo>
                  <a:pt x="39935" y="27479"/>
                  <a:pt x="40720" y="27086"/>
                  <a:pt x="41494" y="26633"/>
                </a:cubicBezTo>
                <a:cubicBezTo>
                  <a:pt x="42101" y="26300"/>
                  <a:pt x="42768" y="26014"/>
                  <a:pt x="43411" y="25716"/>
                </a:cubicBezTo>
                <a:cubicBezTo>
                  <a:pt x="44042" y="25419"/>
                  <a:pt x="44697" y="25133"/>
                  <a:pt x="45316" y="24835"/>
                </a:cubicBezTo>
                <a:cubicBezTo>
                  <a:pt x="46257" y="24395"/>
                  <a:pt x="47174" y="23942"/>
                  <a:pt x="48114" y="23490"/>
                </a:cubicBezTo>
                <a:cubicBezTo>
                  <a:pt x="49031" y="23037"/>
                  <a:pt x="49948" y="22561"/>
                  <a:pt x="50876" y="22133"/>
                </a:cubicBezTo>
                <a:cubicBezTo>
                  <a:pt x="51698" y="21740"/>
                  <a:pt x="52531" y="21406"/>
                  <a:pt x="53365" y="21049"/>
                </a:cubicBezTo>
                <a:cubicBezTo>
                  <a:pt x="53662" y="20930"/>
                  <a:pt x="53960" y="20787"/>
                  <a:pt x="54258" y="20668"/>
                </a:cubicBezTo>
                <a:cubicBezTo>
                  <a:pt x="54389" y="20609"/>
                  <a:pt x="54544" y="20585"/>
                  <a:pt x="54674" y="20537"/>
                </a:cubicBezTo>
                <a:cubicBezTo>
                  <a:pt x="54960" y="20370"/>
                  <a:pt x="55234" y="20228"/>
                  <a:pt x="55508" y="20061"/>
                </a:cubicBezTo>
                <a:cubicBezTo>
                  <a:pt x="55663" y="19989"/>
                  <a:pt x="55806" y="19918"/>
                  <a:pt x="56008" y="19823"/>
                </a:cubicBezTo>
                <a:close/>
                <a:moveTo>
                  <a:pt x="18965" y="24370"/>
                </a:moveTo>
                <a:cubicBezTo>
                  <a:pt x="19162" y="24370"/>
                  <a:pt x="19297" y="24472"/>
                  <a:pt x="19432" y="24526"/>
                </a:cubicBezTo>
                <a:cubicBezTo>
                  <a:pt x="20861" y="25133"/>
                  <a:pt x="22278" y="25776"/>
                  <a:pt x="23706" y="26371"/>
                </a:cubicBezTo>
                <a:cubicBezTo>
                  <a:pt x="24802" y="26812"/>
                  <a:pt x="25921" y="27205"/>
                  <a:pt x="27028" y="27645"/>
                </a:cubicBezTo>
                <a:cubicBezTo>
                  <a:pt x="27683" y="27919"/>
                  <a:pt x="28338" y="28217"/>
                  <a:pt x="28993" y="28502"/>
                </a:cubicBezTo>
                <a:cubicBezTo>
                  <a:pt x="30112" y="28979"/>
                  <a:pt x="31207" y="29479"/>
                  <a:pt x="32374" y="29860"/>
                </a:cubicBezTo>
                <a:cubicBezTo>
                  <a:pt x="32624" y="29931"/>
                  <a:pt x="32862" y="30015"/>
                  <a:pt x="33100" y="30110"/>
                </a:cubicBezTo>
                <a:cubicBezTo>
                  <a:pt x="33208" y="30157"/>
                  <a:pt x="33291" y="30229"/>
                  <a:pt x="33410" y="30300"/>
                </a:cubicBezTo>
                <a:cubicBezTo>
                  <a:pt x="33350" y="30396"/>
                  <a:pt x="33303" y="30455"/>
                  <a:pt x="33279" y="30491"/>
                </a:cubicBezTo>
                <a:cubicBezTo>
                  <a:pt x="33247" y="30491"/>
                  <a:pt x="33226" y="30501"/>
                  <a:pt x="33208" y="30501"/>
                </a:cubicBezTo>
                <a:cubicBezTo>
                  <a:pt x="33200" y="30501"/>
                  <a:pt x="33192" y="30499"/>
                  <a:pt x="33184" y="30491"/>
                </a:cubicBezTo>
                <a:cubicBezTo>
                  <a:pt x="32803" y="30360"/>
                  <a:pt x="32410" y="30229"/>
                  <a:pt x="32041" y="30098"/>
                </a:cubicBezTo>
                <a:cubicBezTo>
                  <a:pt x="31517" y="29895"/>
                  <a:pt x="31005" y="29705"/>
                  <a:pt x="30493" y="29503"/>
                </a:cubicBezTo>
                <a:cubicBezTo>
                  <a:pt x="29600" y="29122"/>
                  <a:pt x="28707" y="28752"/>
                  <a:pt x="27814" y="28371"/>
                </a:cubicBezTo>
                <a:cubicBezTo>
                  <a:pt x="26992" y="28002"/>
                  <a:pt x="26171" y="27633"/>
                  <a:pt x="25349" y="27276"/>
                </a:cubicBezTo>
                <a:cubicBezTo>
                  <a:pt x="24242" y="26824"/>
                  <a:pt x="23123" y="26371"/>
                  <a:pt x="22028" y="25907"/>
                </a:cubicBezTo>
                <a:cubicBezTo>
                  <a:pt x="21075" y="25514"/>
                  <a:pt x="20123" y="25109"/>
                  <a:pt x="19170" y="24692"/>
                </a:cubicBezTo>
                <a:cubicBezTo>
                  <a:pt x="19039" y="24633"/>
                  <a:pt x="18932" y="24526"/>
                  <a:pt x="18753" y="24407"/>
                </a:cubicBezTo>
                <a:cubicBezTo>
                  <a:pt x="18832" y="24381"/>
                  <a:pt x="18902" y="24370"/>
                  <a:pt x="18965" y="24370"/>
                </a:cubicBezTo>
                <a:close/>
                <a:moveTo>
                  <a:pt x="37988" y="1"/>
                </a:moveTo>
                <a:cubicBezTo>
                  <a:pt x="37110" y="1"/>
                  <a:pt x="36248" y="182"/>
                  <a:pt x="35386" y="309"/>
                </a:cubicBezTo>
                <a:cubicBezTo>
                  <a:pt x="34481" y="463"/>
                  <a:pt x="33565" y="594"/>
                  <a:pt x="32707" y="963"/>
                </a:cubicBezTo>
                <a:cubicBezTo>
                  <a:pt x="32636" y="999"/>
                  <a:pt x="32553" y="999"/>
                  <a:pt x="32469" y="1011"/>
                </a:cubicBezTo>
                <a:cubicBezTo>
                  <a:pt x="32160" y="1035"/>
                  <a:pt x="31862" y="1118"/>
                  <a:pt x="31612" y="1321"/>
                </a:cubicBezTo>
                <a:cubicBezTo>
                  <a:pt x="31553" y="1368"/>
                  <a:pt x="31496" y="1395"/>
                  <a:pt x="31438" y="1395"/>
                </a:cubicBezTo>
                <a:cubicBezTo>
                  <a:pt x="31380" y="1395"/>
                  <a:pt x="31320" y="1368"/>
                  <a:pt x="31255" y="1309"/>
                </a:cubicBezTo>
                <a:cubicBezTo>
                  <a:pt x="31183" y="963"/>
                  <a:pt x="31576" y="654"/>
                  <a:pt x="31386" y="249"/>
                </a:cubicBezTo>
                <a:cubicBezTo>
                  <a:pt x="31264" y="240"/>
                  <a:pt x="31141" y="231"/>
                  <a:pt x="31018" y="231"/>
                </a:cubicBezTo>
                <a:cubicBezTo>
                  <a:pt x="30814" y="231"/>
                  <a:pt x="30610" y="255"/>
                  <a:pt x="30410" y="344"/>
                </a:cubicBezTo>
                <a:cubicBezTo>
                  <a:pt x="30316" y="391"/>
                  <a:pt x="30200" y="423"/>
                  <a:pt x="30097" y="423"/>
                </a:cubicBezTo>
                <a:cubicBezTo>
                  <a:pt x="30069" y="423"/>
                  <a:pt x="30042" y="421"/>
                  <a:pt x="30017" y="416"/>
                </a:cubicBezTo>
                <a:cubicBezTo>
                  <a:pt x="29916" y="395"/>
                  <a:pt x="29816" y="386"/>
                  <a:pt x="29718" y="386"/>
                </a:cubicBezTo>
                <a:cubicBezTo>
                  <a:pt x="29482" y="386"/>
                  <a:pt x="29252" y="437"/>
                  <a:pt x="29017" y="487"/>
                </a:cubicBezTo>
                <a:cubicBezTo>
                  <a:pt x="28171" y="678"/>
                  <a:pt x="27314" y="856"/>
                  <a:pt x="26457" y="1082"/>
                </a:cubicBezTo>
                <a:cubicBezTo>
                  <a:pt x="25778" y="1261"/>
                  <a:pt x="25111" y="1475"/>
                  <a:pt x="24433" y="1690"/>
                </a:cubicBezTo>
                <a:cubicBezTo>
                  <a:pt x="23337" y="2047"/>
                  <a:pt x="22254" y="2440"/>
                  <a:pt x="21146" y="2821"/>
                </a:cubicBezTo>
                <a:cubicBezTo>
                  <a:pt x="20623" y="2999"/>
                  <a:pt x="20123" y="3214"/>
                  <a:pt x="19599" y="3404"/>
                </a:cubicBezTo>
                <a:cubicBezTo>
                  <a:pt x="19003" y="3618"/>
                  <a:pt x="18396" y="3821"/>
                  <a:pt x="17801" y="4035"/>
                </a:cubicBezTo>
                <a:cubicBezTo>
                  <a:pt x="17253" y="4226"/>
                  <a:pt x="16717" y="4428"/>
                  <a:pt x="16158" y="4630"/>
                </a:cubicBezTo>
                <a:cubicBezTo>
                  <a:pt x="15598" y="4833"/>
                  <a:pt x="15015" y="5023"/>
                  <a:pt x="14455" y="5250"/>
                </a:cubicBezTo>
                <a:cubicBezTo>
                  <a:pt x="13800" y="5523"/>
                  <a:pt x="13157" y="5821"/>
                  <a:pt x="12514" y="6083"/>
                </a:cubicBezTo>
                <a:cubicBezTo>
                  <a:pt x="11300" y="6595"/>
                  <a:pt x="10121" y="7143"/>
                  <a:pt x="9002" y="7845"/>
                </a:cubicBezTo>
                <a:cubicBezTo>
                  <a:pt x="8585" y="8107"/>
                  <a:pt x="8169" y="8381"/>
                  <a:pt x="7811" y="8798"/>
                </a:cubicBezTo>
                <a:cubicBezTo>
                  <a:pt x="8002" y="9036"/>
                  <a:pt x="8181" y="9274"/>
                  <a:pt x="8383" y="9488"/>
                </a:cubicBezTo>
                <a:cubicBezTo>
                  <a:pt x="8621" y="9762"/>
                  <a:pt x="8883" y="10000"/>
                  <a:pt x="9121" y="10250"/>
                </a:cubicBezTo>
                <a:cubicBezTo>
                  <a:pt x="9169" y="10298"/>
                  <a:pt x="9181" y="10381"/>
                  <a:pt x="9216" y="10465"/>
                </a:cubicBezTo>
                <a:cubicBezTo>
                  <a:pt x="9157" y="10488"/>
                  <a:pt x="9121" y="10500"/>
                  <a:pt x="9074" y="10524"/>
                </a:cubicBezTo>
                <a:cubicBezTo>
                  <a:pt x="8264" y="10726"/>
                  <a:pt x="7430" y="10917"/>
                  <a:pt x="6609" y="11155"/>
                </a:cubicBezTo>
                <a:cubicBezTo>
                  <a:pt x="6026" y="11322"/>
                  <a:pt x="5478" y="11560"/>
                  <a:pt x="4894" y="11750"/>
                </a:cubicBezTo>
                <a:cubicBezTo>
                  <a:pt x="4037" y="12048"/>
                  <a:pt x="3394" y="12608"/>
                  <a:pt x="3049" y="13477"/>
                </a:cubicBezTo>
                <a:cubicBezTo>
                  <a:pt x="2918" y="13870"/>
                  <a:pt x="2692" y="14227"/>
                  <a:pt x="2394" y="14536"/>
                </a:cubicBezTo>
                <a:cubicBezTo>
                  <a:pt x="1954" y="15013"/>
                  <a:pt x="1442" y="15489"/>
                  <a:pt x="1263" y="16144"/>
                </a:cubicBezTo>
                <a:cubicBezTo>
                  <a:pt x="1084" y="16251"/>
                  <a:pt x="906" y="16310"/>
                  <a:pt x="775" y="16418"/>
                </a:cubicBezTo>
                <a:cubicBezTo>
                  <a:pt x="346" y="16739"/>
                  <a:pt x="1" y="17203"/>
                  <a:pt x="430" y="17739"/>
                </a:cubicBezTo>
                <a:cubicBezTo>
                  <a:pt x="561" y="17882"/>
                  <a:pt x="739" y="18025"/>
                  <a:pt x="942" y="18108"/>
                </a:cubicBezTo>
                <a:cubicBezTo>
                  <a:pt x="1513" y="18358"/>
                  <a:pt x="2108" y="18585"/>
                  <a:pt x="2692" y="18823"/>
                </a:cubicBezTo>
                <a:cubicBezTo>
                  <a:pt x="3085" y="18989"/>
                  <a:pt x="3466" y="19168"/>
                  <a:pt x="3859" y="19311"/>
                </a:cubicBezTo>
                <a:cubicBezTo>
                  <a:pt x="4823" y="19704"/>
                  <a:pt x="5787" y="20085"/>
                  <a:pt x="6752" y="20466"/>
                </a:cubicBezTo>
                <a:cubicBezTo>
                  <a:pt x="7252" y="20656"/>
                  <a:pt x="7740" y="20847"/>
                  <a:pt x="8228" y="21025"/>
                </a:cubicBezTo>
                <a:lnTo>
                  <a:pt x="10502" y="21871"/>
                </a:lnTo>
                <a:cubicBezTo>
                  <a:pt x="11324" y="22168"/>
                  <a:pt x="12157" y="22454"/>
                  <a:pt x="12979" y="22764"/>
                </a:cubicBezTo>
                <a:cubicBezTo>
                  <a:pt x="13384" y="22918"/>
                  <a:pt x="13800" y="23049"/>
                  <a:pt x="14110" y="23359"/>
                </a:cubicBezTo>
                <a:cubicBezTo>
                  <a:pt x="14527" y="23776"/>
                  <a:pt x="14991" y="24109"/>
                  <a:pt x="15527" y="24347"/>
                </a:cubicBezTo>
                <a:cubicBezTo>
                  <a:pt x="16027" y="24585"/>
                  <a:pt x="16515" y="24871"/>
                  <a:pt x="17039" y="25085"/>
                </a:cubicBezTo>
                <a:cubicBezTo>
                  <a:pt x="17333" y="25213"/>
                  <a:pt x="17635" y="25298"/>
                  <a:pt x="17938" y="25298"/>
                </a:cubicBezTo>
                <a:cubicBezTo>
                  <a:pt x="18175" y="25298"/>
                  <a:pt x="18412" y="25246"/>
                  <a:pt x="18646" y="25121"/>
                </a:cubicBezTo>
                <a:cubicBezTo>
                  <a:pt x="18727" y="25078"/>
                  <a:pt x="18807" y="25059"/>
                  <a:pt x="18888" y="25059"/>
                </a:cubicBezTo>
                <a:cubicBezTo>
                  <a:pt x="18986" y="25059"/>
                  <a:pt x="19084" y="25087"/>
                  <a:pt x="19182" y="25133"/>
                </a:cubicBezTo>
                <a:cubicBezTo>
                  <a:pt x="19527" y="25312"/>
                  <a:pt x="19849" y="25502"/>
                  <a:pt x="20194" y="25657"/>
                </a:cubicBezTo>
                <a:cubicBezTo>
                  <a:pt x="21218" y="26097"/>
                  <a:pt x="22278" y="26514"/>
                  <a:pt x="23325" y="26967"/>
                </a:cubicBezTo>
                <a:cubicBezTo>
                  <a:pt x="24373" y="27431"/>
                  <a:pt x="25421" y="27907"/>
                  <a:pt x="26480" y="28348"/>
                </a:cubicBezTo>
                <a:cubicBezTo>
                  <a:pt x="27695" y="28883"/>
                  <a:pt x="28933" y="29395"/>
                  <a:pt x="30171" y="29907"/>
                </a:cubicBezTo>
                <a:cubicBezTo>
                  <a:pt x="31243" y="30360"/>
                  <a:pt x="32350" y="30681"/>
                  <a:pt x="33469" y="31027"/>
                </a:cubicBezTo>
                <a:cubicBezTo>
                  <a:pt x="33609" y="31067"/>
                  <a:pt x="33753" y="31099"/>
                  <a:pt x="33896" y="31099"/>
                </a:cubicBezTo>
                <a:cubicBezTo>
                  <a:pt x="34009" y="31099"/>
                  <a:pt x="34121" y="31079"/>
                  <a:pt x="34231" y="31027"/>
                </a:cubicBezTo>
                <a:cubicBezTo>
                  <a:pt x="34946" y="30669"/>
                  <a:pt x="35672" y="30348"/>
                  <a:pt x="36386" y="30003"/>
                </a:cubicBezTo>
                <a:cubicBezTo>
                  <a:pt x="37172" y="29634"/>
                  <a:pt x="37982" y="29276"/>
                  <a:pt x="38768" y="28895"/>
                </a:cubicBezTo>
                <a:cubicBezTo>
                  <a:pt x="40244" y="28229"/>
                  <a:pt x="41720" y="27562"/>
                  <a:pt x="43173" y="26859"/>
                </a:cubicBezTo>
                <a:cubicBezTo>
                  <a:pt x="44649" y="26145"/>
                  <a:pt x="46102" y="25371"/>
                  <a:pt x="47578" y="24645"/>
                </a:cubicBezTo>
                <a:cubicBezTo>
                  <a:pt x="48531" y="24169"/>
                  <a:pt x="49495" y="23728"/>
                  <a:pt x="50472" y="23276"/>
                </a:cubicBezTo>
                <a:cubicBezTo>
                  <a:pt x="51257" y="22907"/>
                  <a:pt x="52055" y="22561"/>
                  <a:pt x="52853" y="22180"/>
                </a:cubicBezTo>
                <a:cubicBezTo>
                  <a:pt x="53770" y="21716"/>
                  <a:pt x="54674" y="21252"/>
                  <a:pt x="55591" y="20775"/>
                </a:cubicBezTo>
                <a:cubicBezTo>
                  <a:pt x="55972" y="20573"/>
                  <a:pt x="56401" y="20418"/>
                  <a:pt x="56663" y="20037"/>
                </a:cubicBezTo>
                <a:cubicBezTo>
                  <a:pt x="56794" y="19573"/>
                  <a:pt x="56568" y="19287"/>
                  <a:pt x="56091" y="19097"/>
                </a:cubicBezTo>
                <a:cubicBezTo>
                  <a:pt x="55960" y="19037"/>
                  <a:pt x="55794" y="19001"/>
                  <a:pt x="55663" y="18954"/>
                </a:cubicBezTo>
                <a:cubicBezTo>
                  <a:pt x="55627" y="18906"/>
                  <a:pt x="55603" y="18882"/>
                  <a:pt x="55603" y="18858"/>
                </a:cubicBezTo>
                <a:cubicBezTo>
                  <a:pt x="55496" y="18358"/>
                  <a:pt x="55472" y="17846"/>
                  <a:pt x="55234" y="17370"/>
                </a:cubicBezTo>
                <a:cubicBezTo>
                  <a:pt x="55198" y="17322"/>
                  <a:pt x="55210" y="17251"/>
                  <a:pt x="55210" y="17168"/>
                </a:cubicBezTo>
                <a:cubicBezTo>
                  <a:pt x="55198" y="16465"/>
                  <a:pt x="54901" y="15810"/>
                  <a:pt x="54663" y="15144"/>
                </a:cubicBezTo>
                <a:cubicBezTo>
                  <a:pt x="54639" y="15060"/>
                  <a:pt x="54532" y="15001"/>
                  <a:pt x="54436" y="14941"/>
                </a:cubicBezTo>
                <a:cubicBezTo>
                  <a:pt x="54293" y="14846"/>
                  <a:pt x="54115" y="14763"/>
                  <a:pt x="53877" y="14644"/>
                </a:cubicBezTo>
                <a:cubicBezTo>
                  <a:pt x="54115" y="14548"/>
                  <a:pt x="54293" y="14477"/>
                  <a:pt x="54484" y="14405"/>
                </a:cubicBezTo>
                <a:cubicBezTo>
                  <a:pt x="54460" y="14322"/>
                  <a:pt x="54436" y="14275"/>
                  <a:pt x="54413" y="14227"/>
                </a:cubicBezTo>
                <a:cubicBezTo>
                  <a:pt x="54079" y="13751"/>
                  <a:pt x="53639" y="13453"/>
                  <a:pt x="53115" y="13227"/>
                </a:cubicBezTo>
                <a:cubicBezTo>
                  <a:pt x="52936" y="13143"/>
                  <a:pt x="52769" y="13060"/>
                  <a:pt x="52555" y="12965"/>
                </a:cubicBezTo>
                <a:cubicBezTo>
                  <a:pt x="52746" y="12905"/>
                  <a:pt x="52865" y="12858"/>
                  <a:pt x="52996" y="12810"/>
                </a:cubicBezTo>
                <a:cubicBezTo>
                  <a:pt x="52698" y="12441"/>
                  <a:pt x="52353" y="12274"/>
                  <a:pt x="51900" y="12250"/>
                </a:cubicBezTo>
                <a:cubicBezTo>
                  <a:pt x="51229" y="12203"/>
                  <a:pt x="50554" y="12183"/>
                  <a:pt x="49879" y="12183"/>
                </a:cubicBezTo>
                <a:cubicBezTo>
                  <a:pt x="49369" y="12183"/>
                  <a:pt x="48860" y="12194"/>
                  <a:pt x="48352" y="12215"/>
                </a:cubicBezTo>
                <a:cubicBezTo>
                  <a:pt x="47293" y="12262"/>
                  <a:pt x="46245" y="12393"/>
                  <a:pt x="45197" y="12536"/>
                </a:cubicBezTo>
                <a:cubicBezTo>
                  <a:pt x="44102" y="12679"/>
                  <a:pt x="42994" y="12905"/>
                  <a:pt x="41911" y="13108"/>
                </a:cubicBezTo>
                <a:cubicBezTo>
                  <a:pt x="41089" y="13274"/>
                  <a:pt x="40292" y="13441"/>
                  <a:pt x="39470" y="13584"/>
                </a:cubicBezTo>
                <a:cubicBezTo>
                  <a:pt x="38827" y="13703"/>
                  <a:pt x="38184" y="13846"/>
                  <a:pt x="37553" y="13941"/>
                </a:cubicBezTo>
                <a:cubicBezTo>
                  <a:pt x="37256" y="14001"/>
                  <a:pt x="36934" y="14024"/>
                  <a:pt x="36577" y="14048"/>
                </a:cubicBezTo>
                <a:cubicBezTo>
                  <a:pt x="36660" y="13941"/>
                  <a:pt x="36684" y="13858"/>
                  <a:pt x="36744" y="13798"/>
                </a:cubicBezTo>
                <a:cubicBezTo>
                  <a:pt x="37434" y="12989"/>
                  <a:pt x="38208" y="12310"/>
                  <a:pt x="39077" y="11762"/>
                </a:cubicBezTo>
                <a:cubicBezTo>
                  <a:pt x="40292" y="10988"/>
                  <a:pt x="41506" y="10250"/>
                  <a:pt x="42733" y="9512"/>
                </a:cubicBezTo>
                <a:cubicBezTo>
                  <a:pt x="44126" y="8643"/>
                  <a:pt x="45554" y="7821"/>
                  <a:pt x="47019" y="7083"/>
                </a:cubicBezTo>
                <a:cubicBezTo>
                  <a:pt x="47316" y="6928"/>
                  <a:pt x="47650" y="6809"/>
                  <a:pt x="47757" y="6440"/>
                </a:cubicBezTo>
                <a:cubicBezTo>
                  <a:pt x="47655" y="6216"/>
                  <a:pt x="47475" y="6149"/>
                  <a:pt x="47276" y="6149"/>
                </a:cubicBezTo>
                <a:cubicBezTo>
                  <a:pt x="47243" y="6149"/>
                  <a:pt x="47208" y="6151"/>
                  <a:pt x="47174" y="6154"/>
                </a:cubicBezTo>
                <a:cubicBezTo>
                  <a:pt x="46340" y="6262"/>
                  <a:pt x="45507" y="6357"/>
                  <a:pt x="44673" y="6500"/>
                </a:cubicBezTo>
                <a:cubicBezTo>
                  <a:pt x="43649" y="6678"/>
                  <a:pt x="42613" y="6905"/>
                  <a:pt x="41578" y="7143"/>
                </a:cubicBezTo>
                <a:cubicBezTo>
                  <a:pt x="40804" y="7321"/>
                  <a:pt x="40054" y="7571"/>
                  <a:pt x="39280" y="7798"/>
                </a:cubicBezTo>
                <a:cubicBezTo>
                  <a:pt x="39220" y="7809"/>
                  <a:pt x="39161" y="7809"/>
                  <a:pt x="39065" y="7809"/>
                </a:cubicBezTo>
                <a:cubicBezTo>
                  <a:pt x="39077" y="7738"/>
                  <a:pt x="39065" y="7678"/>
                  <a:pt x="39101" y="7631"/>
                </a:cubicBezTo>
                <a:cubicBezTo>
                  <a:pt x="39304" y="7297"/>
                  <a:pt x="39494" y="6940"/>
                  <a:pt x="39708" y="6595"/>
                </a:cubicBezTo>
                <a:cubicBezTo>
                  <a:pt x="40327" y="5571"/>
                  <a:pt x="41161" y="4690"/>
                  <a:pt x="41899" y="3737"/>
                </a:cubicBezTo>
                <a:cubicBezTo>
                  <a:pt x="42149" y="3392"/>
                  <a:pt x="42399" y="3047"/>
                  <a:pt x="42685" y="2666"/>
                </a:cubicBezTo>
                <a:cubicBezTo>
                  <a:pt x="42408" y="2584"/>
                  <a:pt x="42148" y="2556"/>
                  <a:pt x="41894" y="2556"/>
                </a:cubicBezTo>
                <a:cubicBezTo>
                  <a:pt x="41667" y="2556"/>
                  <a:pt x="41445" y="2578"/>
                  <a:pt x="41220" y="2606"/>
                </a:cubicBezTo>
                <a:cubicBezTo>
                  <a:pt x="40613" y="2702"/>
                  <a:pt x="40030" y="2904"/>
                  <a:pt x="39470" y="3106"/>
                </a:cubicBezTo>
                <a:cubicBezTo>
                  <a:pt x="39262" y="3190"/>
                  <a:pt x="39035" y="3292"/>
                  <a:pt x="38782" y="3292"/>
                </a:cubicBezTo>
                <a:cubicBezTo>
                  <a:pt x="38746" y="3292"/>
                  <a:pt x="38709" y="3289"/>
                  <a:pt x="38672" y="3285"/>
                </a:cubicBezTo>
                <a:cubicBezTo>
                  <a:pt x="39065" y="2487"/>
                  <a:pt x="39756" y="1904"/>
                  <a:pt x="40006" y="999"/>
                </a:cubicBezTo>
                <a:cubicBezTo>
                  <a:pt x="39756" y="951"/>
                  <a:pt x="39530" y="904"/>
                  <a:pt x="39304" y="892"/>
                </a:cubicBezTo>
                <a:cubicBezTo>
                  <a:pt x="39294" y="891"/>
                  <a:pt x="39285" y="891"/>
                  <a:pt x="39276" y="891"/>
                </a:cubicBezTo>
                <a:cubicBezTo>
                  <a:pt x="39123" y="891"/>
                  <a:pt x="38979" y="956"/>
                  <a:pt x="38822" y="956"/>
                </a:cubicBezTo>
                <a:cubicBezTo>
                  <a:pt x="38759" y="956"/>
                  <a:pt x="38694" y="945"/>
                  <a:pt x="38625" y="916"/>
                </a:cubicBezTo>
                <a:cubicBezTo>
                  <a:pt x="38720" y="666"/>
                  <a:pt x="38815" y="428"/>
                  <a:pt x="38899" y="201"/>
                </a:cubicBezTo>
                <a:cubicBezTo>
                  <a:pt x="38649" y="23"/>
                  <a:pt x="38649" y="23"/>
                  <a:pt x="38339" y="11"/>
                </a:cubicBezTo>
                <a:cubicBezTo>
                  <a:pt x="38222" y="4"/>
                  <a:pt x="38105" y="1"/>
                  <a:pt x="379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7269" tIns="107269" rIns="107269" bIns="1072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83" name="Google Shape;9383;p17"/>
          <p:cNvGrpSpPr/>
          <p:nvPr/>
        </p:nvGrpSpPr>
        <p:grpSpPr>
          <a:xfrm rot="-8527916" flipH="1">
            <a:off x="176480" y="1853506"/>
            <a:ext cx="3057255" cy="3265681"/>
            <a:chOff x="1465350" y="188825"/>
            <a:chExt cx="4671850" cy="5221300"/>
          </a:xfrm>
        </p:grpSpPr>
        <p:sp>
          <p:nvSpPr>
            <p:cNvPr id="9384" name="Google Shape;9384;p17"/>
            <p:cNvSpPr/>
            <p:nvPr/>
          </p:nvSpPr>
          <p:spPr>
            <a:xfrm>
              <a:off x="1511575" y="1435600"/>
              <a:ext cx="3315175" cy="3974525"/>
            </a:xfrm>
            <a:custGeom>
              <a:avLst/>
              <a:gdLst/>
              <a:ahLst/>
              <a:cxnLst/>
              <a:rect l="l" t="t" r="r" b="b"/>
              <a:pathLst>
                <a:path w="132607" h="158981" extrusionOk="0">
                  <a:moveTo>
                    <a:pt x="132606" y="0"/>
                  </a:moveTo>
                  <a:cubicBezTo>
                    <a:pt x="132606" y="1"/>
                    <a:pt x="131784" y="83"/>
                    <a:pt x="130265" y="370"/>
                  </a:cubicBezTo>
                  <a:cubicBezTo>
                    <a:pt x="128704" y="576"/>
                    <a:pt x="126444" y="986"/>
                    <a:pt x="123569" y="1767"/>
                  </a:cubicBezTo>
                  <a:cubicBezTo>
                    <a:pt x="120693" y="2506"/>
                    <a:pt x="117242" y="3616"/>
                    <a:pt x="113422" y="5177"/>
                  </a:cubicBezTo>
                  <a:cubicBezTo>
                    <a:pt x="109601" y="6779"/>
                    <a:pt x="105370" y="8833"/>
                    <a:pt x="100975" y="11339"/>
                  </a:cubicBezTo>
                  <a:cubicBezTo>
                    <a:pt x="96538" y="13927"/>
                    <a:pt x="91937" y="16967"/>
                    <a:pt x="87254" y="20500"/>
                  </a:cubicBezTo>
                  <a:cubicBezTo>
                    <a:pt x="86063" y="21362"/>
                    <a:pt x="84953" y="22307"/>
                    <a:pt x="83762" y="23211"/>
                  </a:cubicBezTo>
                  <a:cubicBezTo>
                    <a:pt x="83146" y="23663"/>
                    <a:pt x="82571" y="24156"/>
                    <a:pt x="81955" y="24608"/>
                  </a:cubicBezTo>
                  <a:cubicBezTo>
                    <a:pt x="81379" y="25100"/>
                    <a:pt x="80763" y="25593"/>
                    <a:pt x="80229" y="26086"/>
                  </a:cubicBezTo>
                  <a:cubicBezTo>
                    <a:pt x="79038" y="27072"/>
                    <a:pt x="77847" y="28099"/>
                    <a:pt x="76655" y="29126"/>
                  </a:cubicBezTo>
                  <a:cubicBezTo>
                    <a:pt x="75546" y="30194"/>
                    <a:pt x="74396" y="31263"/>
                    <a:pt x="73246" y="32372"/>
                  </a:cubicBezTo>
                  <a:cubicBezTo>
                    <a:pt x="70863" y="34508"/>
                    <a:pt x="68645" y="36890"/>
                    <a:pt x="66344" y="39191"/>
                  </a:cubicBezTo>
                  <a:cubicBezTo>
                    <a:pt x="64085" y="41574"/>
                    <a:pt x="61866" y="43997"/>
                    <a:pt x="59648" y="46544"/>
                  </a:cubicBezTo>
                  <a:lnTo>
                    <a:pt x="56444" y="50365"/>
                  </a:lnTo>
                  <a:cubicBezTo>
                    <a:pt x="55335" y="51679"/>
                    <a:pt x="54267" y="52953"/>
                    <a:pt x="53240" y="54267"/>
                  </a:cubicBezTo>
                  <a:cubicBezTo>
                    <a:pt x="52172" y="55623"/>
                    <a:pt x="51145" y="56979"/>
                    <a:pt x="50118" y="58293"/>
                  </a:cubicBezTo>
                  <a:lnTo>
                    <a:pt x="48598" y="60306"/>
                  </a:lnTo>
                  <a:lnTo>
                    <a:pt x="47078" y="62360"/>
                  </a:lnTo>
                  <a:cubicBezTo>
                    <a:pt x="43093" y="67865"/>
                    <a:pt x="39355" y="73493"/>
                    <a:pt x="35863" y="79162"/>
                  </a:cubicBezTo>
                  <a:cubicBezTo>
                    <a:pt x="34137" y="82038"/>
                    <a:pt x="32412" y="84790"/>
                    <a:pt x="30810" y="87666"/>
                  </a:cubicBezTo>
                  <a:cubicBezTo>
                    <a:pt x="29208" y="90500"/>
                    <a:pt x="27688" y="93335"/>
                    <a:pt x="26127" y="96087"/>
                  </a:cubicBezTo>
                  <a:cubicBezTo>
                    <a:pt x="23210" y="101674"/>
                    <a:pt x="20376" y="107138"/>
                    <a:pt x="18034" y="112437"/>
                  </a:cubicBezTo>
                  <a:cubicBezTo>
                    <a:pt x="16802" y="115025"/>
                    <a:pt x="15569" y="117572"/>
                    <a:pt x="14501" y="120078"/>
                  </a:cubicBezTo>
                  <a:cubicBezTo>
                    <a:pt x="13474" y="122584"/>
                    <a:pt x="12447" y="125049"/>
                    <a:pt x="11461" y="127349"/>
                  </a:cubicBezTo>
                  <a:cubicBezTo>
                    <a:pt x="9407" y="131991"/>
                    <a:pt x="7928" y="136346"/>
                    <a:pt x="6408" y="140207"/>
                  </a:cubicBezTo>
                  <a:cubicBezTo>
                    <a:pt x="5710" y="142138"/>
                    <a:pt x="4971" y="143904"/>
                    <a:pt x="4437" y="145589"/>
                  </a:cubicBezTo>
                  <a:lnTo>
                    <a:pt x="2876" y="150190"/>
                  </a:lnTo>
                  <a:cubicBezTo>
                    <a:pt x="1890" y="152983"/>
                    <a:pt x="1232" y="155201"/>
                    <a:pt x="739" y="156680"/>
                  </a:cubicBezTo>
                  <a:cubicBezTo>
                    <a:pt x="246" y="158159"/>
                    <a:pt x="0" y="158981"/>
                    <a:pt x="0" y="158981"/>
                  </a:cubicBezTo>
                  <a:cubicBezTo>
                    <a:pt x="0" y="158981"/>
                    <a:pt x="370" y="158282"/>
                    <a:pt x="1027" y="156845"/>
                  </a:cubicBezTo>
                  <a:cubicBezTo>
                    <a:pt x="1684" y="155407"/>
                    <a:pt x="2711" y="153353"/>
                    <a:pt x="3944" y="150683"/>
                  </a:cubicBezTo>
                  <a:cubicBezTo>
                    <a:pt x="4560" y="149327"/>
                    <a:pt x="5299" y="147848"/>
                    <a:pt x="5998" y="146246"/>
                  </a:cubicBezTo>
                  <a:cubicBezTo>
                    <a:pt x="6778" y="144644"/>
                    <a:pt x="7600" y="142960"/>
                    <a:pt x="8462" y="141111"/>
                  </a:cubicBezTo>
                  <a:cubicBezTo>
                    <a:pt x="9366" y="139262"/>
                    <a:pt x="10311" y="137332"/>
                    <a:pt x="11297" y="135278"/>
                  </a:cubicBezTo>
                  <a:cubicBezTo>
                    <a:pt x="12283" y="133182"/>
                    <a:pt x="13351" y="131005"/>
                    <a:pt x="14501" y="128787"/>
                  </a:cubicBezTo>
                  <a:cubicBezTo>
                    <a:pt x="15610" y="126527"/>
                    <a:pt x="16802" y="124227"/>
                    <a:pt x="18034" y="121803"/>
                  </a:cubicBezTo>
                  <a:cubicBezTo>
                    <a:pt x="19267" y="119380"/>
                    <a:pt x="20581" y="116915"/>
                    <a:pt x="21937" y="114409"/>
                  </a:cubicBezTo>
                  <a:cubicBezTo>
                    <a:pt x="24566" y="109356"/>
                    <a:pt x="27647" y="104139"/>
                    <a:pt x="30646" y="98634"/>
                  </a:cubicBezTo>
                  <a:cubicBezTo>
                    <a:pt x="32248" y="96005"/>
                    <a:pt x="33891" y="93253"/>
                    <a:pt x="35534" y="90500"/>
                  </a:cubicBezTo>
                  <a:cubicBezTo>
                    <a:pt x="36356" y="89103"/>
                    <a:pt x="37218" y="87789"/>
                    <a:pt x="38122" y="86392"/>
                  </a:cubicBezTo>
                  <a:lnTo>
                    <a:pt x="40710" y="82243"/>
                  </a:lnTo>
                  <a:cubicBezTo>
                    <a:pt x="44284" y="76738"/>
                    <a:pt x="47981" y="71192"/>
                    <a:pt x="51884" y="65852"/>
                  </a:cubicBezTo>
                  <a:lnTo>
                    <a:pt x="53322" y="63798"/>
                  </a:lnTo>
                  <a:lnTo>
                    <a:pt x="54801" y="61785"/>
                  </a:lnTo>
                  <a:cubicBezTo>
                    <a:pt x="55787" y="60471"/>
                    <a:pt x="56814" y="59156"/>
                    <a:pt x="57758" y="57841"/>
                  </a:cubicBezTo>
                  <a:cubicBezTo>
                    <a:pt x="58744" y="56486"/>
                    <a:pt x="59812" y="55253"/>
                    <a:pt x="60839" y="53980"/>
                  </a:cubicBezTo>
                  <a:cubicBezTo>
                    <a:pt x="61866" y="52706"/>
                    <a:pt x="62893" y="51474"/>
                    <a:pt x="63920" y="50200"/>
                  </a:cubicBezTo>
                  <a:cubicBezTo>
                    <a:pt x="64947" y="48886"/>
                    <a:pt x="66098" y="47736"/>
                    <a:pt x="67125" y="46503"/>
                  </a:cubicBezTo>
                  <a:cubicBezTo>
                    <a:pt x="68193" y="45271"/>
                    <a:pt x="69220" y="44038"/>
                    <a:pt x="70288" y="42847"/>
                  </a:cubicBezTo>
                  <a:cubicBezTo>
                    <a:pt x="72465" y="40464"/>
                    <a:pt x="74560" y="38123"/>
                    <a:pt x="76778" y="35946"/>
                  </a:cubicBezTo>
                  <a:lnTo>
                    <a:pt x="80065" y="32659"/>
                  </a:lnTo>
                  <a:cubicBezTo>
                    <a:pt x="81133" y="31632"/>
                    <a:pt x="82283" y="30605"/>
                    <a:pt x="83351" y="29578"/>
                  </a:cubicBezTo>
                  <a:cubicBezTo>
                    <a:pt x="83885" y="29085"/>
                    <a:pt x="84460" y="28551"/>
                    <a:pt x="84994" y="28058"/>
                  </a:cubicBezTo>
                  <a:cubicBezTo>
                    <a:pt x="85529" y="27606"/>
                    <a:pt x="86063" y="27072"/>
                    <a:pt x="86638" y="26620"/>
                  </a:cubicBezTo>
                  <a:cubicBezTo>
                    <a:pt x="87706" y="25676"/>
                    <a:pt x="88774" y="24731"/>
                    <a:pt x="89842" y="23786"/>
                  </a:cubicBezTo>
                  <a:cubicBezTo>
                    <a:pt x="94279" y="20130"/>
                    <a:pt x="98551" y="16884"/>
                    <a:pt x="102659" y="14091"/>
                  </a:cubicBezTo>
                  <a:cubicBezTo>
                    <a:pt x="106767" y="11380"/>
                    <a:pt x="110669" y="8997"/>
                    <a:pt x="114243" y="7107"/>
                  </a:cubicBezTo>
                  <a:cubicBezTo>
                    <a:pt x="117858" y="5259"/>
                    <a:pt x="121063" y="3821"/>
                    <a:pt x="123815" y="2753"/>
                  </a:cubicBezTo>
                  <a:cubicBezTo>
                    <a:pt x="126526" y="1644"/>
                    <a:pt x="128663" y="986"/>
                    <a:pt x="130224" y="576"/>
                  </a:cubicBezTo>
                  <a:cubicBezTo>
                    <a:pt x="131743" y="165"/>
                    <a:pt x="132606" y="1"/>
                    <a:pt x="132606" y="0"/>
                  </a:cubicBezTo>
                  <a:close/>
                </a:path>
              </a:pathLst>
            </a:custGeom>
            <a:solidFill>
              <a:srgbClr val="D4B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5" name="Google Shape;9385;p17"/>
            <p:cNvSpPr/>
            <p:nvPr/>
          </p:nvSpPr>
          <p:spPr>
            <a:xfrm>
              <a:off x="1606050" y="912450"/>
              <a:ext cx="4531150" cy="3515900"/>
            </a:xfrm>
            <a:custGeom>
              <a:avLst/>
              <a:gdLst/>
              <a:ahLst/>
              <a:cxnLst/>
              <a:rect l="l" t="t" r="r" b="b"/>
              <a:pathLst>
                <a:path w="181246" h="140636" extrusionOk="0">
                  <a:moveTo>
                    <a:pt x="119739" y="1"/>
                  </a:moveTo>
                  <a:cubicBezTo>
                    <a:pt x="115790" y="1"/>
                    <a:pt x="113422" y="304"/>
                    <a:pt x="113422" y="304"/>
                  </a:cubicBezTo>
                  <a:cubicBezTo>
                    <a:pt x="111245" y="3180"/>
                    <a:pt x="102988" y="9999"/>
                    <a:pt x="102988" y="9999"/>
                  </a:cubicBezTo>
                  <a:cubicBezTo>
                    <a:pt x="102454" y="9013"/>
                    <a:pt x="107959" y="1167"/>
                    <a:pt x="107959" y="1167"/>
                  </a:cubicBezTo>
                  <a:cubicBezTo>
                    <a:pt x="107789" y="1122"/>
                    <a:pt x="107555" y="1105"/>
                    <a:pt x="107293" y="1105"/>
                  </a:cubicBezTo>
                  <a:cubicBezTo>
                    <a:pt x="106350" y="1105"/>
                    <a:pt x="105042" y="1331"/>
                    <a:pt x="105042" y="1331"/>
                  </a:cubicBezTo>
                  <a:cubicBezTo>
                    <a:pt x="100359" y="3344"/>
                    <a:pt x="90910" y="17229"/>
                    <a:pt x="90910" y="17229"/>
                  </a:cubicBezTo>
                  <a:cubicBezTo>
                    <a:pt x="89842" y="12916"/>
                    <a:pt x="96374" y="3591"/>
                    <a:pt x="96374" y="3591"/>
                  </a:cubicBezTo>
                  <a:lnTo>
                    <a:pt x="96374" y="3591"/>
                  </a:lnTo>
                  <a:cubicBezTo>
                    <a:pt x="70535" y="9301"/>
                    <a:pt x="39766" y="42411"/>
                    <a:pt x="39766" y="42411"/>
                  </a:cubicBezTo>
                  <a:cubicBezTo>
                    <a:pt x="37260" y="46930"/>
                    <a:pt x="32536" y="83656"/>
                    <a:pt x="32536" y="83656"/>
                  </a:cubicBezTo>
                  <a:cubicBezTo>
                    <a:pt x="25511" y="73591"/>
                    <a:pt x="31262" y="54613"/>
                    <a:pt x="31262" y="54612"/>
                  </a:cubicBezTo>
                  <a:lnTo>
                    <a:pt x="31262" y="54612"/>
                  </a:lnTo>
                  <a:cubicBezTo>
                    <a:pt x="5916" y="87764"/>
                    <a:pt x="15077" y="112946"/>
                    <a:pt x="15077" y="112946"/>
                  </a:cubicBezTo>
                  <a:cubicBezTo>
                    <a:pt x="8258" y="107483"/>
                    <a:pt x="4232" y="97870"/>
                    <a:pt x="4232" y="97870"/>
                  </a:cubicBezTo>
                  <a:lnTo>
                    <a:pt x="4232" y="97870"/>
                  </a:lnTo>
                  <a:cubicBezTo>
                    <a:pt x="5176" y="106168"/>
                    <a:pt x="13105" y="117999"/>
                    <a:pt x="13105" y="117999"/>
                  </a:cubicBezTo>
                  <a:cubicBezTo>
                    <a:pt x="9326" y="116356"/>
                    <a:pt x="2219" y="108551"/>
                    <a:pt x="2219" y="108551"/>
                  </a:cubicBezTo>
                  <a:lnTo>
                    <a:pt x="2219" y="108551"/>
                  </a:lnTo>
                  <a:cubicBezTo>
                    <a:pt x="5053" y="116520"/>
                    <a:pt x="13639" y="121778"/>
                    <a:pt x="13639" y="121778"/>
                  </a:cubicBezTo>
                  <a:cubicBezTo>
                    <a:pt x="8134" y="122723"/>
                    <a:pt x="0" y="130898"/>
                    <a:pt x="0" y="130898"/>
                  </a:cubicBezTo>
                  <a:cubicBezTo>
                    <a:pt x="5853" y="128676"/>
                    <a:pt x="10722" y="128014"/>
                    <a:pt x="14448" y="128014"/>
                  </a:cubicBezTo>
                  <a:cubicBezTo>
                    <a:pt x="19954" y="128014"/>
                    <a:pt x="22964" y="129460"/>
                    <a:pt x="22964" y="129460"/>
                  </a:cubicBezTo>
                  <a:cubicBezTo>
                    <a:pt x="31777" y="129501"/>
                    <a:pt x="34969" y="140502"/>
                    <a:pt x="35001" y="140634"/>
                  </a:cubicBezTo>
                  <a:lnTo>
                    <a:pt x="35001" y="140634"/>
                  </a:lnTo>
                  <a:cubicBezTo>
                    <a:pt x="39478" y="135129"/>
                    <a:pt x="40341" y="127406"/>
                    <a:pt x="40341" y="127406"/>
                  </a:cubicBezTo>
                  <a:cubicBezTo>
                    <a:pt x="53116" y="121861"/>
                    <a:pt x="62113" y="110893"/>
                    <a:pt x="62113" y="110892"/>
                  </a:cubicBezTo>
                  <a:lnTo>
                    <a:pt x="62113" y="110892"/>
                  </a:lnTo>
                  <a:cubicBezTo>
                    <a:pt x="59625" y="113151"/>
                    <a:pt x="54833" y="113795"/>
                    <a:pt x="50176" y="113795"/>
                  </a:cubicBezTo>
                  <a:cubicBezTo>
                    <a:pt x="43990" y="113795"/>
                    <a:pt x="38040" y="112659"/>
                    <a:pt x="38040" y="112659"/>
                  </a:cubicBezTo>
                  <a:cubicBezTo>
                    <a:pt x="66180" y="106332"/>
                    <a:pt x="75752" y="81315"/>
                    <a:pt x="75752" y="81314"/>
                  </a:cubicBezTo>
                  <a:lnTo>
                    <a:pt x="75752" y="81314"/>
                  </a:lnTo>
                  <a:cubicBezTo>
                    <a:pt x="73369" y="82752"/>
                    <a:pt x="63962" y="83492"/>
                    <a:pt x="63962" y="83492"/>
                  </a:cubicBezTo>
                  <a:cubicBezTo>
                    <a:pt x="67454" y="81848"/>
                    <a:pt x="78915" y="75769"/>
                    <a:pt x="78915" y="75769"/>
                  </a:cubicBezTo>
                  <a:lnTo>
                    <a:pt x="84666" y="65581"/>
                  </a:lnTo>
                  <a:lnTo>
                    <a:pt x="84666" y="65581"/>
                  </a:lnTo>
                  <a:cubicBezTo>
                    <a:pt x="82694" y="66074"/>
                    <a:pt x="72958" y="73304"/>
                    <a:pt x="72958" y="73304"/>
                  </a:cubicBezTo>
                  <a:cubicBezTo>
                    <a:pt x="89514" y="50586"/>
                    <a:pt x="101797" y="46889"/>
                    <a:pt x="105535" y="45246"/>
                  </a:cubicBezTo>
                  <a:cubicBezTo>
                    <a:pt x="105959" y="45061"/>
                    <a:pt x="106409" y="44979"/>
                    <a:pt x="106873" y="44979"/>
                  </a:cubicBezTo>
                  <a:cubicBezTo>
                    <a:pt x="110534" y="44979"/>
                    <a:pt x="115065" y="50093"/>
                    <a:pt x="115065" y="50093"/>
                  </a:cubicBezTo>
                  <a:cubicBezTo>
                    <a:pt x="117777" y="46930"/>
                    <a:pt x="134825" y="37235"/>
                    <a:pt x="134825" y="37235"/>
                  </a:cubicBezTo>
                  <a:cubicBezTo>
                    <a:pt x="132730" y="32224"/>
                    <a:pt x="127102" y="27910"/>
                    <a:pt x="127102" y="27910"/>
                  </a:cubicBezTo>
                  <a:lnTo>
                    <a:pt x="127102" y="27910"/>
                  </a:lnTo>
                  <a:cubicBezTo>
                    <a:pt x="133469" y="27992"/>
                    <a:pt x="141850" y="36948"/>
                    <a:pt x="141850" y="36948"/>
                  </a:cubicBezTo>
                  <a:cubicBezTo>
                    <a:pt x="181245" y="27828"/>
                    <a:pt x="169620" y="17558"/>
                    <a:pt x="169620" y="17558"/>
                  </a:cubicBezTo>
                  <a:cubicBezTo>
                    <a:pt x="151648" y="2120"/>
                    <a:pt x="130174" y="1"/>
                    <a:pt x="119739" y="1"/>
                  </a:cubicBezTo>
                  <a:close/>
                  <a:moveTo>
                    <a:pt x="35001" y="140634"/>
                  </a:moveTo>
                  <a:cubicBezTo>
                    <a:pt x="35001" y="140634"/>
                    <a:pt x="35001" y="140634"/>
                    <a:pt x="35001" y="140634"/>
                  </a:cubicBezTo>
                  <a:cubicBezTo>
                    <a:pt x="35001" y="140635"/>
                    <a:pt x="35001" y="140635"/>
                    <a:pt x="35001" y="140635"/>
                  </a:cubicBezTo>
                  <a:cubicBezTo>
                    <a:pt x="35001" y="140635"/>
                    <a:pt x="35001" y="140635"/>
                    <a:pt x="35001" y="140634"/>
                  </a:cubicBezTo>
                  <a:close/>
                </a:path>
              </a:pathLst>
            </a:custGeom>
            <a:solidFill>
              <a:srgbClr val="D4B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6" name="Google Shape;9386;p17"/>
            <p:cNvSpPr/>
            <p:nvPr/>
          </p:nvSpPr>
          <p:spPr>
            <a:xfrm>
              <a:off x="2887750" y="2516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7" name="Google Shape;9387;p17"/>
            <p:cNvSpPr/>
            <p:nvPr/>
          </p:nvSpPr>
          <p:spPr>
            <a:xfrm>
              <a:off x="2967850" y="2487250"/>
              <a:ext cx="25" cy="1050"/>
            </a:xfrm>
            <a:custGeom>
              <a:avLst/>
              <a:gdLst/>
              <a:ahLst/>
              <a:cxnLst/>
              <a:rect l="l" t="t" r="r" b="b"/>
              <a:pathLst>
                <a:path w="1" h="42" extrusionOk="0">
                  <a:moveTo>
                    <a:pt x="0" y="1"/>
                  </a:moveTo>
                  <a:cubicBezTo>
                    <a:pt x="0" y="42"/>
                    <a:pt x="0" y="42"/>
                    <a:pt x="0" y="1"/>
                  </a:cubicBezTo>
                  <a:cubicBezTo>
                    <a:pt x="0" y="42"/>
                    <a:pt x="0" y="42"/>
                    <a:pt x="0" y="1"/>
                  </a:cubicBezTo>
                  <a:cubicBezTo>
                    <a:pt x="0" y="4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8" name="Google Shape;9388;p17"/>
            <p:cNvSpPr/>
            <p:nvPr/>
          </p:nvSpPr>
          <p:spPr>
            <a:xfrm>
              <a:off x="4030800" y="2605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9" name="Google Shape;9389;p17"/>
            <p:cNvSpPr/>
            <p:nvPr/>
          </p:nvSpPr>
          <p:spPr>
            <a:xfrm>
              <a:off x="4510400" y="1741650"/>
              <a:ext cx="1050" cy="25"/>
            </a:xfrm>
            <a:custGeom>
              <a:avLst/>
              <a:gdLst/>
              <a:ahLst/>
              <a:cxnLst/>
              <a:rect l="l" t="t" r="r" b="b"/>
              <a:pathLst>
                <a:path w="42" h="1" extrusionOk="0">
                  <a:moveTo>
                    <a:pt x="42" y="0"/>
                  </a:moveTo>
                  <a:cubicBezTo>
                    <a:pt x="42" y="0"/>
                    <a:pt x="1" y="0"/>
                    <a:pt x="42" y="0"/>
                  </a:cubicBezTo>
                  <a:cubicBezTo>
                    <a:pt x="1" y="0"/>
                    <a:pt x="1" y="0"/>
                    <a:pt x="42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0" name="Google Shape;9390;p17"/>
            <p:cNvSpPr/>
            <p:nvPr/>
          </p:nvSpPr>
          <p:spPr>
            <a:xfrm>
              <a:off x="4583325" y="187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1" name="Google Shape;9391;p17"/>
            <p:cNvSpPr/>
            <p:nvPr/>
          </p:nvSpPr>
          <p:spPr>
            <a:xfrm>
              <a:off x="4025650" y="3165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2" name="Google Shape;9392;p17"/>
            <p:cNvSpPr/>
            <p:nvPr/>
          </p:nvSpPr>
          <p:spPr>
            <a:xfrm>
              <a:off x="3220500" y="1588625"/>
              <a:ext cx="1050" cy="1050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1" y="42"/>
                  </a:moveTo>
                  <a:cubicBezTo>
                    <a:pt x="41" y="42"/>
                    <a:pt x="0" y="42"/>
                    <a:pt x="41" y="42"/>
                  </a:cubicBezTo>
                  <a:cubicBezTo>
                    <a:pt x="0" y="0"/>
                    <a:pt x="0" y="0"/>
                    <a:pt x="41" y="4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3" name="Google Shape;9393;p17"/>
            <p:cNvSpPr/>
            <p:nvPr/>
          </p:nvSpPr>
          <p:spPr>
            <a:xfrm>
              <a:off x="3024325" y="450700"/>
              <a:ext cx="257800" cy="95550"/>
            </a:xfrm>
            <a:custGeom>
              <a:avLst/>
              <a:gdLst/>
              <a:ahLst/>
              <a:cxnLst/>
              <a:rect l="l" t="t" r="r" b="b"/>
              <a:pathLst>
                <a:path w="10312" h="3822" extrusionOk="0">
                  <a:moveTo>
                    <a:pt x="3575" y="2712"/>
                  </a:moveTo>
                  <a:cubicBezTo>
                    <a:pt x="4725" y="2383"/>
                    <a:pt x="5423" y="2178"/>
                    <a:pt x="6245" y="1931"/>
                  </a:cubicBezTo>
                  <a:cubicBezTo>
                    <a:pt x="6450" y="2219"/>
                    <a:pt x="6656" y="2589"/>
                    <a:pt x="6861" y="2958"/>
                  </a:cubicBezTo>
                  <a:cubicBezTo>
                    <a:pt x="7313" y="2999"/>
                    <a:pt x="7806" y="2999"/>
                    <a:pt x="8299" y="3041"/>
                  </a:cubicBezTo>
                  <a:cubicBezTo>
                    <a:pt x="8340" y="3328"/>
                    <a:pt x="8381" y="3575"/>
                    <a:pt x="8381" y="3821"/>
                  </a:cubicBezTo>
                  <a:lnTo>
                    <a:pt x="8710" y="3821"/>
                  </a:lnTo>
                  <a:cubicBezTo>
                    <a:pt x="8751" y="3451"/>
                    <a:pt x="8915" y="3041"/>
                    <a:pt x="8874" y="2712"/>
                  </a:cubicBezTo>
                  <a:cubicBezTo>
                    <a:pt x="8751" y="2219"/>
                    <a:pt x="9038" y="1972"/>
                    <a:pt x="9572" y="1890"/>
                  </a:cubicBezTo>
                  <a:cubicBezTo>
                    <a:pt x="9778" y="1808"/>
                    <a:pt x="9983" y="1767"/>
                    <a:pt x="10312" y="1726"/>
                  </a:cubicBezTo>
                  <a:cubicBezTo>
                    <a:pt x="9655" y="1192"/>
                    <a:pt x="9737" y="740"/>
                    <a:pt x="10065" y="288"/>
                  </a:cubicBezTo>
                  <a:cubicBezTo>
                    <a:pt x="10106" y="206"/>
                    <a:pt x="10065" y="124"/>
                    <a:pt x="9983" y="1"/>
                  </a:cubicBezTo>
                  <a:lnTo>
                    <a:pt x="5998" y="1"/>
                  </a:lnTo>
                  <a:cubicBezTo>
                    <a:pt x="5834" y="124"/>
                    <a:pt x="5629" y="206"/>
                    <a:pt x="5464" y="288"/>
                  </a:cubicBezTo>
                  <a:cubicBezTo>
                    <a:pt x="5013" y="494"/>
                    <a:pt x="4971" y="288"/>
                    <a:pt x="4930" y="1"/>
                  </a:cubicBezTo>
                  <a:lnTo>
                    <a:pt x="83" y="1"/>
                  </a:lnTo>
                  <a:cubicBezTo>
                    <a:pt x="42" y="288"/>
                    <a:pt x="42" y="535"/>
                    <a:pt x="1" y="781"/>
                  </a:cubicBezTo>
                  <a:cubicBezTo>
                    <a:pt x="1028" y="904"/>
                    <a:pt x="1973" y="781"/>
                    <a:pt x="2671" y="1110"/>
                  </a:cubicBezTo>
                  <a:cubicBezTo>
                    <a:pt x="3369" y="1274"/>
                    <a:pt x="4437" y="1685"/>
                    <a:pt x="3575" y="2712"/>
                  </a:cubicBezTo>
                  <a:close/>
                  <a:moveTo>
                    <a:pt x="8094" y="1151"/>
                  </a:moveTo>
                  <a:cubicBezTo>
                    <a:pt x="8135" y="1151"/>
                    <a:pt x="8176" y="1274"/>
                    <a:pt x="8176" y="1274"/>
                  </a:cubicBezTo>
                  <a:cubicBezTo>
                    <a:pt x="8176" y="1315"/>
                    <a:pt x="8094" y="1356"/>
                    <a:pt x="8052" y="1438"/>
                  </a:cubicBezTo>
                  <a:cubicBezTo>
                    <a:pt x="7970" y="1397"/>
                    <a:pt x="7888" y="1356"/>
                    <a:pt x="7765" y="1274"/>
                  </a:cubicBezTo>
                  <a:cubicBezTo>
                    <a:pt x="7929" y="1192"/>
                    <a:pt x="8011" y="1151"/>
                    <a:pt x="8094" y="1151"/>
                  </a:cubicBezTo>
                  <a:close/>
                  <a:moveTo>
                    <a:pt x="7272" y="370"/>
                  </a:moveTo>
                  <a:lnTo>
                    <a:pt x="7601" y="370"/>
                  </a:lnTo>
                  <a:cubicBezTo>
                    <a:pt x="7518" y="535"/>
                    <a:pt x="7477" y="699"/>
                    <a:pt x="7477" y="863"/>
                  </a:cubicBezTo>
                  <a:lnTo>
                    <a:pt x="7272" y="863"/>
                  </a:ln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4" name="Google Shape;9394;p17"/>
            <p:cNvSpPr/>
            <p:nvPr/>
          </p:nvSpPr>
          <p:spPr>
            <a:xfrm>
              <a:off x="4201275" y="438375"/>
              <a:ext cx="149975" cy="86300"/>
            </a:xfrm>
            <a:custGeom>
              <a:avLst/>
              <a:gdLst/>
              <a:ahLst/>
              <a:cxnLst/>
              <a:rect l="l" t="t" r="r" b="b"/>
              <a:pathLst>
                <a:path w="5999" h="3452" extrusionOk="0">
                  <a:moveTo>
                    <a:pt x="206" y="2507"/>
                  </a:moveTo>
                  <a:cubicBezTo>
                    <a:pt x="863" y="2301"/>
                    <a:pt x="1192" y="2219"/>
                    <a:pt x="1479" y="2096"/>
                  </a:cubicBezTo>
                  <a:cubicBezTo>
                    <a:pt x="2260" y="2465"/>
                    <a:pt x="2137" y="2917"/>
                    <a:pt x="1890" y="3328"/>
                  </a:cubicBezTo>
                  <a:cubicBezTo>
                    <a:pt x="2424" y="3410"/>
                    <a:pt x="2753" y="3451"/>
                    <a:pt x="3246" y="3451"/>
                  </a:cubicBezTo>
                  <a:cubicBezTo>
                    <a:pt x="3246" y="3328"/>
                    <a:pt x="3328" y="3164"/>
                    <a:pt x="3287" y="3082"/>
                  </a:cubicBezTo>
                  <a:cubicBezTo>
                    <a:pt x="3040" y="2589"/>
                    <a:pt x="3164" y="2137"/>
                    <a:pt x="3739" y="1726"/>
                  </a:cubicBezTo>
                  <a:cubicBezTo>
                    <a:pt x="4108" y="1480"/>
                    <a:pt x="4478" y="1233"/>
                    <a:pt x="4807" y="904"/>
                  </a:cubicBezTo>
                  <a:cubicBezTo>
                    <a:pt x="5218" y="617"/>
                    <a:pt x="5587" y="288"/>
                    <a:pt x="5998" y="1"/>
                  </a:cubicBezTo>
                  <a:lnTo>
                    <a:pt x="1192" y="1"/>
                  </a:lnTo>
                  <a:cubicBezTo>
                    <a:pt x="822" y="206"/>
                    <a:pt x="452" y="411"/>
                    <a:pt x="0" y="658"/>
                  </a:cubicBezTo>
                  <a:cubicBezTo>
                    <a:pt x="247" y="987"/>
                    <a:pt x="452" y="1274"/>
                    <a:pt x="658" y="1603"/>
                  </a:cubicBezTo>
                  <a:cubicBezTo>
                    <a:pt x="493" y="1890"/>
                    <a:pt x="411" y="2178"/>
                    <a:pt x="206" y="2507"/>
                  </a:cubicBezTo>
                  <a:close/>
                  <a:moveTo>
                    <a:pt x="2712" y="1767"/>
                  </a:moveTo>
                  <a:cubicBezTo>
                    <a:pt x="2096" y="1562"/>
                    <a:pt x="1685" y="1438"/>
                    <a:pt x="1192" y="1274"/>
                  </a:cubicBezTo>
                  <a:cubicBezTo>
                    <a:pt x="2013" y="1028"/>
                    <a:pt x="2013" y="1028"/>
                    <a:pt x="2712" y="1767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5" name="Google Shape;9395;p17"/>
            <p:cNvSpPr/>
            <p:nvPr/>
          </p:nvSpPr>
          <p:spPr>
            <a:xfrm>
              <a:off x="4033875" y="440425"/>
              <a:ext cx="127375" cy="73975"/>
            </a:xfrm>
            <a:custGeom>
              <a:avLst/>
              <a:gdLst/>
              <a:ahLst/>
              <a:cxnLst/>
              <a:rect l="l" t="t" r="r" b="b"/>
              <a:pathLst>
                <a:path w="5095" h="2959" extrusionOk="0">
                  <a:moveTo>
                    <a:pt x="3451" y="494"/>
                  </a:moveTo>
                  <a:cubicBezTo>
                    <a:pt x="3492" y="658"/>
                    <a:pt x="3615" y="699"/>
                    <a:pt x="3533" y="740"/>
                  </a:cubicBezTo>
                  <a:cubicBezTo>
                    <a:pt x="3328" y="1274"/>
                    <a:pt x="3123" y="1726"/>
                    <a:pt x="2958" y="2219"/>
                  </a:cubicBezTo>
                  <a:cubicBezTo>
                    <a:pt x="3657" y="2507"/>
                    <a:pt x="3657" y="2507"/>
                    <a:pt x="3821" y="2959"/>
                  </a:cubicBezTo>
                  <a:cubicBezTo>
                    <a:pt x="5094" y="2137"/>
                    <a:pt x="5094" y="2137"/>
                    <a:pt x="4642" y="1562"/>
                  </a:cubicBezTo>
                  <a:cubicBezTo>
                    <a:pt x="4560" y="1603"/>
                    <a:pt x="4478" y="1603"/>
                    <a:pt x="4478" y="1644"/>
                  </a:cubicBezTo>
                  <a:cubicBezTo>
                    <a:pt x="4437" y="1726"/>
                    <a:pt x="4355" y="1808"/>
                    <a:pt x="4232" y="2055"/>
                  </a:cubicBezTo>
                  <a:cubicBezTo>
                    <a:pt x="4026" y="1767"/>
                    <a:pt x="3821" y="1562"/>
                    <a:pt x="3862" y="1398"/>
                  </a:cubicBezTo>
                  <a:cubicBezTo>
                    <a:pt x="4026" y="1151"/>
                    <a:pt x="4232" y="905"/>
                    <a:pt x="4519" y="740"/>
                  </a:cubicBezTo>
                  <a:cubicBezTo>
                    <a:pt x="4930" y="535"/>
                    <a:pt x="4889" y="288"/>
                    <a:pt x="4848" y="1"/>
                  </a:cubicBezTo>
                  <a:lnTo>
                    <a:pt x="0" y="1"/>
                  </a:lnTo>
                  <a:cubicBezTo>
                    <a:pt x="452" y="124"/>
                    <a:pt x="945" y="206"/>
                    <a:pt x="1397" y="288"/>
                  </a:cubicBezTo>
                  <a:cubicBezTo>
                    <a:pt x="2178" y="371"/>
                    <a:pt x="2835" y="453"/>
                    <a:pt x="3451" y="494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6" name="Google Shape;9396;p17"/>
            <p:cNvSpPr/>
            <p:nvPr/>
          </p:nvSpPr>
          <p:spPr>
            <a:xfrm>
              <a:off x="3769925" y="1525975"/>
              <a:ext cx="73975" cy="72950"/>
            </a:xfrm>
            <a:custGeom>
              <a:avLst/>
              <a:gdLst/>
              <a:ahLst/>
              <a:cxnLst/>
              <a:rect l="l" t="t" r="r" b="b"/>
              <a:pathLst>
                <a:path w="2959" h="2918" extrusionOk="0">
                  <a:moveTo>
                    <a:pt x="2959" y="2712"/>
                  </a:moveTo>
                  <a:cubicBezTo>
                    <a:pt x="2794" y="2137"/>
                    <a:pt x="2137" y="2342"/>
                    <a:pt x="1521" y="2301"/>
                  </a:cubicBezTo>
                  <a:cubicBezTo>
                    <a:pt x="2466" y="1603"/>
                    <a:pt x="2671" y="781"/>
                    <a:pt x="2876" y="1"/>
                  </a:cubicBezTo>
                  <a:lnTo>
                    <a:pt x="2589" y="1"/>
                  </a:lnTo>
                  <a:cubicBezTo>
                    <a:pt x="2055" y="494"/>
                    <a:pt x="2055" y="494"/>
                    <a:pt x="1521" y="1"/>
                  </a:cubicBezTo>
                  <a:lnTo>
                    <a:pt x="1028" y="1"/>
                  </a:lnTo>
                  <a:cubicBezTo>
                    <a:pt x="699" y="576"/>
                    <a:pt x="1357" y="863"/>
                    <a:pt x="1767" y="1274"/>
                  </a:cubicBezTo>
                  <a:cubicBezTo>
                    <a:pt x="1192" y="1603"/>
                    <a:pt x="535" y="1849"/>
                    <a:pt x="1" y="2137"/>
                  </a:cubicBezTo>
                  <a:cubicBezTo>
                    <a:pt x="1069" y="2424"/>
                    <a:pt x="1891" y="2917"/>
                    <a:pt x="2959" y="271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7" name="Google Shape;9397;p17"/>
            <p:cNvSpPr/>
            <p:nvPr/>
          </p:nvSpPr>
          <p:spPr>
            <a:xfrm>
              <a:off x="3561450" y="441450"/>
              <a:ext cx="116075" cy="31875"/>
            </a:xfrm>
            <a:custGeom>
              <a:avLst/>
              <a:gdLst/>
              <a:ahLst/>
              <a:cxnLst/>
              <a:rect l="l" t="t" r="r" b="b"/>
              <a:pathLst>
                <a:path w="4643" h="1275" extrusionOk="0">
                  <a:moveTo>
                    <a:pt x="2835" y="864"/>
                  </a:moveTo>
                  <a:cubicBezTo>
                    <a:pt x="2794" y="658"/>
                    <a:pt x="2794" y="453"/>
                    <a:pt x="2794" y="330"/>
                  </a:cubicBezTo>
                  <a:cubicBezTo>
                    <a:pt x="3451" y="206"/>
                    <a:pt x="4026" y="83"/>
                    <a:pt x="4643" y="1"/>
                  </a:cubicBezTo>
                  <a:lnTo>
                    <a:pt x="863" y="1"/>
                  </a:lnTo>
                  <a:lnTo>
                    <a:pt x="1" y="864"/>
                  </a:lnTo>
                  <a:cubicBezTo>
                    <a:pt x="1110" y="1274"/>
                    <a:pt x="1767" y="1274"/>
                    <a:pt x="2835" y="864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8" name="Google Shape;9398;p17"/>
            <p:cNvSpPr/>
            <p:nvPr/>
          </p:nvSpPr>
          <p:spPr>
            <a:xfrm>
              <a:off x="3938375" y="1515700"/>
              <a:ext cx="433400" cy="136625"/>
            </a:xfrm>
            <a:custGeom>
              <a:avLst/>
              <a:gdLst/>
              <a:ahLst/>
              <a:cxnLst/>
              <a:rect l="l" t="t" r="r" b="b"/>
              <a:pathLst>
                <a:path w="17336" h="5465" extrusionOk="0">
                  <a:moveTo>
                    <a:pt x="1027" y="822"/>
                  </a:moveTo>
                  <a:cubicBezTo>
                    <a:pt x="1931" y="822"/>
                    <a:pt x="1643" y="1315"/>
                    <a:pt x="1849" y="1849"/>
                  </a:cubicBezTo>
                  <a:cubicBezTo>
                    <a:pt x="2095" y="1521"/>
                    <a:pt x="2300" y="1356"/>
                    <a:pt x="2383" y="1233"/>
                  </a:cubicBezTo>
                  <a:cubicBezTo>
                    <a:pt x="2670" y="863"/>
                    <a:pt x="2917" y="453"/>
                    <a:pt x="3122" y="83"/>
                  </a:cubicBezTo>
                  <a:cubicBezTo>
                    <a:pt x="2917" y="494"/>
                    <a:pt x="2793" y="905"/>
                    <a:pt x="3327" y="1274"/>
                  </a:cubicBezTo>
                  <a:cubicBezTo>
                    <a:pt x="3820" y="1644"/>
                    <a:pt x="4354" y="2014"/>
                    <a:pt x="4971" y="2383"/>
                  </a:cubicBezTo>
                  <a:cubicBezTo>
                    <a:pt x="5546" y="2014"/>
                    <a:pt x="6039" y="1603"/>
                    <a:pt x="6573" y="1151"/>
                  </a:cubicBezTo>
                  <a:cubicBezTo>
                    <a:pt x="7107" y="1315"/>
                    <a:pt x="7600" y="1480"/>
                    <a:pt x="8011" y="1562"/>
                  </a:cubicBezTo>
                  <a:cubicBezTo>
                    <a:pt x="8257" y="1685"/>
                    <a:pt x="8462" y="1767"/>
                    <a:pt x="8709" y="1890"/>
                  </a:cubicBezTo>
                  <a:cubicBezTo>
                    <a:pt x="8545" y="1932"/>
                    <a:pt x="8421" y="2055"/>
                    <a:pt x="8257" y="2096"/>
                  </a:cubicBezTo>
                  <a:lnTo>
                    <a:pt x="8339" y="2178"/>
                  </a:lnTo>
                  <a:cubicBezTo>
                    <a:pt x="8627" y="2137"/>
                    <a:pt x="8914" y="2096"/>
                    <a:pt x="9161" y="2096"/>
                  </a:cubicBezTo>
                  <a:cubicBezTo>
                    <a:pt x="9325" y="2137"/>
                    <a:pt x="9489" y="2178"/>
                    <a:pt x="9572" y="2301"/>
                  </a:cubicBezTo>
                  <a:cubicBezTo>
                    <a:pt x="9243" y="2753"/>
                    <a:pt x="9736" y="3328"/>
                    <a:pt x="9489" y="3944"/>
                  </a:cubicBezTo>
                  <a:cubicBezTo>
                    <a:pt x="10270" y="3575"/>
                    <a:pt x="10804" y="3328"/>
                    <a:pt x="11297" y="3082"/>
                  </a:cubicBezTo>
                  <a:cubicBezTo>
                    <a:pt x="12242" y="3493"/>
                    <a:pt x="13228" y="3944"/>
                    <a:pt x="14214" y="4355"/>
                  </a:cubicBezTo>
                  <a:lnTo>
                    <a:pt x="14214" y="4396"/>
                  </a:lnTo>
                  <a:cubicBezTo>
                    <a:pt x="14378" y="4807"/>
                    <a:pt x="14707" y="4848"/>
                    <a:pt x="15200" y="4848"/>
                  </a:cubicBezTo>
                  <a:lnTo>
                    <a:pt x="15241" y="4807"/>
                  </a:lnTo>
                  <a:cubicBezTo>
                    <a:pt x="15734" y="5013"/>
                    <a:pt x="16268" y="5300"/>
                    <a:pt x="16761" y="5464"/>
                  </a:cubicBezTo>
                  <a:cubicBezTo>
                    <a:pt x="16350" y="4930"/>
                    <a:pt x="16103" y="4561"/>
                    <a:pt x="15816" y="4314"/>
                  </a:cubicBezTo>
                  <a:cubicBezTo>
                    <a:pt x="16309" y="3821"/>
                    <a:pt x="16761" y="3369"/>
                    <a:pt x="17336" y="2876"/>
                  </a:cubicBezTo>
                  <a:cubicBezTo>
                    <a:pt x="17048" y="2548"/>
                    <a:pt x="16843" y="2096"/>
                    <a:pt x="16391" y="1849"/>
                  </a:cubicBezTo>
                  <a:cubicBezTo>
                    <a:pt x="15569" y="1356"/>
                    <a:pt x="14666" y="1069"/>
                    <a:pt x="13803" y="699"/>
                  </a:cubicBezTo>
                  <a:cubicBezTo>
                    <a:pt x="13228" y="494"/>
                    <a:pt x="12612" y="288"/>
                    <a:pt x="11995" y="165"/>
                  </a:cubicBezTo>
                  <a:lnTo>
                    <a:pt x="6943" y="165"/>
                  </a:lnTo>
                  <a:lnTo>
                    <a:pt x="6655" y="1"/>
                  </a:lnTo>
                  <a:lnTo>
                    <a:pt x="5587" y="1"/>
                  </a:lnTo>
                  <a:lnTo>
                    <a:pt x="5751" y="165"/>
                  </a:lnTo>
                  <a:lnTo>
                    <a:pt x="3163" y="165"/>
                  </a:lnTo>
                  <a:lnTo>
                    <a:pt x="493" y="165"/>
                  </a:lnTo>
                  <a:cubicBezTo>
                    <a:pt x="288" y="370"/>
                    <a:pt x="82" y="617"/>
                    <a:pt x="0" y="781"/>
                  </a:cubicBezTo>
                  <a:lnTo>
                    <a:pt x="945" y="1726"/>
                  </a:lnTo>
                  <a:cubicBezTo>
                    <a:pt x="945" y="1233"/>
                    <a:pt x="945" y="1028"/>
                    <a:pt x="1027" y="822"/>
                  </a:cubicBezTo>
                  <a:close/>
                  <a:moveTo>
                    <a:pt x="16309" y="2342"/>
                  </a:moveTo>
                  <a:lnTo>
                    <a:pt x="16514" y="2548"/>
                  </a:lnTo>
                  <a:cubicBezTo>
                    <a:pt x="16350" y="2671"/>
                    <a:pt x="16144" y="2753"/>
                    <a:pt x="16021" y="2876"/>
                  </a:cubicBezTo>
                  <a:cubicBezTo>
                    <a:pt x="15898" y="2753"/>
                    <a:pt x="15816" y="2712"/>
                    <a:pt x="15693" y="2630"/>
                  </a:cubicBezTo>
                  <a:cubicBezTo>
                    <a:pt x="15898" y="2507"/>
                    <a:pt x="16103" y="2466"/>
                    <a:pt x="16309" y="2342"/>
                  </a:cubicBezTo>
                  <a:close/>
                  <a:moveTo>
                    <a:pt x="11954" y="1685"/>
                  </a:moveTo>
                  <a:cubicBezTo>
                    <a:pt x="12119" y="1521"/>
                    <a:pt x="12201" y="1315"/>
                    <a:pt x="12365" y="1192"/>
                  </a:cubicBezTo>
                  <a:cubicBezTo>
                    <a:pt x="12612" y="987"/>
                    <a:pt x="12858" y="1069"/>
                    <a:pt x="13022" y="1274"/>
                  </a:cubicBezTo>
                  <a:cubicBezTo>
                    <a:pt x="13844" y="1439"/>
                    <a:pt x="14008" y="1603"/>
                    <a:pt x="13639" y="2055"/>
                  </a:cubicBezTo>
                  <a:cubicBezTo>
                    <a:pt x="13351" y="2424"/>
                    <a:pt x="13392" y="2671"/>
                    <a:pt x="13556" y="2959"/>
                  </a:cubicBezTo>
                  <a:cubicBezTo>
                    <a:pt x="13556" y="3041"/>
                    <a:pt x="13597" y="3041"/>
                    <a:pt x="13597" y="3082"/>
                  </a:cubicBezTo>
                  <a:cubicBezTo>
                    <a:pt x="13228" y="2959"/>
                    <a:pt x="12858" y="2835"/>
                    <a:pt x="12406" y="2671"/>
                  </a:cubicBezTo>
                  <a:cubicBezTo>
                    <a:pt x="12201" y="2630"/>
                    <a:pt x="12036" y="2507"/>
                    <a:pt x="11831" y="2466"/>
                  </a:cubicBezTo>
                  <a:cubicBezTo>
                    <a:pt x="11913" y="2424"/>
                    <a:pt x="11913" y="2301"/>
                    <a:pt x="11954" y="2260"/>
                  </a:cubicBezTo>
                  <a:lnTo>
                    <a:pt x="11995" y="2260"/>
                  </a:lnTo>
                  <a:lnTo>
                    <a:pt x="11995" y="2260"/>
                  </a:lnTo>
                  <a:lnTo>
                    <a:pt x="11995" y="2260"/>
                  </a:lnTo>
                  <a:cubicBezTo>
                    <a:pt x="11831" y="2137"/>
                    <a:pt x="11708" y="2014"/>
                    <a:pt x="11502" y="1890"/>
                  </a:cubicBezTo>
                  <a:cubicBezTo>
                    <a:pt x="11585" y="1849"/>
                    <a:pt x="11749" y="1726"/>
                    <a:pt x="11954" y="1685"/>
                  </a:cubicBezTo>
                  <a:close/>
                  <a:moveTo>
                    <a:pt x="9120" y="987"/>
                  </a:moveTo>
                  <a:cubicBezTo>
                    <a:pt x="9366" y="1192"/>
                    <a:pt x="9531" y="1274"/>
                    <a:pt x="9695" y="1439"/>
                  </a:cubicBezTo>
                  <a:cubicBezTo>
                    <a:pt x="9695" y="1439"/>
                    <a:pt x="9654" y="1439"/>
                    <a:pt x="9654" y="1480"/>
                  </a:cubicBezTo>
                  <a:cubicBezTo>
                    <a:pt x="9366" y="1397"/>
                    <a:pt x="9161" y="1233"/>
                    <a:pt x="8914" y="1110"/>
                  </a:cubicBezTo>
                  <a:cubicBezTo>
                    <a:pt x="8955" y="1028"/>
                    <a:pt x="9038" y="1028"/>
                    <a:pt x="9120" y="987"/>
                  </a:cubicBezTo>
                  <a:close/>
                  <a:moveTo>
                    <a:pt x="5423" y="1274"/>
                  </a:moveTo>
                  <a:lnTo>
                    <a:pt x="5628" y="1315"/>
                  </a:lnTo>
                  <a:cubicBezTo>
                    <a:pt x="5628" y="1356"/>
                    <a:pt x="5546" y="1480"/>
                    <a:pt x="5464" y="1521"/>
                  </a:cubicBezTo>
                  <a:cubicBezTo>
                    <a:pt x="5381" y="1480"/>
                    <a:pt x="5258" y="1480"/>
                    <a:pt x="5217" y="1439"/>
                  </a:cubicBezTo>
                  <a:cubicBezTo>
                    <a:pt x="5258" y="1397"/>
                    <a:pt x="5340" y="1315"/>
                    <a:pt x="5423" y="1274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9" name="Google Shape;9399;p17"/>
            <p:cNvSpPr/>
            <p:nvPr/>
          </p:nvSpPr>
          <p:spPr>
            <a:xfrm>
              <a:off x="5026975" y="3553275"/>
              <a:ext cx="23650" cy="32900"/>
            </a:xfrm>
            <a:custGeom>
              <a:avLst/>
              <a:gdLst/>
              <a:ahLst/>
              <a:cxnLst/>
              <a:rect l="l" t="t" r="r" b="b"/>
              <a:pathLst>
                <a:path w="946" h="1316" extrusionOk="0">
                  <a:moveTo>
                    <a:pt x="946" y="1"/>
                  </a:moveTo>
                  <a:cubicBezTo>
                    <a:pt x="288" y="124"/>
                    <a:pt x="371" y="576"/>
                    <a:pt x="1" y="905"/>
                  </a:cubicBezTo>
                  <a:cubicBezTo>
                    <a:pt x="329" y="1069"/>
                    <a:pt x="658" y="1151"/>
                    <a:pt x="946" y="1315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0" name="Google Shape;9400;p17"/>
            <p:cNvSpPr/>
            <p:nvPr/>
          </p:nvSpPr>
          <p:spPr>
            <a:xfrm>
              <a:off x="3561450" y="3992850"/>
              <a:ext cx="23650" cy="18500"/>
            </a:xfrm>
            <a:custGeom>
              <a:avLst/>
              <a:gdLst/>
              <a:ahLst/>
              <a:cxnLst/>
              <a:rect l="l" t="t" r="r" b="b"/>
              <a:pathLst>
                <a:path w="946" h="740" extrusionOk="0">
                  <a:moveTo>
                    <a:pt x="945" y="288"/>
                  </a:moveTo>
                  <a:cubicBezTo>
                    <a:pt x="617" y="164"/>
                    <a:pt x="329" y="123"/>
                    <a:pt x="1" y="0"/>
                  </a:cubicBezTo>
                  <a:cubicBezTo>
                    <a:pt x="1" y="699"/>
                    <a:pt x="1" y="699"/>
                    <a:pt x="945" y="74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1" name="Google Shape;9401;p17"/>
            <p:cNvSpPr/>
            <p:nvPr/>
          </p:nvSpPr>
          <p:spPr>
            <a:xfrm>
              <a:off x="3852100" y="1525975"/>
              <a:ext cx="56500" cy="25700"/>
            </a:xfrm>
            <a:custGeom>
              <a:avLst/>
              <a:gdLst/>
              <a:ahLst/>
              <a:cxnLst/>
              <a:rect l="l" t="t" r="r" b="b"/>
              <a:pathLst>
                <a:path w="2260" h="1028" extrusionOk="0">
                  <a:moveTo>
                    <a:pt x="2260" y="411"/>
                  </a:moveTo>
                  <a:cubicBezTo>
                    <a:pt x="2054" y="206"/>
                    <a:pt x="1890" y="83"/>
                    <a:pt x="1808" y="1"/>
                  </a:cubicBezTo>
                  <a:lnTo>
                    <a:pt x="1274" y="1"/>
                  </a:lnTo>
                  <a:cubicBezTo>
                    <a:pt x="904" y="206"/>
                    <a:pt x="534" y="452"/>
                    <a:pt x="0" y="781"/>
                  </a:cubicBezTo>
                  <a:cubicBezTo>
                    <a:pt x="411" y="863"/>
                    <a:pt x="699" y="986"/>
                    <a:pt x="1068" y="1028"/>
                  </a:cubicBezTo>
                  <a:cubicBezTo>
                    <a:pt x="1068" y="617"/>
                    <a:pt x="1726" y="576"/>
                    <a:pt x="2260" y="41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2" name="Google Shape;9402;p17"/>
            <p:cNvSpPr/>
            <p:nvPr/>
          </p:nvSpPr>
          <p:spPr>
            <a:xfrm>
              <a:off x="3876750" y="1551650"/>
              <a:ext cx="1050" cy="25"/>
            </a:xfrm>
            <a:custGeom>
              <a:avLst/>
              <a:gdLst/>
              <a:ahLst/>
              <a:cxnLst/>
              <a:rect l="l" t="t" r="r" b="b"/>
              <a:pathLst>
                <a:path w="42" h="1" extrusionOk="0">
                  <a:moveTo>
                    <a:pt x="41" y="1"/>
                  </a:moveTo>
                  <a:lnTo>
                    <a:pt x="41" y="1"/>
                  </a:lnTo>
                  <a:cubicBezTo>
                    <a:pt x="41" y="1"/>
                    <a:pt x="0" y="1"/>
                    <a:pt x="41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3" name="Google Shape;9403;p17"/>
            <p:cNvSpPr/>
            <p:nvPr/>
          </p:nvSpPr>
          <p:spPr>
            <a:xfrm>
              <a:off x="5034175" y="3990775"/>
              <a:ext cx="16450" cy="22625"/>
            </a:xfrm>
            <a:custGeom>
              <a:avLst/>
              <a:gdLst/>
              <a:ahLst/>
              <a:cxnLst/>
              <a:rect l="l" t="t" r="r" b="b"/>
              <a:pathLst>
                <a:path w="658" h="905" extrusionOk="0">
                  <a:moveTo>
                    <a:pt x="658" y="905"/>
                  </a:moveTo>
                  <a:lnTo>
                    <a:pt x="658" y="1"/>
                  </a:lnTo>
                  <a:cubicBezTo>
                    <a:pt x="83" y="206"/>
                    <a:pt x="165" y="576"/>
                    <a:pt x="0" y="905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4" name="Google Shape;9404;p17"/>
            <p:cNvSpPr/>
            <p:nvPr/>
          </p:nvSpPr>
          <p:spPr>
            <a:xfrm>
              <a:off x="3281075" y="449675"/>
              <a:ext cx="53425" cy="25700"/>
            </a:xfrm>
            <a:custGeom>
              <a:avLst/>
              <a:gdLst/>
              <a:ahLst/>
              <a:cxnLst/>
              <a:rect l="l" t="t" r="r" b="b"/>
              <a:pathLst>
                <a:path w="2137" h="1028" extrusionOk="0">
                  <a:moveTo>
                    <a:pt x="2137" y="1"/>
                  </a:moveTo>
                  <a:lnTo>
                    <a:pt x="1" y="1"/>
                  </a:lnTo>
                  <a:cubicBezTo>
                    <a:pt x="329" y="370"/>
                    <a:pt x="699" y="740"/>
                    <a:pt x="1069" y="1028"/>
                  </a:cubicBezTo>
                  <a:cubicBezTo>
                    <a:pt x="1480" y="699"/>
                    <a:pt x="1849" y="329"/>
                    <a:pt x="2137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5" name="Google Shape;9405;p17"/>
            <p:cNvSpPr/>
            <p:nvPr/>
          </p:nvSpPr>
          <p:spPr>
            <a:xfrm>
              <a:off x="5032125" y="3684750"/>
              <a:ext cx="18500" cy="20550"/>
            </a:xfrm>
            <a:custGeom>
              <a:avLst/>
              <a:gdLst/>
              <a:ahLst/>
              <a:cxnLst/>
              <a:rect l="l" t="t" r="r" b="b"/>
              <a:pathLst>
                <a:path w="740" h="822" extrusionOk="0">
                  <a:moveTo>
                    <a:pt x="740" y="123"/>
                  </a:moveTo>
                  <a:cubicBezTo>
                    <a:pt x="493" y="41"/>
                    <a:pt x="288" y="41"/>
                    <a:pt x="0" y="0"/>
                  </a:cubicBezTo>
                  <a:cubicBezTo>
                    <a:pt x="41" y="329"/>
                    <a:pt x="82" y="575"/>
                    <a:pt x="123" y="822"/>
                  </a:cubicBezTo>
                  <a:cubicBezTo>
                    <a:pt x="411" y="781"/>
                    <a:pt x="575" y="740"/>
                    <a:pt x="740" y="698"/>
                  </a:cubicBezTo>
                  <a:lnTo>
                    <a:pt x="740" y="575"/>
                  </a:lnTo>
                  <a:cubicBezTo>
                    <a:pt x="657" y="534"/>
                    <a:pt x="534" y="411"/>
                    <a:pt x="452" y="370"/>
                  </a:cubicBezTo>
                  <a:cubicBezTo>
                    <a:pt x="534" y="329"/>
                    <a:pt x="657" y="288"/>
                    <a:pt x="740" y="288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6" name="Google Shape;9406;p17"/>
            <p:cNvSpPr/>
            <p:nvPr/>
          </p:nvSpPr>
          <p:spPr>
            <a:xfrm>
              <a:off x="3949650" y="449675"/>
              <a:ext cx="51375" cy="19550"/>
            </a:xfrm>
            <a:custGeom>
              <a:avLst/>
              <a:gdLst/>
              <a:ahLst/>
              <a:cxnLst/>
              <a:rect l="l" t="t" r="r" b="b"/>
              <a:pathLst>
                <a:path w="2055" h="782" extrusionOk="0">
                  <a:moveTo>
                    <a:pt x="371" y="370"/>
                  </a:moveTo>
                  <a:cubicBezTo>
                    <a:pt x="494" y="699"/>
                    <a:pt x="905" y="781"/>
                    <a:pt x="1274" y="699"/>
                  </a:cubicBezTo>
                  <a:cubicBezTo>
                    <a:pt x="1685" y="576"/>
                    <a:pt x="2055" y="370"/>
                    <a:pt x="1849" y="1"/>
                  </a:cubicBezTo>
                  <a:lnTo>
                    <a:pt x="1" y="1"/>
                  </a:lnTo>
                  <a:cubicBezTo>
                    <a:pt x="165" y="124"/>
                    <a:pt x="288" y="206"/>
                    <a:pt x="371" y="37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7" name="Google Shape;9407;p17"/>
            <p:cNvSpPr/>
            <p:nvPr/>
          </p:nvSpPr>
          <p:spPr>
            <a:xfrm>
              <a:off x="5900950" y="4705575"/>
              <a:ext cx="46250" cy="31875"/>
            </a:xfrm>
            <a:custGeom>
              <a:avLst/>
              <a:gdLst/>
              <a:ahLst/>
              <a:cxnLst/>
              <a:rect l="l" t="t" r="r" b="b"/>
              <a:pathLst>
                <a:path w="1850" h="1275" extrusionOk="0">
                  <a:moveTo>
                    <a:pt x="1069" y="42"/>
                  </a:moveTo>
                  <a:cubicBezTo>
                    <a:pt x="699" y="124"/>
                    <a:pt x="288" y="412"/>
                    <a:pt x="83" y="658"/>
                  </a:cubicBezTo>
                  <a:cubicBezTo>
                    <a:pt x="1" y="781"/>
                    <a:pt x="206" y="1069"/>
                    <a:pt x="247" y="1274"/>
                  </a:cubicBezTo>
                  <a:lnTo>
                    <a:pt x="1808" y="1274"/>
                  </a:lnTo>
                  <a:cubicBezTo>
                    <a:pt x="1808" y="1151"/>
                    <a:pt x="1849" y="946"/>
                    <a:pt x="1849" y="781"/>
                  </a:cubicBezTo>
                  <a:cubicBezTo>
                    <a:pt x="1849" y="412"/>
                    <a:pt x="1726" y="1"/>
                    <a:pt x="1069" y="4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8" name="Google Shape;9408;p17"/>
            <p:cNvSpPr/>
            <p:nvPr/>
          </p:nvSpPr>
          <p:spPr>
            <a:xfrm>
              <a:off x="5035200" y="3868575"/>
              <a:ext cx="15425" cy="26725"/>
            </a:xfrm>
            <a:custGeom>
              <a:avLst/>
              <a:gdLst/>
              <a:ahLst/>
              <a:cxnLst/>
              <a:rect l="l" t="t" r="r" b="b"/>
              <a:pathLst>
                <a:path w="617" h="1069" extrusionOk="0">
                  <a:moveTo>
                    <a:pt x="617" y="1069"/>
                  </a:moveTo>
                  <a:lnTo>
                    <a:pt x="617" y="0"/>
                  </a:lnTo>
                  <a:cubicBezTo>
                    <a:pt x="0" y="452"/>
                    <a:pt x="0" y="781"/>
                    <a:pt x="617" y="1069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9" name="Google Shape;9409;p17"/>
            <p:cNvSpPr/>
            <p:nvPr/>
          </p:nvSpPr>
          <p:spPr>
            <a:xfrm>
              <a:off x="3569675" y="3764850"/>
              <a:ext cx="15425" cy="8225"/>
            </a:xfrm>
            <a:custGeom>
              <a:avLst/>
              <a:gdLst/>
              <a:ahLst/>
              <a:cxnLst/>
              <a:rect l="l" t="t" r="r" b="b"/>
              <a:pathLst>
                <a:path w="617" h="329" extrusionOk="0">
                  <a:moveTo>
                    <a:pt x="616" y="0"/>
                  </a:moveTo>
                  <a:cubicBezTo>
                    <a:pt x="411" y="83"/>
                    <a:pt x="206" y="165"/>
                    <a:pt x="0" y="247"/>
                  </a:cubicBezTo>
                  <a:cubicBezTo>
                    <a:pt x="0" y="288"/>
                    <a:pt x="41" y="288"/>
                    <a:pt x="41" y="329"/>
                  </a:cubicBezTo>
                  <a:lnTo>
                    <a:pt x="575" y="329"/>
                  </a:lnTo>
                  <a:cubicBezTo>
                    <a:pt x="616" y="247"/>
                    <a:pt x="616" y="83"/>
                    <a:pt x="616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0" name="Google Shape;9410;p17"/>
            <p:cNvSpPr/>
            <p:nvPr/>
          </p:nvSpPr>
          <p:spPr>
            <a:xfrm>
              <a:off x="3075675" y="5352600"/>
              <a:ext cx="27750" cy="16450"/>
            </a:xfrm>
            <a:custGeom>
              <a:avLst/>
              <a:gdLst/>
              <a:ahLst/>
              <a:cxnLst/>
              <a:rect l="l" t="t" r="r" b="b"/>
              <a:pathLst>
                <a:path w="1110" h="658" extrusionOk="0">
                  <a:moveTo>
                    <a:pt x="1" y="658"/>
                  </a:moveTo>
                  <a:lnTo>
                    <a:pt x="1110" y="658"/>
                  </a:lnTo>
                  <a:cubicBezTo>
                    <a:pt x="946" y="452"/>
                    <a:pt x="740" y="206"/>
                    <a:pt x="617" y="0"/>
                  </a:cubicBezTo>
                  <a:cubicBezTo>
                    <a:pt x="412" y="247"/>
                    <a:pt x="165" y="452"/>
                    <a:pt x="1" y="658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1" name="Google Shape;9411;p17"/>
            <p:cNvSpPr/>
            <p:nvPr/>
          </p:nvSpPr>
          <p:spPr>
            <a:xfrm>
              <a:off x="3569675" y="3782300"/>
              <a:ext cx="15425" cy="9275"/>
            </a:xfrm>
            <a:custGeom>
              <a:avLst/>
              <a:gdLst/>
              <a:ahLst/>
              <a:cxnLst/>
              <a:rect l="l" t="t" r="r" b="b"/>
              <a:pathLst>
                <a:path w="617" h="371" extrusionOk="0">
                  <a:moveTo>
                    <a:pt x="616" y="370"/>
                  </a:moveTo>
                  <a:lnTo>
                    <a:pt x="616" y="1"/>
                  </a:lnTo>
                  <a:cubicBezTo>
                    <a:pt x="452" y="83"/>
                    <a:pt x="288" y="83"/>
                    <a:pt x="0" y="165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2" name="Google Shape;9412;p17"/>
            <p:cNvSpPr/>
            <p:nvPr/>
          </p:nvSpPr>
          <p:spPr>
            <a:xfrm>
              <a:off x="5038275" y="3833650"/>
              <a:ext cx="12350" cy="10300"/>
            </a:xfrm>
            <a:custGeom>
              <a:avLst/>
              <a:gdLst/>
              <a:ahLst/>
              <a:cxnLst/>
              <a:rect l="l" t="t" r="r" b="b"/>
              <a:pathLst>
                <a:path w="494" h="412" extrusionOk="0">
                  <a:moveTo>
                    <a:pt x="494" y="1"/>
                  </a:moveTo>
                  <a:cubicBezTo>
                    <a:pt x="247" y="83"/>
                    <a:pt x="1" y="124"/>
                    <a:pt x="1" y="412"/>
                  </a:cubicBezTo>
                  <a:cubicBezTo>
                    <a:pt x="247" y="329"/>
                    <a:pt x="329" y="329"/>
                    <a:pt x="494" y="288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3" name="Google Shape;9413;p17"/>
            <p:cNvSpPr/>
            <p:nvPr/>
          </p:nvSpPr>
          <p:spPr>
            <a:xfrm>
              <a:off x="5253950" y="3256475"/>
              <a:ext cx="20575" cy="14400"/>
            </a:xfrm>
            <a:custGeom>
              <a:avLst/>
              <a:gdLst/>
              <a:ahLst/>
              <a:cxnLst/>
              <a:rect l="l" t="t" r="r" b="b"/>
              <a:pathLst>
                <a:path w="823" h="576" extrusionOk="0">
                  <a:moveTo>
                    <a:pt x="576" y="576"/>
                  </a:moveTo>
                  <a:cubicBezTo>
                    <a:pt x="658" y="370"/>
                    <a:pt x="699" y="206"/>
                    <a:pt x="822" y="1"/>
                  </a:cubicBezTo>
                  <a:lnTo>
                    <a:pt x="288" y="1"/>
                  </a:lnTo>
                  <a:cubicBezTo>
                    <a:pt x="206" y="247"/>
                    <a:pt x="0" y="453"/>
                    <a:pt x="576" y="576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4" name="Google Shape;9414;p17"/>
            <p:cNvSpPr/>
            <p:nvPr/>
          </p:nvSpPr>
          <p:spPr>
            <a:xfrm>
              <a:off x="4361475" y="1520850"/>
              <a:ext cx="21600" cy="6175"/>
            </a:xfrm>
            <a:custGeom>
              <a:avLst/>
              <a:gdLst/>
              <a:ahLst/>
              <a:cxnLst/>
              <a:rect l="l" t="t" r="r" b="b"/>
              <a:pathLst>
                <a:path w="864" h="247" extrusionOk="0">
                  <a:moveTo>
                    <a:pt x="864" y="0"/>
                  </a:moveTo>
                  <a:lnTo>
                    <a:pt x="1" y="0"/>
                  </a:lnTo>
                  <a:cubicBezTo>
                    <a:pt x="330" y="206"/>
                    <a:pt x="576" y="247"/>
                    <a:pt x="864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5" name="Google Shape;9415;p17"/>
            <p:cNvSpPr/>
            <p:nvPr/>
          </p:nvSpPr>
          <p:spPr>
            <a:xfrm>
              <a:off x="2972975" y="449675"/>
              <a:ext cx="28800" cy="10300"/>
            </a:xfrm>
            <a:custGeom>
              <a:avLst/>
              <a:gdLst/>
              <a:ahLst/>
              <a:cxnLst/>
              <a:rect l="l" t="t" r="r" b="b"/>
              <a:pathLst>
                <a:path w="1152" h="412" extrusionOk="0">
                  <a:moveTo>
                    <a:pt x="83" y="1"/>
                  </a:moveTo>
                  <a:cubicBezTo>
                    <a:pt x="42" y="124"/>
                    <a:pt x="42" y="206"/>
                    <a:pt x="1" y="411"/>
                  </a:cubicBezTo>
                  <a:cubicBezTo>
                    <a:pt x="494" y="288"/>
                    <a:pt x="822" y="124"/>
                    <a:pt x="1151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6" name="Google Shape;9416;p17"/>
            <p:cNvSpPr/>
            <p:nvPr/>
          </p:nvSpPr>
          <p:spPr>
            <a:xfrm>
              <a:off x="3575825" y="3864475"/>
              <a:ext cx="9275" cy="9250"/>
            </a:xfrm>
            <a:custGeom>
              <a:avLst/>
              <a:gdLst/>
              <a:ahLst/>
              <a:cxnLst/>
              <a:rect l="l" t="t" r="r" b="b"/>
              <a:pathLst>
                <a:path w="371" h="370" extrusionOk="0">
                  <a:moveTo>
                    <a:pt x="370" y="0"/>
                  </a:moveTo>
                  <a:cubicBezTo>
                    <a:pt x="1" y="123"/>
                    <a:pt x="1" y="288"/>
                    <a:pt x="370" y="37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7" name="Google Shape;9417;p17"/>
            <p:cNvSpPr/>
            <p:nvPr/>
          </p:nvSpPr>
          <p:spPr>
            <a:xfrm>
              <a:off x="5648325" y="949825"/>
              <a:ext cx="70875" cy="26725"/>
            </a:xfrm>
            <a:custGeom>
              <a:avLst/>
              <a:gdLst/>
              <a:ahLst/>
              <a:cxnLst/>
              <a:rect l="l" t="t" r="r" b="b"/>
              <a:pathLst>
                <a:path w="2835" h="1069" extrusionOk="0">
                  <a:moveTo>
                    <a:pt x="945" y="1"/>
                  </a:moveTo>
                  <a:lnTo>
                    <a:pt x="945" y="1"/>
                  </a:lnTo>
                  <a:cubicBezTo>
                    <a:pt x="288" y="206"/>
                    <a:pt x="0" y="535"/>
                    <a:pt x="41" y="1028"/>
                  </a:cubicBezTo>
                  <a:cubicBezTo>
                    <a:pt x="247" y="1028"/>
                    <a:pt x="452" y="1069"/>
                    <a:pt x="493" y="1028"/>
                  </a:cubicBezTo>
                  <a:cubicBezTo>
                    <a:pt x="863" y="658"/>
                    <a:pt x="1315" y="699"/>
                    <a:pt x="1890" y="822"/>
                  </a:cubicBezTo>
                  <a:cubicBezTo>
                    <a:pt x="2177" y="863"/>
                    <a:pt x="2670" y="1028"/>
                    <a:pt x="2835" y="658"/>
                  </a:cubicBezTo>
                  <a:cubicBezTo>
                    <a:pt x="2177" y="452"/>
                    <a:pt x="1561" y="206"/>
                    <a:pt x="945" y="1"/>
                  </a:cubicBezTo>
                  <a:lnTo>
                    <a:pt x="945" y="1"/>
                  </a:ln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8" name="Google Shape;9418;p17"/>
            <p:cNvSpPr/>
            <p:nvPr/>
          </p:nvSpPr>
          <p:spPr>
            <a:xfrm>
              <a:off x="5799275" y="1017600"/>
              <a:ext cx="1050" cy="1050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2" y="1"/>
                  </a:moveTo>
                  <a:lnTo>
                    <a:pt x="42" y="1"/>
                  </a:lnTo>
                  <a:cubicBezTo>
                    <a:pt x="1" y="42"/>
                    <a:pt x="1" y="42"/>
                    <a:pt x="42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9" name="Google Shape;9419;p17"/>
            <p:cNvSpPr/>
            <p:nvPr/>
          </p:nvSpPr>
          <p:spPr>
            <a:xfrm>
              <a:off x="4083175" y="1753975"/>
              <a:ext cx="25" cy="2075"/>
            </a:xfrm>
            <a:custGeom>
              <a:avLst/>
              <a:gdLst/>
              <a:ahLst/>
              <a:cxnLst/>
              <a:rect l="l" t="t" r="r" b="b"/>
              <a:pathLst>
                <a:path w="1" h="83" extrusionOk="0">
                  <a:moveTo>
                    <a:pt x="0" y="0"/>
                  </a:moveTo>
                  <a:cubicBezTo>
                    <a:pt x="0" y="0"/>
                    <a:pt x="0" y="83"/>
                    <a:pt x="0" y="0"/>
                  </a:cubicBezTo>
                  <a:cubicBezTo>
                    <a:pt x="0" y="83"/>
                    <a:pt x="0" y="83"/>
                    <a:pt x="0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0" name="Google Shape;9420;p17"/>
            <p:cNvSpPr/>
            <p:nvPr/>
          </p:nvSpPr>
          <p:spPr>
            <a:xfrm>
              <a:off x="5912250" y="1040200"/>
              <a:ext cx="1050" cy="2075"/>
            </a:xfrm>
            <a:custGeom>
              <a:avLst/>
              <a:gdLst/>
              <a:ahLst/>
              <a:cxnLst/>
              <a:rect l="l" t="t" r="r" b="b"/>
              <a:pathLst>
                <a:path w="42" h="83" extrusionOk="0">
                  <a:moveTo>
                    <a:pt x="1" y="1"/>
                  </a:moveTo>
                  <a:lnTo>
                    <a:pt x="1" y="1"/>
                  </a:lnTo>
                  <a:cubicBezTo>
                    <a:pt x="42" y="83"/>
                    <a:pt x="42" y="83"/>
                    <a:pt x="1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1" name="Google Shape;9421;p17"/>
            <p:cNvSpPr/>
            <p:nvPr/>
          </p:nvSpPr>
          <p:spPr>
            <a:xfrm>
              <a:off x="3229725" y="3795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2" name="Google Shape;9422;p17"/>
            <p:cNvSpPr/>
            <p:nvPr/>
          </p:nvSpPr>
          <p:spPr>
            <a:xfrm>
              <a:off x="3071575" y="3773050"/>
              <a:ext cx="305050" cy="186950"/>
            </a:xfrm>
            <a:custGeom>
              <a:avLst/>
              <a:gdLst/>
              <a:ahLst/>
              <a:cxnLst/>
              <a:rect l="l" t="t" r="r" b="b"/>
              <a:pathLst>
                <a:path w="12202" h="7478" extrusionOk="0">
                  <a:moveTo>
                    <a:pt x="1603" y="3411"/>
                  </a:moveTo>
                  <a:cubicBezTo>
                    <a:pt x="42" y="3863"/>
                    <a:pt x="0" y="3986"/>
                    <a:pt x="124" y="5259"/>
                  </a:cubicBezTo>
                  <a:lnTo>
                    <a:pt x="904" y="4479"/>
                  </a:lnTo>
                  <a:cubicBezTo>
                    <a:pt x="1438" y="5465"/>
                    <a:pt x="1438" y="5465"/>
                    <a:pt x="2958" y="5424"/>
                  </a:cubicBezTo>
                  <a:cubicBezTo>
                    <a:pt x="3164" y="5424"/>
                    <a:pt x="3410" y="5465"/>
                    <a:pt x="3698" y="5506"/>
                  </a:cubicBezTo>
                  <a:cubicBezTo>
                    <a:pt x="3574" y="5629"/>
                    <a:pt x="3533" y="5711"/>
                    <a:pt x="3492" y="5711"/>
                  </a:cubicBezTo>
                  <a:cubicBezTo>
                    <a:pt x="2958" y="5793"/>
                    <a:pt x="2342" y="5670"/>
                    <a:pt x="1931" y="5834"/>
                  </a:cubicBezTo>
                  <a:cubicBezTo>
                    <a:pt x="1520" y="5999"/>
                    <a:pt x="1274" y="6409"/>
                    <a:pt x="1027" y="6697"/>
                  </a:cubicBezTo>
                  <a:lnTo>
                    <a:pt x="945" y="6697"/>
                  </a:lnTo>
                  <a:lnTo>
                    <a:pt x="945" y="6697"/>
                  </a:lnTo>
                  <a:lnTo>
                    <a:pt x="945" y="6697"/>
                  </a:lnTo>
                  <a:lnTo>
                    <a:pt x="945" y="6697"/>
                  </a:lnTo>
                  <a:lnTo>
                    <a:pt x="945" y="6697"/>
                  </a:lnTo>
                  <a:cubicBezTo>
                    <a:pt x="1438" y="6944"/>
                    <a:pt x="1890" y="7190"/>
                    <a:pt x="2465" y="7478"/>
                  </a:cubicBezTo>
                  <a:cubicBezTo>
                    <a:pt x="2876" y="7067"/>
                    <a:pt x="3164" y="6697"/>
                    <a:pt x="3492" y="6327"/>
                  </a:cubicBezTo>
                  <a:cubicBezTo>
                    <a:pt x="4026" y="6492"/>
                    <a:pt x="4601" y="6615"/>
                    <a:pt x="5177" y="6697"/>
                  </a:cubicBezTo>
                  <a:cubicBezTo>
                    <a:pt x="5341" y="6492"/>
                    <a:pt x="5423" y="6286"/>
                    <a:pt x="5587" y="6040"/>
                  </a:cubicBezTo>
                  <a:cubicBezTo>
                    <a:pt x="5998" y="6286"/>
                    <a:pt x="6327" y="6492"/>
                    <a:pt x="6779" y="6738"/>
                  </a:cubicBezTo>
                  <a:cubicBezTo>
                    <a:pt x="6861" y="6451"/>
                    <a:pt x="7148" y="6245"/>
                    <a:pt x="7025" y="6122"/>
                  </a:cubicBezTo>
                  <a:cubicBezTo>
                    <a:pt x="6573" y="5629"/>
                    <a:pt x="5793" y="5670"/>
                    <a:pt x="5094" y="5711"/>
                  </a:cubicBezTo>
                  <a:cubicBezTo>
                    <a:pt x="4560" y="4807"/>
                    <a:pt x="4560" y="4807"/>
                    <a:pt x="5423" y="4520"/>
                  </a:cubicBezTo>
                  <a:cubicBezTo>
                    <a:pt x="5587" y="4807"/>
                    <a:pt x="5711" y="5054"/>
                    <a:pt x="5793" y="5218"/>
                  </a:cubicBezTo>
                  <a:cubicBezTo>
                    <a:pt x="6655" y="5054"/>
                    <a:pt x="7313" y="4931"/>
                    <a:pt x="8052" y="4807"/>
                  </a:cubicBezTo>
                  <a:cubicBezTo>
                    <a:pt x="8093" y="4602"/>
                    <a:pt x="8134" y="4397"/>
                    <a:pt x="8258" y="4068"/>
                  </a:cubicBezTo>
                  <a:cubicBezTo>
                    <a:pt x="8915" y="4314"/>
                    <a:pt x="9449" y="4602"/>
                    <a:pt x="10024" y="4684"/>
                  </a:cubicBezTo>
                  <a:cubicBezTo>
                    <a:pt x="10846" y="4848"/>
                    <a:pt x="11133" y="4314"/>
                    <a:pt x="11462" y="3986"/>
                  </a:cubicBezTo>
                  <a:cubicBezTo>
                    <a:pt x="10846" y="3452"/>
                    <a:pt x="10229" y="2959"/>
                    <a:pt x="9695" y="2425"/>
                  </a:cubicBezTo>
                  <a:cubicBezTo>
                    <a:pt x="9408" y="2137"/>
                    <a:pt x="9408" y="1767"/>
                    <a:pt x="9901" y="1521"/>
                  </a:cubicBezTo>
                  <a:cubicBezTo>
                    <a:pt x="10928" y="1644"/>
                    <a:pt x="10476" y="2630"/>
                    <a:pt x="11544" y="2794"/>
                  </a:cubicBezTo>
                  <a:cubicBezTo>
                    <a:pt x="11626" y="2137"/>
                    <a:pt x="12201" y="1521"/>
                    <a:pt x="11503" y="905"/>
                  </a:cubicBezTo>
                  <a:cubicBezTo>
                    <a:pt x="10846" y="289"/>
                    <a:pt x="10024" y="1"/>
                    <a:pt x="8586" y="206"/>
                  </a:cubicBezTo>
                  <a:cubicBezTo>
                    <a:pt x="9736" y="576"/>
                    <a:pt x="9860" y="946"/>
                    <a:pt x="9243" y="1521"/>
                  </a:cubicBezTo>
                  <a:cubicBezTo>
                    <a:pt x="9079" y="1644"/>
                    <a:pt x="9202" y="1932"/>
                    <a:pt x="9202" y="2137"/>
                  </a:cubicBezTo>
                  <a:lnTo>
                    <a:pt x="9202" y="2877"/>
                  </a:lnTo>
                  <a:cubicBezTo>
                    <a:pt x="8709" y="2959"/>
                    <a:pt x="8299" y="2959"/>
                    <a:pt x="7970" y="3000"/>
                  </a:cubicBezTo>
                  <a:lnTo>
                    <a:pt x="7970" y="3000"/>
                  </a:lnTo>
                  <a:cubicBezTo>
                    <a:pt x="8381" y="3205"/>
                    <a:pt x="8709" y="3370"/>
                    <a:pt x="9243" y="3616"/>
                  </a:cubicBezTo>
                  <a:cubicBezTo>
                    <a:pt x="9038" y="3657"/>
                    <a:pt x="8833" y="3780"/>
                    <a:pt x="8668" y="3698"/>
                  </a:cubicBezTo>
                  <a:cubicBezTo>
                    <a:pt x="7806" y="3575"/>
                    <a:pt x="7231" y="3698"/>
                    <a:pt x="7066" y="4438"/>
                  </a:cubicBezTo>
                  <a:cubicBezTo>
                    <a:pt x="6162" y="4068"/>
                    <a:pt x="5793" y="3657"/>
                    <a:pt x="5752" y="2877"/>
                  </a:cubicBezTo>
                  <a:cubicBezTo>
                    <a:pt x="6532" y="3164"/>
                    <a:pt x="7272" y="3452"/>
                    <a:pt x="7970" y="3000"/>
                  </a:cubicBezTo>
                  <a:lnTo>
                    <a:pt x="7970" y="3000"/>
                  </a:lnTo>
                  <a:lnTo>
                    <a:pt x="7970" y="3000"/>
                  </a:lnTo>
                  <a:lnTo>
                    <a:pt x="7970" y="3000"/>
                  </a:lnTo>
                  <a:cubicBezTo>
                    <a:pt x="7847" y="2836"/>
                    <a:pt x="7641" y="2753"/>
                    <a:pt x="7641" y="2589"/>
                  </a:cubicBezTo>
                  <a:cubicBezTo>
                    <a:pt x="7641" y="2260"/>
                    <a:pt x="7806" y="1973"/>
                    <a:pt x="7806" y="1767"/>
                  </a:cubicBezTo>
                  <a:cubicBezTo>
                    <a:pt x="7395" y="1521"/>
                    <a:pt x="7189" y="1316"/>
                    <a:pt x="6861" y="1151"/>
                  </a:cubicBezTo>
                  <a:cubicBezTo>
                    <a:pt x="6655" y="1028"/>
                    <a:pt x="6409" y="946"/>
                    <a:pt x="6204" y="823"/>
                  </a:cubicBezTo>
                  <a:cubicBezTo>
                    <a:pt x="6162" y="1110"/>
                    <a:pt x="6162" y="1357"/>
                    <a:pt x="6121" y="1603"/>
                  </a:cubicBezTo>
                  <a:cubicBezTo>
                    <a:pt x="6450" y="1767"/>
                    <a:pt x="6779" y="1850"/>
                    <a:pt x="7066" y="2014"/>
                  </a:cubicBezTo>
                  <a:cubicBezTo>
                    <a:pt x="6738" y="2178"/>
                    <a:pt x="6368" y="2260"/>
                    <a:pt x="6204" y="2178"/>
                  </a:cubicBezTo>
                  <a:cubicBezTo>
                    <a:pt x="5752" y="1850"/>
                    <a:pt x="5382" y="1521"/>
                    <a:pt x="4930" y="1192"/>
                  </a:cubicBezTo>
                  <a:cubicBezTo>
                    <a:pt x="3985" y="1562"/>
                    <a:pt x="3985" y="1562"/>
                    <a:pt x="4519" y="2589"/>
                  </a:cubicBezTo>
                  <a:cubicBezTo>
                    <a:pt x="4150" y="3246"/>
                    <a:pt x="3780" y="3821"/>
                    <a:pt x="3492" y="4438"/>
                  </a:cubicBezTo>
                  <a:cubicBezTo>
                    <a:pt x="3123" y="4314"/>
                    <a:pt x="2753" y="4273"/>
                    <a:pt x="2630" y="4232"/>
                  </a:cubicBezTo>
                  <a:cubicBezTo>
                    <a:pt x="2671" y="3904"/>
                    <a:pt x="2712" y="3657"/>
                    <a:pt x="2712" y="3411"/>
                  </a:cubicBezTo>
                  <a:cubicBezTo>
                    <a:pt x="2383" y="3370"/>
                    <a:pt x="1931" y="3246"/>
                    <a:pt x="1603" y="341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3" name="Google Shape;9423;p17"/>
            <p:cNvSpPr/>
            <p:nvPr/>
          </p:nvSpPr>
          <p:spPr>
            <a:xfrm>
              <a:off x="2467700" y="385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4" name="Google Shape;9424;p17"/>
            <p:cNvSpPr/>
            <p:nvPr/>
          </p:nvSpPr>
          <p:spPr>
            <a:xfrm>
              <a:off x="2328025" y="3817225"/>
              <a:ext cx="261900" cy="119150"/>
            </a:xfrm>
            <a:custGeom>
              <a:avLst/>
              <a:gdLst/>
              <a:ahLst/>
              <a:cxnLst/>
              <a:rect l="l" t="t" r="r" b="b"/>
              <a:pathLst>
                <a:path w="10476" h="4766" extrusionOk="0">
                  <a:moveTo>
                    <a:pt x="8011" y="2671"/>
                  </a:moveTo>
                  <a:cubicBezTo>
                    <a:pt x="9285" y="2219"/>
                    <a:pt x="10230" y="1767"/>
                    <a:pt x="10476" y="863"/>
                  </a:cubicBezTo>
                  <a:cubicBezTo>
                    <a:pt x="9490" y="986"/>
                    <a:pt x="8545" y="1069"/>
                    <a:pt x="7436" y="1233"/>
                  </a:cubicBezTo>
                  <a:cubicBezTo>
                    <a:pt x="7477" y="1315"/>
                    <a:pt x="7559" y="1561"/>
                    <a:pt x="7641" y="1685"/>
                  </a:cubicBezTo>
                  <a:cubicBezTo>
                    <a:pt x="7929" y="2137"/>
                    <a:pt x="7806" y="2342"/>
                    <a:pt x="7149" y="2301"/>
                  </a:cubicBezTo>
                  <a:cubicBezTo>
                    <a:pt x="6532" y="2260"/>
                    <a:pt x="6738" y="2671"/>
                    <a:pt x="6204" y="2712"/>
                  </a:cubicBezTo>
                  <a:cubicBezTo>
                    <a:pt x="6080" y="2671"/>
                    <a:pt x="5875" y="2630"/>
                    <a:pt x="5711" y="2547"/>
                  </a:cubicBezTo>
                  <a:cubicBezTo>
                    <a:pt x="5711" y="2506"/>
                    <a:pt x="5752" y="2465"/>
                    <a:pt x="5793" y="2424"/>
                  </a:cubicBezTo>
                  <a:cubicBezTo>
                    <a:pt x="5259" y="2260"/>
                    <a:pt x="4725" y="2096"/>
                    <a:pt x="4068" y="1890"/>
                  </a:cubicBezTo>
                  <a:cubicBezTo>
                    <a:pt x="4437" y="1315"/>
                    <a:pt x="4971" y="1274"/>
                    <a:pt x="5670" y="1479"/>
                  </a:cubicBezTo>
                  <a:cubicBezTo>
                    <a:pt x="5711" y="1192"/>
                    <a:pt x="5998" y="1027"/>
                    <a:pt x="6409" y="863"/>
                  </a:cubicBezTo>
                  <a:cubicBezTo>
                    <a:pt x="7231" y="617"/>
                    <a:pt x="7190" y="493"/>
                    <a:pt x="6450" y="0"/>
                  </a:cubicBezTo>
                  <a:lnTo>
                    <a:pt x="6450" y="0"/>
                  </a:lnTo>
                  <a:lnTo>
                    <a:pt x="6409" y="0"/>
                  </a:lnTo>
                  <a:lnTo>
                    <a:pt x="6409" y="0"/>
                  </a:lnTo>
                  <a:cubicBezTo>
                    <a:pt x="6080" y="83"/>
                    <a:pt x="5711" y="165"/>
                    <a:pt x="5382" y="288"/>
                  </a:cubicBezTo>
                  <a:cubicBezTo>
                    <a:pt x="4519" y="781"/>
                    <a:pt x="4560" y="781"/>
                    <a:pt x="3862" y="576"/>
                  </a:cubicBezTo>
                  <a:cubicBezTo>
                    <a:pt x="3821" y="576"/>
                    <a:pt x="3698" y="576"/>
                    <a:pt x="3533" y="617"/>
                  </a:cubicBezTo>
                  <a:lnTo>
                    <a:pt x="3533" y="1274"/>
                  </a:lnTo>
                  <a:cubicBezTo>
                    <a:pt x="2630" y="1356"/>
                    <a:pt x="1972" y="1069"/>
                    <a:pt x="2096" y="781"/>
                  </a:cubicBezTo>
                  <a:cubicBezTo>
                    <a:pt x="2383" y="822"/>
                    <a:pt x="2630" y="945"/>
                    <a:pt x="3041" y="1027"/>
                  </a:cubicBezTo>
                  <a:cubicBezTo>
                    <a:pt x="2917" y="740"/>
                    <a:pt x="2876" y="534"/>
                    <a:pt x="2712" y="411"/>
                  </a:cubicBezTo>
                  <a:cubicBezTo>
                    <a:pt x="2589" y="247"/>
                    <a:pt x="2260" y="42"/>
                    <a:pt x="2055" y="42"/>
                  </a:cubicBezTo>
                  <a:cubicBezTo>
                    <a:pt x="1849" y="42"/>
                    <a:pt x="1603" y="329"/>
                    <a:pt x="1479" y="452"/>
                  </a:cubicBezTo>
                  <a:cubicBezTo>
                    <a:pt x="1274" y="740"/>
                    <a:pt x="1151" y="986"/>
                    <a:pt x="987" y="1274"/>
                  </a:cubicBezTo>
                  <a:cubicBezTo>
                    <a:pt x="781" y="1603"/>
                    <a:pt x="617" y="1849"/>
                    <a:pt x="411" y="2178"/>
                  </a:cubicBezTo>
                  <a:cubicBezTo>
                    <a:pt x="1438" y="2671"/>
                    <a:pt x="2835" y="2219"/>
                    <a:pt x="3492" y="3040"/>
                  </a:cubicBezTo>
                  <a:lnTo>
                    <a:pt x="3492" y="3040"/>
                  </a:lnTo>
                  <a:cubicBezTo>
                    <a:pt x="3492" y="3081"/>
                    <a:pt x="3451" y="3081"/>
                    <a:pt x="3451" y="3123"/>
                  </a:cubicBezTo>
                  <a:cubicBezTo>
                    <a:pt x="740" y="2506"/>
                    <a:pt x="740" y="2506"/>
                    <a:pt x="1" y="3328"/>
                  </a:cubicBezTo>
                  <a:cubicBezTo>
                    <a:pt x="740" y="3533"/>
                    <a:pt x="1479" y="3739"/>
                    <a:pt x="2260" y="3903"/>
                  </a:cubicBezTo>
                  <a:cubicBezTo>
                    <a:pt x="1890" y="4026"/>
                    <a:pt x="1603" y="4314"/>
                    <a:pt x="1972" y="4766"/>
                  </a:cubicBezTo>
                  <a:cubicBezTo>
                    <a:pt x="2260" y="4232"/>
                    <a:pt x="2712" y="4067"/>
                    <a:pt x="3451" y="4108"/>
                  </a:cubicBezTo>
                  <a:cubicBezTo>
                    <a:pt x="4150" y="4150"/>
                    <a:pt x="4889" y="4150"/>
                    <a:pt x="5587" y="4150"/>
                  </a:cubicBezTo>
                  <a:lnTo>
                    <a:pt x="5587" y="4150"/>
                  </a:lnTo>
                  <a:lnTo>
                    <a:pt x="5587" y="4150"/>
                  </a:lnTo>
                  <a:lnTo>
                    <a:pt x="5546" y="4150"/>
                  </a:lnTo>
                  <a:cubicBezTo>
                    <a:pt x="6409" y="3821"/>
                    <a:pt x="6409" y="3821"/>
                    <a:pt x="6614" y="4273"/>
                  </a:cubicBezTo>
                  <a:cubicBezTo>
                    <a:pt x="7107" y="4232"/>
                    <a:pt x="7559" y="4150"/>
                    <a:pt x="8052" y="4067"/>
                  </a:cubicBezTo>
                  <a:lnTo>
                    <a:pt x="8052" y="3287"/>
                  </a:lnTo>
                  <a:cubicBezTo>
                    <a:pt x="8586" y="3246"/>
                    <a:pt x="8997" y="3246"/>
                    <a:pt x="9408" y="3205"/>
                  </a:cubicBezTo>
                  <a:cubicBezTo>
                    <a:pt x="9572" y="2588"/>
                    <a:pt x="8792" y="2794"/>
                    <a:pt x="8011" y="2671"/>
                  </a:cubicBezTo>
                  <a:close/>
                  <a:moveTo>
                    <a:pt x="5053" y="3492"/>
                  </a:moveTo>
                  <a:cubicBezTo>
                    <a:pt x="5177" y="3410"/>
                    <a:pt x="5300" y="3246"/>
                    <a:pt x="5464" y="3040"/>
                  </a:cubicBezTo>
                  <a:cubicBezTo>
                    <a:pt x="5382" y="3287"/>
                    <a:pt x="5259" y="3369"/>
                    <a:pt x="5053" y="349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5" name="Google Shape;9425;p17"/>
            <p:cNvSpPr/>
            <p:nvPr/>
          </p:nvSpPr>
          <p:spPr>
            <a:xfrm>
              <a:off x="3647725" y="1823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6" name="Google Shape;9426;p17"/>
            <p:cNvSpPr/>
            <p:nvPr/>
          </p:nvSpPr>
          <p:spPr>
            <a:xfrm>
              <a:off x="3738100" y="3879875"/>
              <a:ext cx="25" cy="2075"/>
            </a:xfrm>
            <a:custGeom>
              <a:avLst/>
              <a:gdLst/>
              <a:ahLst/>
              <a:cxnLst/>
              <a:rect l="l" t="t" r="r" b="b"/>
              <a:pathLst>
                <a:path w="1" h="83" extrusionOk="0">
                  <a:moveTo>
                    <a:pt x="0" y="82"/>
                  </a:moveTo>
                  <a:cubicBezTo>
                    <a:pt x="0" y="0"/>
                    <a:pt x="0" y="0"/>
                    <a:pt x="0" y="82"/>
                  </a:cubicBezTo>
                  <a:cubicBezTo>
                    <a:pt x="0" y="0"/>
                    <a:pt x="0" y="0"/>
                    <a:pt x="0" y="8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7" name="Google Shape;9427;p17"/>
            <p:cNvSpPr/>
            <p:nvPr/>
          </p:nvSpPr>
          <p:spPr>
            <a:xfrm>
              <a:off x="3635400" y="3713500"/>
              <a:ext cx="257800" cy="166400"/>
            </a:xfrm>
            <a:custGeom>
              <a:avLst/>
              <a:gdLst/>
              <a:ahLst/>
              <a:cxnLst/>
              <a:rect l="l" t="t" r="r" b="b"/>
              <a:pathLst>
                <a:path w="10312" h="6656" extrusionOk="0">
                  <a:moveTo>
                    <a:pt x="2137" y="452"/>
                  </a:moveTo>
                  <a:cubicBezTo>
                    <a:pt x="2301" y="904"/>
                    <a:pt x="2383" y="1233"/>
                    <a:pt x="2506" y="1479"/>
                  </a:cubicBezTo>
                  <a:cubicBezTo>
                    <a:pt x="2137" y="1726"/>
                    <a:pt x="1808" y="2013"/>
                    <a:pt x="1356" y="2342"/>
                  </a:cubicBezTo>
                  <a:cubicBezTo>
                    <a:pt x="1767" y="2301"/>
                    <a:pt x="2054" y="2301"/>
                    <a:pt x="2342" y="2301"/>
                  </a:cubicBezTo>
                  <a:cubicBezTo>
                    <a:pt x="2465" y="2753"/>
                    <a:pt x="2301" y="2958"/>
                    <a:pt x="1685" y="2917"/>
                  </a:cubicBezTo>
                  <a:cubicBezTo>
                    <a:pt x="1356" y="2876"/>
                    <a:pt x="1068" y="2712"/>
                    <a:pt x="822" y="2753"/>
                  </a:cubicBezTo>
                  <a:cubicBezTo>
                    <a:pt x="493" y="2835"/>
                    <a:pt x="83" y="2958"/>
                    <a:pt x="41" y="3164"/>
                  </a:cubicBezTo>
                  <a:cubicBezTo>
                    <a:pt x="0" y="3369"/>
                    <a:pt x="206" y="3698"/>
                    <a:pt x="452" y="3903"/>
                  </a:cubicBezTo>
                  <a:cubicBezTo>
                    <a:pt x="534" y="3985"/>
                    <a:pt x="1151" y="3944"/>
                    <a:pt x="1233" y="3821"/>
                  </a:cubicBezTo>
                  <a:cubicBezTo>
                    <a:pt x="1561" y="3328"/>
                    <a:pt x="2137" y="3985"/>
                    <a:pt x="2506" y="3698"/>
                  </a:cubicBezTo>
                  <a:cubicBezTo>
                    <a:pt x="2671" y="3492"/>
                    <a:pt x="2794" y="3205"/>
                    <a:pt x="3081" y="2958"/>
                  </a:cubicBezTo>
                  <a:cubicBezTo>
                    <a:pt x="3821" y="3369"/>
                    <a:pt x="3533" y="3944"/>
                    <a:pt x="3615" y="4355"/>
                  </a:cubicBezTo>
                  <a:cubicBezTo>
                    <a:pt x="4355" y="4396"/>
                    <a:pt x="4725" y="4766"/>
                    <a:pt x="5053" y="5218"/>
                  </a:cubicBezTo>
                  <a:cubicBezTo>
                    <a:pt x="4519" y="5628"/>
                    <a:pt x="4026" y="6080"/>
                    <a:pt x="4149" y="6655"/>
                  </a:cubicBezTo>
                  <a:cubicBezTo>
                    <a:pt x="4766" y="6286"/>
                    <a:pt x="5012" y="5669"/>
                    <a:pt x="5834" y="5423"/>
                  </a:cubicBezTo>
                  <a:cubicBezTo>
                    <a:pt x="6245" y="5259"/>
                    <a:pt x="6614" y="4766"/>
                    <a:pt x="6573" y="4519"/>
                  </a:cubicBezTo>
                  <a:cubicBezTo>
                    <a:pt x="6450" y="4026"/>
                    <a:pt x="6655" y="3698"/>
                    <a:pt x="7025" y="3369"/>
                  </a:cubicBezTo>
                  <a:cubicBezTo>
                    <a:pt x="6245" y="2671"/>
                    <a:pt x="6245" y="2671"/>
                    <a:pt x="7189" y="2137"/>
                  </a:cubicBezTo>
                  <a:cubicBezTo>
                    <a:pt x="8093" y="2547"/>
                    <a:pt x="8052" y="3164"/>
                    <a:pt x="7641" y="3862"/>
                  </a:cubicBezTo>
                  <a:cubicBezTo>
                    <a:pt x="8915" y="3739"/>
                    <a:pt x="9695" y="3328"/>
                    <a:pt x="10311" y="2671"/>
                  </a:cubicBezTo>
                  <a:cubicBezTo>
                    <a:pt x="9901" y="2588"/>
                    <a:pt x="9572" y="2465"/>
                    <a:pt x="9284" y="2506"/>
                  </a:cubicBezTo>
                  <a:cubicBezTo>
                    <a:pt x="8709" y="2547"/>
                    <a:pt x="8463" y="2465"/>
                    <a:pt x="8052" y="2137"/>
                  </a:cubicBezTo>
                  <a:cubicBezTo>
                    <a:pt x="7641" y="1808"/>
                    <a:pt x="6984" y="1561"/>
                    <a:pt x="6368" y="1315"/>
                  </a:cubicBezTo>
                  <a:cubicBezTo>
                    <a:pt x="6039" y="1644"/>
                    <a:pt x="5875" y="1849"/>
                    <a:pt x="5669" y="2054"/>
                  </a:cubicBezTo>
                  <a:cubicBezTo>
                    <a:pt x="5341" y="1931"/>
                    <a:pt x="5053" y="1890"/>
                    <a:pt x="4807" y="1767"/>
                  </a:cubicBezTo>
                  <a:cubicBezTo>
                    <a:pt x="4437" y="2054"/>
                    <a:pt x="4108" y="2260"/>
                    <a:pt x="3739" y="2465"/>
                  </a:cubicBezTo>
                  <a:cubicBezTo>
                    <a:pt x="3369" y="1931"/>
                    <a:pt x="3369" y="1931"/>
                    <a:pt x="3698" y="1644"/>
                  </a:cubicBezTo>
                  <a:cubicBezTo>
                    <a:pt x="4108" y="1151"/>
                    <a:pt x="4437" y="658"/>
                    <a:pt x="4848" y="41"/>
                  </a:cubicBezTo>
                  <a:cubicBezTo>
                    <a:pt x="3698" y="0"/>
                    <a:pt x="3369" y="986"/>
                    <a:pt x="2137" y="452"/>
                  </a:cubicBezTo>
                  <a:close/>
                  <a:moveTo>
                    <a:pt x="5259" y="2753"/>
                  </a:moveTo>
                  <a:cubicBezTo>
                    <a:pt x="6491" y="3246"/>
                    <a:pt x="5218" y="3944"/>
                    <a:pt x="5752" y="4396"/>
                  </a:cubicBezTo>
                  <a:cubicBezTo>
                    <a:pt x="4766" y="3985"/>
                    <a:pt x="5053" y="3410"/>
                    <a:pt x="5259" y="275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8" name="Google Shape;9428;p17"/>
            <p:cNvSpPr/>
            <p:nvPr/>
          </p:nvSpPr>
          <p:spPr>
            <a:xfrm>
              <a:off x="3057200" y="1874125"/>
              <a:ext cx="234175" cy="155100"/>
            </a:xfrm>
            <a:custGeom>
              <a:avLst/>
              <a:gdLst/>
              <a:ahLst/>
              <a:cxnLst/>
              <a:rect l="l" t="t" r="r" b="b"/>
              <a:pathLst>
                <a:path w="9367" h="6204" extrusionOk="0">
                  <a:moveTo>
                    <a:pt x="863" y="3451"/>
                  </a:moveTo>
                  <a:cubicBezTo>
                    <a:pt x="1808" y="3164"/>
                    <a:pt x="1808" y="3205"/>
                    <a:pt x="2629" y="3739"/>
                  </a:cubicBezTo>
                  <a:cubicBezTo>
                    <a:pt x="2794" y="3821"/>
                    <a:pt x="3122" y="3821"/>
                    <a:pt x="3533" y="3944"/>
                  </a:cubicBezTo>
                  <a:cubicBezTo>
                    <a:pt x="2260" y="4478"/>
                    <a:pt x="3328" y="5382"/>
                    <a:pt x="2629" y="5998"/>
                  </a:cubicBezTo>
                  <a:cubicBezTo>
                    <a:pt x="3205" y="6081"/>
                    <a:pt x="3615" y="6163"/>
                    <a:pt x="3985" y="6204"/>
                  </a:cubicBezTo>
                  <a:cubicBezTo>
                    <a:pt x="3656" y="5505"/>
                    <a:pt x="3451" y="4848"/>
                    <a:pt x="4108" y="4191"/>
                  </a:cubicBezTo>
                  <a:cubicBezTo>
                    <a:pt x="4396" y="4191"/>
                    <a:pt x="4766" y="4232"/>
                    <a:pt x="5094" y="4273"/>
                  </a:cubicBezTo>
                  <a:cubicBezTo>
                    <a:pt x="5259" y="4068"/>
                    <a:pt x="5341" y="3862"/>
                    <a:pt x="5423" y="3698"/>
                  </a:cubicBezTo>
                  <a:cubicBezTo>
                    <a:pt x="5135" y="3534"/>
                    <a:pt x="4889" y="3410"/>
                    <a:pt x="4560" y="3246"/>
                  </a:cubicBezTo>
                  <a:cubicBezTo>
                    <a:pt x="5998" y="2753"/>
                    <a:pt x="6162" y="2835"/>
                    <a:pt x="5382" y="2014"/>
                  </a:cubicBezTo>
                  <a:cubicBezTo>
                    <a:pt x="5834" y="1890"/>
                    <a:pt x="6245" y="1973"/>
                    <a:pt x="6327" y="2301"/>
                  </a:cubicBezTo>
                  <a:cubicBezTo>
                    <a:pt x="6409" y="2712"/>
                    <a:pt x="6286" y="3041"/>
                    <a:pt x="6286" y="3451"/>
                  </a:cubicBezTo>
                  <a:lnTo>
                    <a:pt x="6286" y="4068"/>
                  </a:lnTo>
                  <a:cubicBezTo>
                    <a:pt x="6614" y="4027"/>
                    <a:pt x="6779" y="4027"/>
                    <a:pt x="6943" y="4027"/>
                  </a:cubicBezTo>
                  <a:cubicBezTo>
                    <a:pt x="7148" y="4027"/>
                    <a:pt x="7354" y="4027"/>
                    <a:pt x="7559" y="4068"/>
                  </a:cubicBezTo>
                  <a:cubicBezTo>
                    <a:pt x="8586" y="4232"/>
                    <a:pt x="8833" y="4150"/>
                    <a:pt x="9284" y="3451"/>
                  </a:cubicBezTo>
                  <a:cubicBezTo>
                    <a:pt x="9367" y="3410"/>
                    <a:pt x="9284" y="3328"/>
                    <a:pt x="9284" y="3164"/>
                  </a:cubicBezTo>
                  <a:lnTo>
                    <a:pt x="8586" y="3534"/>
                  </a:lnTo>
                  <a:cubicBezTo>
                    <a:pt x="7847" y="3328"/>
                    <a:pt x="7764" y="2959"/>
                    <a:pt x="7888" y="2671"/>
                  </a:cubicBezTo>
                  <a:cubicBezTo>
                    <a:pt x="7354" y="2219"/>
                    <a:pt x="6820" y="1973"/>
                    <a:pt x="6409" y="1685"/>
                  </a:cubicBezTo>
                  <a:cubicBezTo>
                    <a:pt x="5793" y="1274"/>
                    <a:pt x="6121" y="863"/>
                    <a:pt x="6655" y="535"/>
                  </a:cubicBezTo>
                  <a:cubicBezTo>
                    <a:pt x="6162" y="329"/>
                    <a:pt x="5752" y="206"/>
                    <a:pt x="5176" y="1"/>
                  </a:cubicBezTo>
                  <a:cubicBezTo>
                    <a:pt x="4889" y="329"/>
                    <a:pt x="4601" y="699"/>
                    <a:pt x="4355" y="1069"/>
                  </a:cubicBezTo>
                  <a:cubicBezTo>
                    <a:pt x="2753" y="1397"/>
                    <a:pt x="2753" y="1480"/>
                    <a:pt x="1479" y="2301"/>
                  </a:cubicBezTo>
                  <a:cubicBezTo>
                    <a:pt x="1274" y="2466"/>
                    <a:pt x="986" y="2507"/>
                    <a:pt x="699" y="2548"/>
                  </a:cubicBezTo>
                  <a:cubicBezTo>
                    <a:pt x="493" y="2589"/>
                    <a:pt x="247" y="2671"/>
                    <a:pt x="0" y="2712"/>
                  </a:cubicBezTo>
                  <a:cubicBezTo>
                    <a:pt x="247" y="2959"/>
                    <a:pt x="575" y="3205"/>
                    <a:pt x="863" y="3451"/>
                  </a:cubicBezTo>
                  <a:close/>
                  <a:moveTo>
                    <a:pt x="3451" y="1767"/>
                  </a:moveTo>
                  <a:cubicBezTo>
                    <a:pt x="3739" y="2589"/>
                    <a:pt x="3656" y="2753"/>
                    <a:pt x="2465" y="2794"/>
                  </a:cubicBezTo>
                  <a:cubicBezTo>
                    <a:pt x="2588" y="2301"/>
                    <a:pt x="2712" y="1931"/>
                    <a:pt x="3451" y="1767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9" name="Google Shape;9429;p17"/>
            <p:cNvSpPr/>
            <p:nvPr/>
          </p:nvSpPr>
          <p:spPr>
            <a:xfrm>
              <a:off x="3537825" y="1242525"/>
              <a:ext cx="1050" cy="1050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2" y="0"/>
                  </a:moveTo>
                  <a:cubicBezTo>
                    <a:pt x="42" y="41"/>
                    <a:pt x="1" y="41"/>
                    <a:pt x="42" y="0"/>
                  </a:cubicBezTo>
                  <a:cubicBezTo>
                    <a:pt x="1" y="41"/>
                    <a:pt x="1" y="41"/>
                    <a:pt x="42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0" name="Google Shape;9430;p17"/>
            <p:cNvSpPr/>
            <p:nvPr/>
          </p:nvSpPr>
          <p:spPr>
            <a:xfrm>
              <a:off x="3282100" y="1213775"/>
              <a:ext cx="252675" cy="101700"/>
            </a:xfrm>
            <a:custGeom>
              <a:avLst/>
              <a:gdLst/>
              <a:ahLst/>
              <a:cxnLst/>
              <a:rect l="l" t="t" r="r" b="b"/>
              <a:pathLst>
                <a:path w="10107" h="4068" extrusionOk="0">
                  <a:moveTo>
                    <a:pt x="576" y="945"/>
                  </a:moveTo>
                  <a:cubicBezTo>
                    <a:pt x="371" y="1068"/>
                    <a:pt x="1" y="1233"/>
                    <a:pt x="42" y="1397"/>
                  </a:cubicBezTo>
                  <a:cubicBezTo>
                    <a:pt x="83" y="1602"/>
                    <a:pt x="371" y="1808"/>
                    <a:pt x="617" y="1890"/>
                  </a:cubicBezTo>
                  <a:cubicBezTo>
                    <a:pt x="1398" y="2260"/>
                    <a:pt x="2260" y="2219"/>
                    <a:pt x="3123" y="2013"/>
                  </a:cubicBezTo>
                  <a:cubicBezTo>
                    <a:pt x="3205" y="2260"/>
                    <a:pt x="3328" y="2465"/>
                    <a:pt x="3452" y="2670"/>
                  </a:cubicBezTo>
                  <a:cubicBezTo>
                    <a:pt x="4930" y="2424"/>
                    <a:pt x="6040" y="2835"/>
                    <a:pt x="7108" y="4067"/>
                  </a:cubicBezTo>
                  <a:cubicBezTo>
                    <a:pt x="7026" y="3697"/>
                    <a:pt x="6984" y="3451"/>
                    <a:pt x="6902" y="3204"/>
                  </a:cubicBezTo>
                  <a:cubicBezTo>
                    <a:pt x="6861" y="2917"/>
                    <a:pt x="6779" y="2629"/>
                    <a:pt x="6656" y="2095"/>
                  </a:cubicBezTo>
                  <a:cubicBezTo>
                    <a:pt x="7313" y="2506"/>
                    <a:pt x="7436" y="3081"/>
                    <a:pt x="8258" y="2999"/>
                  </a:cubicBezTo>
                  <a:cubicBezTo>
                    <a:pt x="8217" y="2711"/>
                    <a:pt x="8217" y="2506"/>
                    <a:pt x="8135" y="2260"/>
                  </a:cubicBezTo>
                  <a:cubicBezTo>
                    <a:pt x="8751" y="2424"/>
                    <a:pt x="9326" y="2588"/>
                    <a:pt x="9901" y="2670"/>
                  </a:cubicBezTo>
                  <a:cubicBezTo>
                    <a:pt x="10107" y="2177"/>
                    <a:pt x="9531" y="2013"/>
                    <a:pt x="8874" y="1684"/>
                  </a:cubicBezTo>
                  <a:cubicBezTo>
                    <a:pt x="9408" y="1479"/>
                    <a:pt x="9737" y="1315"/>
                    <a:pt x="10107" y="1191"/>
                  </a:cubicBezTo>
                  <a:cubicBezTo>
                    <a:pt x="9860" y="1068"/>
                    <a:pt x="9449" y="863"/>
                    <a:pt x="9408" y="945"/>
                  </a:cubicBezTo>
                  <a:cubicBezTo>
                    <a:pt x="8833" y="1315"/>
                    <a:pt x="8340" y="1027"/>
                    <a:pt x="7888" y="863"/>
                  </a:cubicBezTo>
                  <a:cubicBezTo>
                    <a:pt x="7108" y="1479"/>
                    <a:pt x="6574" y="1684"/>
                    <a:pt x="5259" y="1849"/>
                  </a:cubicBezTo>
                  <a:cubicBezTo>
                    <a:pt x="5752" y="1438"/>
                    <a:pt x="6204" y="986"/>
                    <a:pt x="6738" y="534"/>
                  </a:cubicBezTo>
                  <a:cubicBezTo>
                    <a:pt x="5957" y="329"/>
                    <a:pt x="5341" y="164"/>
                    <a:pt x="4725" y="0"/>
                  </a:cubicBezTo>
                  <a:cubicBezTo>
                    <a:pt x="4561" y="452"/>
                    <a:pt x="4396" y="863"/>
                    <a:pt x="4191" y="1479"/>
                  </a:cubicBezTo>
                  <a:cubicBezTo>
                    <a:pt x="3657" y="1150"/>
                    <a:pt x="3287" y="945"/>
                    <a:pt x="2918" y="657"/>
                  </a:cubicBezTo>
                  <a:cubicBezTo>
                    <a:pt x="2712" y="1068"/>
                    <a:pt x="2342" y="1397"/>
                    <a:pt x="1521" y="1397"/>
                  </a:cubicBezTo>
                  <a:cubicBezTo>
                    <a:pt x="2096" y="863"/>
                    <a:pt x="1480" y="740"/>
                    <a:pt x="1110" y="534"/>
                  </a:cubicBezTo>
                  <a:cubicBezTo>
                    <a:pt x="1028" y="657"/>
                    <a:pt x="781" y="781"/>
                    <a:pt x="576" y="945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1" name="Google Shape;9431;p17"/>
            <p:cNvSpPr/>
            <p:nvPr/>
          </p:nvSpPr>
          <p:spPr>
            <a:xfrm>
              <a:off x="3355025" y="1932675"/>
              <a:ext cx="25" cy="1050"/>
            </a:xfrm>
            <a:custGeom>
              <a:avLst/>
              <a:gdLst/>
              <a:ahLst/>
              <a:cxnLst/>
              <a:rect l="l" t="t" r="r" b="b"/>
              <a:pathLst>
                <a:path w="1" h="42" extrusionOk="0">
                  <a:moveTo>
                    <a:pt x="1" y="41"/>
                  </a:moveTo>
                  <a:cubicBezTo>
                    <a:pt x="1" y="41"/>
                    <a:pt x="1" y="0"/>
                    <a:pt x="1" y="41"/>
                  </a:cubicBezTo>
                  <a:cubicBezTo>
                    <a:pt x="1" y="0"/>
                    <a:pt x="1" y="0"/>
                    <a:pt x="1" y="4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2" name="Google Shape;9432;p17"/>
            <p:cNvSpPr/>
            <p:nvPr/>
          </p:nvSpPr>
          <p:spPr>
            <a:xfrm>
              <a:off x="2578625" y="3872675"/>
              <a:ext cx="170500" cy="108900"/>
            </a:xfrm>
            <a:custGeom>
              <a:avLst/>
              <a:gdLst/>
              <a:ahLst/>
              <a:cxnLst/>
              <a:rect l="l" t="t" r="r" b="b"/>
              <a:pathLst>
                <a:path w="6820" h="4356" extrusionOk="0">
                  <a:moveTo>
                    <a:pt x="5505" y="3328"/>
                  </a:moveTo>
                  <a:cubicBezTo>
                    <a:pt x="5710" y="3369"/>
                    <a:pt x="5957" y="3369"/>
                    <a:pt x="6326" y="3369"/>
                  </a:cubicBezTo>
                  <a:cubicBezTo>
                    <a:pt x="6080" y="3041"/>
                    <a:pt x="5916" y="2835"/>
                    <a:pt x="5751" y="2548"/>
                  </a:cubicBezTo>
                  <a:cubicBezTo>
                    <a:pt x="6039" y="2466"/>
                    <a:pt x="6326" y="2342"/>
                    <a:pt x="6819" y="2219"/>
                  </a:cubicBezTo>
                  <a:cubicBezTo>
                    <a:pt x="5833" y="2014"/>
                    <a:pt x="6532" y="1110"/>
                    <a:pt x="5382" y="1069"/>
                  </a:cubicBezTo>
                  <a:cubicBezTo>
                    <a:pt x="5546" y="781"/>
                    <a:pt x="5669" y="494"/>
                    <a:pt x="5998" y="1"/>
                  </a:cubicBezTo>
                  <a:cubicBezTo>
                    <a:pt x="5341" y="288"/>
                    <a:pt x="4930" y="494"/>
                    <a:pt x="4519" y="658"/>
                  </a:cubicBezTo>
                  <a:cubicBezTo>
                    <a:pt x="4396" y="699"/>
                    <a:pt x="4190" y="781"/>
                    <a:pt x="4190" y="781"/>
                  </a:cubicBezTo>
                  <a:cubicBezTo>
                    <a:pt x="3738" y="412"/>
                    <a:pt x="3122" y="781"/>
                    <a:pt x="2547" y="699"/>
                  </a:cubicBezTo>
                  <a:cubicBezTo>
                    <a:pt x="2752" y="905"/>
                    <a:pt x="2958" y="1069"/>
                    <a:pt x="3287" y="1397"/>
                  </a:cubicBezTo>
                  <a:cubicBezTo>
                    <a:pt x="2711" y="1480"/>
                    <a:pt x="2301" y="1521"/>
                    <a:pt x="1849" y="1644"/>
                  </a:cubicBezTo>
                  <a:cubicBezTo>
                    <a:pt x="2095" y="1849"/>
                    <a:pt x="2342" y="2055"/>
                    <a:pt x="2670" y="2301"/>
                  </a:cubicBezTo>
                  <a:cubicBezTo>
                    <a:pt x="1808" y="2630"/>
                    <a:pt x="1027" y="2876"/>
                    <a:pt x="0" y="2342"/>
                  </a:cubicBezTo>
                  <a:cubicBezTo>
                    <a:pt x="452" y="3452"/>
                    <a:pt x="1561" y="3287"/>
                    <a:pt x="2506" y="3328"/>
                  </a:cubicBezTo>
                  <a:cubicBezTo>
                    <a:pt x="3122" y="4314"/>
                    <a:pt x="3328" y="4355"/>
                    <a:pt x="4355" y="3657"/>
                  </a:cubicBezTo>
                  <a:cubicBezTo>
                    <a:pt x="4683" y="3369"/>
                    <a:pt x="5012" y="3205"/>
                    <a:pt x="5505" y="3328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3" name="Google Shape;9433;p17"/>
            <p:cNvSpPr/>
            <p:nvPr/>
          </p:nvSpPr>
          <p:spPr>
            <a:xfrm>
              <a:off x="2629975" y="2316775"/>
              <a:ext cx="183850" cy="96550"/>
            </a:xfrm>
            <a:custGeom>
              <a:avLst/>
              <a:gdLst/>
              <a:ahLst/>
              <a:cxnLst/>
              <a:rect l="l" t="t" r="r" b="b"/>
              <a:pathLst>
                <a:path w="7354" h="3862" extrusionOk="0">
                  <a:moveTo>
                    <a:pt x="863" y="2301"/>
                  </a:moveTo>
                  <a:lnTo>
                    <a:pt x="3328" y="2301"/>
                  </a:lnTo>
                  <a:cubicBezTo>
                    <a:pt x="3451" y="2712"/>
                    <a:pt x="3574" y="3122"/>
                    <a:pt x="3697" y="3533"/>
                  </a:cubicBezTo>
                  <a:cubicBezTo>
                    <a:pt x="3697" y="3574"/>
                    <a:pt x="3738" y="3574"/>
                    <a:pt x="3738" y="3574"/>
                  </a:cubicBezTo>
                  <a:cubicBezTo>
                    <a:pt x="4108" y="3533"/>
                    <a:pt x="4396" y="3451"/>
                    <a:pt x="4724" y="3533"/>
                  </a:cubicBezTo>
                  <a:cubicBezTo>
                    <a:pt x="5998" y="3862"/>
                    <a:pt x="5998" y="3862"/>
                    <a:pt x="6778" y="3122"/>
                  </a:cubicBezTo>
                  <a:cubicBezTo>
                    <a:pt x="6943" y="2958"/>
                    <a:pt x="7148" y="2835"/>
                    <a:pt x="7353" y="2671"/>
                  </a:cubicBezTo>
                  <a:cubicBezTo>
                    <a:pt x="6614" y="2506"/>
                    <a:pt x="6368" y="2424"/>
                    <a:pt x="6162" y="2095"/>
                  </a:cubicBezTo>
                  <a:cubicBezTo>
                    <a:pt x="5792" y="2136"/>
                    <a:pt x="5382" y="2219"/>
                    <a:pt x="4930" y="2301"/>
                  </a:cubicBezTo>
                  <a:cubicBezTo>
                    <a:pt x="5217" y="1479"/>
                    <a:pt x="3903" y="1726"/>
                    <a:pt x="3574" y="1274"/>
                  </a:cubicBezTo>
                  <a:lnTo>
                    <a:pt x="3738" y="1109"/>
                  </a:lnTo>
                  <a:cubicBezTo>
                    <a:pt x="4108" y="904"/>
                    <a:pt x="4519" y="781"/>
                    <a:pt x="4190" y="370"/>
                  </a:cubicBezTo>
                  <a:cubicBezTo>
                    <a:pt x="3903" y="41"/>
                    <a:pt x="3492" y="82"/>
                    <a:pt x="3040" y="206"/>
                  </a:cubicBezTo>
                  <a:cubicBezTo>
                    <a:pt x="2711" y="288"/>
                    <a:pt x="2342" y="370"/>
                    <a:pt x="2054" y="411"/>
                  </a:cubicBezTo>
                  <a:lnTo>
                    <a:pt x="2054" y="411"/>
                  </a:lnTo>
                  <a:lnTo>
                    <a:pt x="2054" y="411"/>
                  </a:lnTo>
                  <a:cubicBezTo>
                    <a:pt x="2136" y="493"/>
                    <a:pt x="2260" y="658"/>
                    <a:pt x="2465" y="863"/>
                  </a:cubicBezTo>
                  <a:cubicBezTo>
                    <a:pt x="1890" y="863"/>
                    <a:pt x="1397" y="1233"/>
                    <a:pt x="822" y="699"/>
                  </a:cubicBezTo>
                  <a:cubicBezTo>
                    <a:pt x="1315" y="616"/>
                    <a:pt x="1684" y="493"/>
                    <a:pt x="2095" y="411"/>
                  </a:cubicBezTo>
                  <a:lnTo>
                    <a:pt x="2095" y="411"/>
                  </a:lnTo>
                  <a:lnTo>
                    <a:pt x="2136" y="411"/>
                  </a:lnTo>
                  <a:lnTo>
                    <a:pt x="2136" y="41"/>
                  </a:lnTo>
                  <a:cubicBezTo>
                    <a:pt x="1315" y="0"/>
                    <a:pt x="822" y="124"/>
                    <a:pt x="452" y="658"/>
                  </a:cubicBezTo>
                  <a:cubicBezTo>
                    <a:pt x="0" y="1274"/>
                    <a:pt x="1109" y="1397"/>
                    <a:pt x="1191" y="1849"/>
                  </a:cubicBezTo>
                  <a:cubicBezTo>
                    <a:pt x="945" y="2013"/>
                    <a:pt x="781" y="2219"/>
                    <a:pt x="370" y="2506"/>
                  </a:cubicBezTo>
                  <a:cubicBezTo>
                    <a:pt x="616" y="2342"/>
                    <a:pt x="698" y="2301"/>
                    <a:pt x="863" y="230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4" name="Google Shape;9434;p17"/>
            <p:cNvSpPr/>
            <p:nvPr/>
          </p:nvSpPr>
          <p:spPr>
            <a:xfrm>
              <a:off x="2369100" y="3014100"/>
              <a:ext cx="114025" cy="84250"/>
            </a:xfrm>
            <a:custGeom>
              <a:avLst/>
              <a:gdLst/>
              <a:ahLst/>
              <a:cxnLst/>
              <a:rect l="l" t="t" r="r" b="b"/>
              <a:pathLst>
                <a:path w="4561" h="3370" extrusionOk="0">
                  <a:moveTo>
                    <a:pt x="3698" y="699"/>
                  </a:moveTo>
                  <a:cubicBezTo>
                    <a:pt x="3534" y="247"/>
                    <a:pt x="3123" y="1"/>
                    <a:pt x="2466" y="42"/>
                  </a:cubicBezTo>
                  <a:cubicBezTo>
                    <a:pt x="1726" y="83"/>
                    <a:pt x="905" y="124"/>
                    <a:pt x="576" y="699"/>
                  </a:cubicBezTo>
                  <a:cubicBezTo>
                    <a:pt x="1" y="1644"/>
                    <a:pt x="412" y="2671"/>
                    <a:pt x="1603" y="3369"/>
                  </a:cubicBezTo>
                  <a:cubicBezTo>
                    <a:pt x="2096" y="3205"/>
                    <a:pt x="2507" y="3000"/>
                    <a:pt x="2959" y="2917"/>
                  </a:cubicBezTo>
                  <a:cubicBezTo>
                    <a:pt x="4109" y="2630"/>
                    <a:pt x="4561" y="2137"/>
                    <a:pt x="4027" y="1151"/>
                  </a:cubicBezTo>
                  <a:cubicBezTo>
                    <a:pt x="3944" y="1028"/>
                    <a:pt x="3739" y="863"/>
                    <a:pt x="3698" y="699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5" name="Google Shape;9435;p17"/>
            <p:cNvSpPr/>
            <p:nvPr/>
          </p:nvSpPr>
          <p:spPr>
            <a:xfrm>
              <a:off x="4616175" y="932375"/>
              <a:ext cx="161275" cy="116075"/>
            </a:xfrm>
            <a:custGeom>
              <a:avLst/>
              <a:gdLst/>
              <a:ahLst/>
              <a:cxnLst/>
              <a:rect l="l" t="t" r="r" b="b"/>
              <a:pathLst>
                <a:path w="6451" h="4643" extrusionOk="0">
                  <a:moveTo>
                    <a:pt x="124" y="534"/>
                  </a:moveTo>
                  <a:cubicBezTo>
                    <a:pt x="1233" y="740"/>
                    <a:pt x="1644" y="1315"/>
                    <a:pt x="1890" y="1972"/>
                  </a:cubicBezTo>
                  <a:cubicBezTo>
                    <a:pt x="2055" y="2260"/>
                    <a:pt x="2301" y="2588"/>
                    <a:pt x="2507" y="2958"/>
                  </a:cubicBezTo>
                  <a:cubicBezTo>
                    <a:pt x="2096" y="3246"/>
                    <a:pt x="1644" y="3574"/>
                    <a:pt x="1110" y="3903"/>
                  </a:cubicBezTo>
                  <a:cubicBezTo>
                    <a:pt x="1685" y="4026"/>
                    <a:pt x="2137" y="4067"/>
                    <a:pt x="2671" y="4108"/>
                  </a:cubicBezTo>
                  <a:cubicBezTo>
                    <a:pt x="2589" y="4273"/>
                    <a:pt x="2507" y="4437"/>
                    <a:pt x="2466" y="4560"/>
                  </a:cubicBezTo>
                  <a:cubicBezTo>
                    <a:pt x="3000" y="4642"/>
                    <a:pt x="3369" y="4560"/>
                    <a:pt x="3575" y="4231"/>
                  </a:cubicBezTo>
                  <a:cubicBezTo>
                    <a:pt x="3739" y="3862"/>
                    <a:pt x="4191" y="3821"/>
                    <a:pt x="4643" y="3862"/>
                  </a:cubicBezTo>
                  <a:cubicBezTo>
                    <a:pt x="4971" y="3862"/>
                    <a:pt x="5259" y="3903"/>
                    <a:pt x="5547" y="3944"/>
                  </a:cubicBezTo>
                  <a:cubicBezTo>
                    <a:pt x="5875" y="3739"/>
                    <a:pt x="6204" y="3615"/>
                    <a:pt x="6450" y="3451"/>
                  </a:cubicBezTo>
                  <a:lnTo>
                    <a:pt x="4766" y="3287"/>
                  </a:lnTo>
                  <a:cubicBezTo>
                    <a:pt x="4725" y="3081"/>
                    <a:pt x="4643" y="2835"/>
                    <a:pt x="4602" y="2588"/>
                  </a:cubicBezTo>
                  <a:cubicBezTo>
                    <a:pt x="4848" y="2506"/>
                    <a:pt x="5054" y="2506"/>
                    <a:pt x="5259" y="2465"/>
                  </a:cubicBezTo>
                  <a:cubicBezTo>
                    <a:pt x="5341" y="1643"/>
                    <a:pt x="3616" y="1972"/>
                    <a:pt x="3698" y="1233"/>
                  </a:cubicBezTo>
                  <a:cubicBezTo>
                    <a:pt x="3287" y="1356"/>
                    <a:pt x="2917" y="1479"/>
                    <a:pt x="2507" y="1602"/>
                  </a:cubicBezTo>
                  <a:cubicBezTo>
                    <a:pt x="1890" y="1027"/>
                    <a:pt x="1356" y="575"/>
                    <a:pt x="781" y="0"/>
                  </a:cubicBezTo>
                  <a:cubicBezTo>
                    <a:pt x="535" y="123"/>
                    <a:pt x="247" y="206"/>
                    <a:pt x="1" y="329"/>
                  </a:cubicBezTo>
                  <a:cubicBezTo>
                    <a:pt x="83" y="411"/>
                    <a:pt x="83" y="534"/>
                    <a:pt x="124" y="534"/>
                  </a:cubicBezTo>
                  <a:close/>
                  <a:moveTo>
                    <a:pt x="3575" y="2342"/>
                  </a:moveTo>
                  <a:cubicBezTo>
                    <a:pt x="3698" y="2342"/>
                    <a:pt x="3739" y="2383"/>
                    <a:pt x="3821" y="2424"/>
                  </a:cubicBezTo>
                  <a:cubicBezTo>
                    <a:pt x="3780" y="2465"/>
                    <a:pt x="3739" y="2547"/>
                    <a:pt x="3616" y="2547"/>
                  </a:cubicBezTo>
                  <a:cubicBezTo>
                    <a:pt x="3575" y="2547"/>
                    <a:pt x="3534" y="2465"/>
                    <a:pt x="3410" y="2465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6" name="Google Shape;9436;p17"/>
            <p:cNvSpPr/>
            <p:nvPr/>
          </p:nvSpPr>
          <p:spPr>
            <a:xfrm>
              <a:off x="4777425" y="1017600"/>
              <a:ext cx="1050" cy="1050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1" y="1"/>
                  </a:moveTo>
                  <a:cubicBezTo>
                    <a:pt x="41" y="1"/>
                    <a:pt x="0" y="1"/>
                    <a:pt x="41" y="1"/>
                  </a:cubicBezTo>
                  <a:cubicBezTo>
                    <a:pt x="0" y="42"/>
                    <a:pt x="0" y="42"/>
                    <a:pt x="41" y="1"/>
                  </a:cubicBezTo>
                  <a:cubicBezTo>
                    <a:pt x="0" y="42"/>
                    <a:pt x="41" y="1"/>
                    <a:pt x="41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7" name="Google Shape;9437;p17"/>
            <p:cNvSpPr/>
            <p:nvPr/>
          </p:nvSpPr>
          <p:spPr>
            <a:xfrm>
              <a:off x="2593000" y="2700875"/>
              <a:ext cx="97575" cy="75000"/>
            </a:xfrm>
            <a:custGeom>
              <a:avLst/>
              <a:gdLst/>
              <a:ahLst/>
              <a:cxnLst/>
              <a:rect l="l" t="t" r="r" b="b"/>
              <a:pathLst>
                <a:path w="3903" h="3000" extrusionOk="0">
                  <a:moveTo>
                    <a:pt x="740" y="2670"/>
                  </a:moveTo>
                  <a:lnTo>
                    <a:pt x="1685" y="2794"/>
                  </a:lnTo>
                  <a:cubicBezTo>
                    <a:pt x="2547" y="2999"/>
                    <a:pt x="3903" y="2383"/>
                    <a:pt x="3821" y="1767"/>
                  </a:cubicBezTo>
                  <a:cubicBezTo>
                    <a:pt x="3780" y="1233"/>
                    <a:pt x="3533" y="658"/>
                    <a:pt x="3369" y="0"/>
                  </a:cubicBezTo>
                  <a:cubicBezTo>
                    <a:pt x="329" y="329"/>
                    <a:pt x="0" y="658"/>
                    <a:pt x="740" y="267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8" name="Google Shape;9438;p17"/>
            <p:cNvSpPr/>
            <p:nvPr/>
          </p:nvSpPr>
          <p:spPr>
            <a:xfrm>
              <a:off x="4855475" y="1054575"/>
              <a:ext cx="96550" cy="102725"/>
            </a:xfrm>
            <a:custGeom>
              <a:avLst/>
              <a:gdLst/>
              <a:ahLst/>
              <a:cxnLst/>
              <a:rect l="l" t="t" r="r" b="b"/>
              <a:pathLst>
                <a:path w="3862" h="4109" extrusionOk="0">
                  <a:moveTo>
                    <a:pt x="1644" y="494"/>
                  </a:moveTo>
                  <a:cubicBezTo>
                    <a:pt x="1397" y="658"/>
                    <a:pt x="1151" y="863"/>
                    <a:pt x="1069" y="1069"/>
                  </a:cubicBezTo>
                  <a:cubicBezTo>
                    <a:pt x="1069" y="1685"/>
                    <a:pt x="617" y="2137"/>
                    <a:pt x="0" y="2548"/>
                  </a:cubicBezTo>
                  <a:cubicBezTo>
                    <a:pt x="165" y="2876"/>
                    <a:pt x="165" y="3205"/>
                    <a:pt x="822" y="3205"/>
                  </a:cubicBezTo>
                  <a:cubicBezTo>
                    <a:pt x="1192" y="3205"/>
                    <a:pt x="1561" y="3493"/>
                    <a:pt x="1931" y="3698"/>
                  </a:cubicBezTo>
                  <a:cubicBezTo>
                    <a:pt x="2219" y="3903"/>
                    <a:pt x="2506" y="4109"/>
                    <a:pt x="2999" y="3903"/>
                  </a:cubicBezTo>
                  <a:cubicBezTo>
                    <a:pt x="2671" y="3657"/>
                    <a:pt x="2178" y="3451"/>
                    <a:pt x="2219" y="3287"/>
                  </a:cubicBezTo>
                  <a:cubicBezTo>
                    <a:pt x="2260" y="2876"/>
                    <a:pt x="2794" y="2671"/>
                    <a:pt x="3410" y="2794"/>
                  </a:cubicBezTo>
                  <a:cubicBezTo>
                    <a:pt x="3574" y="2794"/>
                    <a:pt x="3698" y="2712"/>
                    <a:pt x="3862" y="2712"/>
                  </a:cubicBezTo>
                  <a:cubicBezTo>
                    <a:pt x="3698" y="1808"/>
                    <a:pt x="2753" y="1028"/>
                    <a:pt x="3164" y="1"/>
                  </a:cubicBezTo>
                  <a:cubicBezTo>
                    <a:pt x="2630" y="124"/>
                    <a:pt x="2137" y="329"/>
                    <a:pt x="1644" y="494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9" name="Google Shape;9439;p17"/>
            <p:cNvSpPr/>
            <p:nvPr/>
          </p:nvSpPr>
          <p:spPr>
            <a:xfrm>
              <a:off x="4386125" y="932375"/>
              <a:ext cx="98625" cy="94500"/>
            </a:xfrm>
            <a:custGeom>
              <a:avLst/>
              <a:gdLst/>
              <a:ahLst/>
              <a:cxnLst/>
              <a:rect l="l" t="t" r="r" b="b"/>
              <a:pathLst>
                <a:path w="3945" h="3780" extrusionOk="0">
                  <a:moveTo>
                    <a:pt x="2959" y="1561"/>
                  </a:moveTo>
                  <a:cubicBezTo>
                    <a:pt x="3369" y="1438"/>
                    <a:pt x="3657" y="1109"/>
                    <a:pt x="3945" y="904"/>
                  </a:cubicBezTo>
                  <a:cubicBezTo>
                    <a:pt x="3575" y="575"/>
                    <a:pt x="3328" y="329"/>
                    <a:pt x="3041" y="0"/>
                  </a:cubicBezTo>
                  <a:cubicBezTo>
                    <a:pt x="2137" y="123"/>
                    <a:pt x="1274" y="288"/>
                    <a:pt x="371" y="370"/>
                  </a:cubicBezTo>
                  <a:cubicBezTo>
                    <a:pt x="247" y="1561"/>
                    <a:pt x="83" y="2588"/>
                    <a:pt x="1" y="3656"/>
                  </a:cubicBezTo>
                  <a:cubicBezTo>
                    <a:pt x="453" y="3697"/>
                    <a:pt x="864" y="3697"/>
                    <a:pt x="1315" y="3780"/>
                  </a:cubicBezTo>
                  <a:cubicBezTo>
                    <a:pt x="1069" y="2670"/>
                    <a:pt x="1480" y="1931"/>
                    <a:pt x="2959" y="156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0" name="Google Shape;9440;p17"/>
            <p:cNvSpPr/>
            <p:nvPr/>
          </p:nvSpPr>
          <p:spPr>
            <a:xfrm>
              <a:off x="3484425" y="3830575"/>
              <a:ext cx="136625" cy="80125"/>
            </a:xfrm>
            <a:custGeom>
              <a:avLst/>
              <a:gdLst/>
              <a:ahLst/>
              <a:cxnLst/>
              <a:rect l="l" t="t" r="r" b="b"/>
              <a:pathLst>
                <a:path w="5465" h="3205" extrusionOk="0">
                  <a:moveTo>
                    <a:pt x="2835" y="658"/>
                  </a:moveTo>
                  <a:cubicBezTo>
                    <a:pt x="2014" y="658"/>
                    <a:pt x="1151" y="0"/>
                    <a:pt x="576" y="863"/>
                  </a:cubicBezTo>
                  <a:cubicBezTo>
                    <a:pt x="370" y="1233"/>
                    <a:pt x="1" y="1562"/>
                    <a:pt x="617" y="1808"/>
                  </a:cubicBezTo>
                  <a:cubicBezTo>
                    <a:pt x="1192" y="1562"/>
                    <a:pt x="1685" y="1356"/>
                    <a:pt x="2342" y="1151"/>
                  </a:cubicBezTo>
                  <a:cubicBezTo>
                    <a:pt x="2589" y="1562"/>
                    <a:pt x="2794" y="1808"/>
                    <a:pt x="2999" y="2137"/>
                  </a:cubicBezTo>
                  <a:cubicBezTo>
                    <a:pt x="2630" y="2383"/>
                    <a:pt x="2342" y="2630"/>
                    <a:pt x="1931" y="2958"/>
                  </a:cubicBezTo>
                  <a:cubicBezTo>
                    <a:pt x="2548" y="2999"/>
                    <a:pt x="3082" y="3205"/>
                    <a:pt x="3410" y="3040"/>
                  </a:cubicBezTo>
                  <a:cubicBezTo>
                    <a:pt x="3657" y="2958"/>
                    <a:pt x="3616" y="2506"/>
                    <a:pt x="3657" y="2137"/>
                  </a:cubicBezTo>
                  <a:cubicBezTo>
                    <a:pt x="4889" y="2137"/>
                    <a:pt x="5464" y="1603"/>
                    <a:pt x="5423" y="740"/>
                  </a:cubicBezTo>
                  <a:cubicBezTo>
                    <a:pt x="4807" y="493"/>
                    <a:pt x="4109" y="288"/>
                    <a:pt x="3410" y="42"/>
                  </a:cubicBezTo>
                  <a:cubicBezTo>
                    <a:pt x="3246" y="247"/>
                    <a:pt x="3041" y="452"/>
                    <a:pt x="2835" y="658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1" name="Google Shape;9441;p17"/>
            <p:cNvSpPr/>
            <p:nvPr/>
          </p:nvSpPr>
          <p:spPr>
            <a:xfrm>
              <a:off x="4801050" y="947775"/>
              <a:ext cx="173575" cy="80125"/>
            </a:xfrm>
            <a:custGeom>
              <a:avLst/>
              <a:gdLst/>
              <a:ahLst/>
              <a:cxnLst/>
              <a:rect l="l" t="t" r="r" b="b"/>
              <a:pathLst>
                <a:path w="6943" h="3205" extrusionOk="0">
                  <a:moveTo>
                    <a:pt x="1274" y="2013"/>
                  </a:moveTo>
                  <a:cubicBezTo>
                    <a:pt x="1192" y="1972"/>
                    <a:pt x="1109" y="1931"/>
                    <a:pt x="1068" y="1931"/>
                  </a:cubicBezTo>
                  <a:cubicBezTo>
                    <a:pt x="1150" y="1603"/>
                    <a:pt x="1315" y="1315"/>
                    <a:pt x="1438" y="945"/>
                  </a:cubicBezTo>
                  <a:cubicBezTo>
                    <a:pt x="123" y="1356"/>
                    <a:pt x="0" y="1561"/>
                    <a:pt x="82" y="2465"/>
                  </a:cubicBezTo>
                  <a:cubicBezTo>
                    <a:pt x="740" y="2630"/>
                    <a:pt x="1438" y="2794"/>
                    <a:pt x="2095" y="2876"/>
                  </a:cubicBezTo>
                  <a:lnTo>
                    <a:pt x="2095" y="2876"/>
                  </a:lnTo>
                  <a:lnTo>
                    <a:pt x="2095" y="2876"/>
                  </a:lnTo>
                  <a:lnTo>
                    <a:pt x="2095" y="2876"/>
                  </a:lnTo>
                  <a:cubicBezTo>
                    <a:pt x="1767" y="2465"/>
                    <a:pt x="1726" y="2137"/>
                    <a:pt x="2588" y="1849"/>
                  </a:cubicBezTo>
                  <a:cubicBezTo>
                    <a:pt x="2629" y="2342"/>
                    <a:pt x="2342" y="2588"/>
                    <a:pt x="2095" y="2876"/>
                  </a:cubicBezTo>
                  <a:lnTo>
                    <a:pt x="2095" y="2876"/>
                  </a:lnTo>
                  <a:lnTo>
                    <a:pt x="3615" y="3205"/>
                  </a:lnTo>
                  <a:cubicBezTo>
                    <a:pt x="3615" y="3040"/>
                    <a:pt x="3615" y="2835"/>
                    <a:pt x="3574" y="2671"/>
                  </a:cubicBezTo>
                  <a:cubicBezTo>
                    <a:pt x="3410" y="2013"/>
                    <a:pt x="3656" y="1726"/>
                    <a:pt x="4642" y="1397"/>
                  </a:cubicBezTo>
                  <a:cubicBezTo>
                    <a:pt x="5382" y="1767"/>
                    <a:pt x="5382" y="1767"/>
                    <a:pt x="6080" y="1726"/>
                  </a:cubicBezTo>
                  <a:cubicBezTo>
                    <a:pt x="6409" y="1192"/>
                    <a:pt x="6655" y="617"/>
                    <a:pt x="6943" y="124"/>
                  </a:cubicBezTo>
                  <a:cubicBezTo>
                    <a:pt x="6861" y="83"/>
                    <a:pt x="6819" y="83"/>
                    <a:pt x="6696" y="0"/>
                  </a:cubicBezTo>
                  <a:lnTo>
                    <a:pt x="5258" y="1110"/>
                  </a:lnTo>
                  <a:cubicBezTo>
                    <a:pt x="5176" y="699"/>
                    <a:pt x="5094" y="493"/>
                    <a:pt x="5053" y="206"/>
                  </a:cubicBezTo>
                  <a:cubicBezTo>
                    <a:pt x="4190" y="1233"/>
                    <a:pt x="2342" y="1192"/>
                    <a:pt x="1274" y="201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2" name="Google Shape;9442;p17"/>
            <p:cNvSpPr/>
            <p:nvPr/>
          </p:nvSpPr>
          <p:spPr>
            <a:xfrm>
              <a:off x="4926325" y="952900"/>
              <a:ext cx="1075" cy="25"/>
            </a:xfrm>
            <a:custGeom>
              <a:avLst/>
              <a:gdLst/>
              <a:ahLst/>
              <a:cxnLst/>
              <a:rect l="l" t="t" r="r" b="b"/>
              <a:pathLst>
                <a:path w="43" h="1" extrusionOk="0">
                  <a:moveTo>
                    <a:pt x="1" y="1"/>
                  </a:moveTo>
                  <a:cubicBezTo>
                    <a:pt x="1" y="1"/>
                    <a:pt x="42" y="1"/>
                    <a:pt x="1" y="1"/>
                  </a:cubicBez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3" name="Google Shape;9443;p17"/>
            <p:cNvSpPr/>
            <p:nvPr/>
          </p:nvSpPr>
          <p:spPr>
            <a:xfrm>
              <a:off x="2827150" y="2406125"/>
              <a:ext cx="107850" cy="60600"/>
            </a:xfrm>
            <a:custGeom>
              <a:avLst/>
              <a:gdLst/>
              <a:ahLst/>
              <a:cxnLst/>
              <a:rect l="l" t="t" r="r" b="b"/>
              <a:pathLst>
                <a:path w="4314" h="2424" extrusionOk="0">
                  <a:moveTo>
                    <a:pt x="3164" y="575"/>
                  </a:moveTo>
                  <a:cubicBezTo>
                    <a:pt x="3164" y="411"/>
                    <a:pt x="2794" y="288"/>
                    <a:pt x="2547" y="206"/>
                  </a:cubicBezTo>
                  <a:cubicBezTo>
                    <a:pt x="2013" y="124"/>
                    <a:pt x="1397" y="82"/>
                    <a:pt x="822" y="0"/>
                  </a:cubicBezTo>
                  <a:cubicBezTo>
                    <a:pt x="617" y="493"/>
                    <a:pt x="370" y="904"/>
                    <a:pt x="206" y="1315"/>
                  </a:cubicBezTo>
                  <a:cubicBezTo>
                    <a:pt x="0" y="1767"/>
                    <a:pt x="699" y="2424"/>
                    <a:pt x="1356" y="2383"/>
                  </a:cubicBezTo>
                  <a:cubicBezTo>
                    <a:pt x="2260" y="2342"/>
                    <a:pt x="3164" y="2178"/>
                    <a:pt x="4314" y="2013"/>
                  </a:cubicBezTo>
                  <a:cubicBezTo>
                    <a:pt x="3657" y="1520"/>
                    <a:pt x="3164" y="1151"/>
                    <a:pt x="3164" y="575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4" name="Google Shape;9444;p17"/>
            <p:cNvSpPr/>
            <p:nvPr/>
          </p:nvSpPr>
          <p:spPr>
            <a:xfrm>
              <a:off x="5751025" y="1418150"/>
              <a:ext cx="130450" cy="60600"/>
            </a:xfrm>
            <a:custGeom>
              <a:avLst/>
              <a:gdLst/>
              <a:ahLst/>
              <a:cxnLst/>
              <a:rect l="l" t="t" r="r" b="b"/>
              <a:pathLst>
                <a:path w="5218" h="2424" extrusionOk="0">
                  <a:moveTo>
                    <a:pt x="82" y="1438"/>
                  </a:moveTo>
                  <a:cubicBezTo>
                    <a:pt x="41" y="1479"/>
                    <a:pt x="41" y="1602"/>
                    <a:pt x="0" y="1643"/>
                  </a:cubicBezTo>
                  <a:cubicBezTo>
                    <a:pt x="1233" y="2424"/>
                    <a:pt x="2999" y="1725"/>
                    <a:pt x="4437" y="2342"/>
                  </a:cubicBezTo>
                  <a:cubicBezTo>
                    <a:pt x="3821" y="1602"/>
                    <a:pt x="4560" y="1191"/>
                    <a:pt x="5217" y="781"/>
                  </a:cubicBezTo>
                  <a:cubicBezTo>
                    <a:pt x="4807" y="616"/>
                    <a:pt x="4519" y="452"/>
                    <a:pt x="4190" y="288"/>
                  </a:cubicBezTo>
                  <a:cubicBezTo>
                    <a:pt x="3492" y="0"/>
                    <a:pt x="3163" y="41"/>
                    <a:pt x="2670" y="493"/>
                  </a:cubicBezTo>
                  <a:cubicBezTo>
                    <a:pt x="2260" y="863"/>
                    <a:pt x="1890" y="1274"/>
                    <a:pt x="1438" y="1684"/>
                  </a:cubicBezTo>
                  <a:cubicBezTo>
                    <a:pt x="945" y="1643"/>
                    <a:pt x="493" y="1520"/>
                    <a:pt x="82" y="1438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5" name="Google Shape;9445;p17"/>
            <p:cNvSpPr/>
            <p:nvPr/>
          </p:nvSpPr>
          <p:spPr>
            <a:xfrm>
              <a:off x="4434400" y="1338025"/>
              <a:ext cx="145850" cy="53450"/>
            </a:xfrm>
            <a:custGeom>
              <a:avLst/>
              <a:gdLst/>
              <a:ahLst/>
              <a:cxnLst/>
              <a:rect l="l" t="t" r="r" b="b"/>
              <a:pathLst>
                <a:path w="5834" h="2138" extrusionOk="0">
                  <a:moveTo>
                    <a:pt x="5834" y="946"/>
                  </a:moveTo>
                  <a:lnTo>
                    <a:pt x="5834" y="330"/>
                  </a:lnTo>
                  <a:cubicBezTo>
                    <a:pt x="5834" y="288"/>
                    <a:pt x="5711" y="206"/>
                    <a:pt x="5711" y="165"/>
                  </a:cubicBezTo>
                  <a:cubicBezTo>
                    <a:pt x="3451" y="1"/>
                    <a:pt x="2589" y="330"/>
                    <a:pt x="2383" y="1562"/>
                  </a:cubicBezTo>
                  <a:cubicBezTo>
                    <a:pt x="1931" y="1398"/>
                    <a:pt x="1521" y="1233"/>
                    <a:pt x="1028" y="1192"/>
                  </a:cubicBezTo>
                  <a:cubicBezTo>
                    <a:pt x="617" y="1110"/>
                    <a:pt x="206" y="1233"/>
                    <a:pt x="124" y="1562"/>
                  </a:cubicBezTo>
                  <a:cubicBezTo>
                    <a:pt x="1" y="1849"/>
                    <a:pt x="288" y="2137"/>
                    <a:pt x="781" y="2055"/>
                  </a:cubicBezTo>
                  <a:cubicBezTo>
                    <a:pt x="1562" y="2014"/>
                    <a:pt x="2342" y="2014"/>
                    <a:pt x="3041" y="1767"/>
                  </a:cubicBezTo>
                  <a:cubicBezTo>
                    <a:pt x="3821" y="1521"/>
                    <a:pt x="4519" y="987"/>
                    <a:pt x="5546" y="1110"/>
                  </a:cubicBezTo>
                  <a:cubicBezTo>
                    <a:pt x="5629" y="1110"/>
                    <a:pt x="5711" y="987"/>
                    <a:pt x="5834" y="946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6" name="Google Shape;9446;p17"/>
            <p:cNvSpPr/>
            <p:nvPr/>
          </p:nvSpPr>
          <p:spPr>
            <a:xfrm>
              <a:off x="5666800" y="1494150"/>
              <a:ext cx="81150" cy="57525"/>
            </a:xfrm>
            <a:custGeom>
              <a:avLst/>
              <a:gdLst/>
              <a:ahLst/>
              <a:cxnLst/>
              <a:rect l="l" t="t" r="r" b="b"/>
              <a:pathLst>
                <a:path w="3246" h="2301" extrusionOk="0">
                  <a:moveTo>
                    <a:pt x="2589" y="411"/>
                  </a:moveTo>
                  <a:cubicBezTo>
                    <a:pt x="1972" y="0"/>
                    <a:pt x="411" y="41"/>
                    <a:pt x="206" y="493"/>
                  </a:cubicBezTo>
                  <a:cubicBezTo>
                    <a:pt x="42" y="945"/>
                    <a:pt x="42" y="1438"/>
                    <a:pt x="1" y="1890"/>
                  </a:cubicBezTo>
                  <a:cubicBezTo>
                    <a:pt x="781" y="2054"/>
                    <a:pt x="1356" y="2177"/>
                    <a:pt x="2014" y="2301"/>
                  </a:cubicBezTo>
                  <a:cubicBezTo>
                    <a:pt x="2219" y="2054"/>
                    <a:pt x="2383" y="1849"/>
                    <a:pt x="2548" y="1684"/>
                  </a:cubicBezTo>
                  <a:cubicBezTo>
                    <a:pt x="2712" y="1479"/>
                    <a:pt x="2958" y="1315"/>
                    <a:pt x="3246" y="1068"/>
                  </a:cubicBezTo>
                  <a:cubicBezTo>
                    <a:pt x="3041" y="863"/>
                    <a:pt x="2835" y="616"/>
                    <a:pt x="2589" y="41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7" name="Google Shape;9447;p17"/>
            <p:cNvSpPr/>
            <p:nvPr/>
          </p:nvSpPr>
          <p:spPr>
            <a:xfrm>
              <a:off x="4827750" y="1246625"/>
              <a:ext cx="114025" cy="64725"/>
            </a:xfrm>
            <a:custGeom>
              <a:avLst/>
              <a:gdLst/>
              <a:ahLst/>
              <a:cxnLst/>
              <a:rect l="l" t="t" r="r" b="b"/>
              <a:pathLst>
                <a:path w="4561" h="2589" extrusionOk="0">
                  <a:moveTo>
                    <a:pt x="2342" y="1"/>
                  </a:moveTo>
                  <a:cubicBezTo>
                    <a:pt x="2136" y="329"/>
                    <a:pt x="1931" y="658"/>
                    <a:pt x="1685" y="946"/>
                  </a:cubicBezTo>
                  <a:cubicBezTo>
                    <a:pt x="1315" y="1028"/>
                    <a:pt x="863" y="1151"/>
                    <a:pt x="493" y="1356"/>
                  </a:cubicBezTo>
                  <a:cubicBezTo>
                    <a:pt x="0" y="1603"/>
                    <a:pt x="0" y="2014"/>
                    <a:pt x="452" y="2260"/>
                  </a:cubicBezTo>
                  <a:cubicBezTo>
                    <a:pt x="863" y="2548"/>
                    <a:pt x="1479" y="2589"/>
                    <a:pt x="1767" y="2178"/>
                  </a:cubicBezTo>
                  <a:cubicBezTo>
                    <a:pt x="2178" y="1726"/>
                    <a:pt x="2588" y="1726"/>
                    <a:pt x="3369" y="1973"/>
                  </a:cubicBezTo>
                  <a:cubicBezTo>
                    <a:pt x="3122" y="1644"/>
                    <a:pt x="3040" y="1521"/>
                    <a:pt x="2917" y="1356"/>
                  </a:cubicBezTo>
                  <a:cubicBezTo>
                    <a:pt x="3492" y="1110"/>
                    <a:pt x="3985" y="905"/>
                    <a:pt x="4560" y="699"/>
                  </a:cubicBezTo>
                  <a:cubicBezTo>
                    <a:pt x="3780" y="494"/>
                    <a:pt x="3122" y="288"/>
                    <a:pt x="2342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8" name="Google Shape;9448;p17"/>
            <p:cNvSpPr/>
            <p:nvPr/>
          </p:nvSpPr>
          <p:spPr>
            <a:xfrm>
              <a:off x="2655650" y="3191775"/>
              <a:ext cx="71900" cy="64725"/>
            </a:xfrm>
            <a:custGeom>
              <a:avLst/>
              <a:gdLst/>
              <a:ahLst/>
              <a:cxnLst/>
              <a:rect l="l" t="t" r="r" b="b"/>
              <a:pathLst>
                <a:path w="2876" h="2589" extrusionOk="0">
                  <a:moveTo>
                    <a:pt x="2095" y="329"/>
                  </a:moveTo>
                  <a:cubicBezTo>
                    <a:pt x="1438" y="1"/>
                    <a:pt x="698" y="165"/>
                    <a:pt x="247" y="781"/>
                  </a:cubicBezTo>
                  <a:cubicBezTo>
                    <a:pt x="82" y="945"/>
                    <a:pt x="41" y="1192"/>
                    <a:pt x="41" y="1233"/>
                  </a:cubicBezTo>
                  <a:cubicBezTo>
                    <a:pt x="41" y="1562"/>
                    <a:pt x="0" y="1644"/>
                    <a:pt x="41" y="1767"/>
                  </a:cubicBezTo>
                  <a:cubicBezTo>
                    <a:pt x="247" y="1972"/>
                    <a:pt x="411" y="2260"/>
                    <a:pt x="698" y="2383"/>
                  </a:cubicBezTo>
                  <a:cubicBezTo>
                    <a:pt x="1109" y="2589"/>
                    <a:pt x="1602" y="2424"/>
                    <a:pt x="1890" y="2178"/>
                  </a:cubicBezTo>
                  <a:lnTo>
                    <a:pt x="2342" y="1849"/>
                  </a:lnTo>
                  <a:cubicBezTo>
                    <a:pt x="2876" y="1397"/>
                    <a:pt x="2711" y="617"/>
                    <a:pt x="2095" y="329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9" name="Google Shape;9449;p17"/>
            <p:cNvSpPr/>
            <p:nvPr/>
          </p:nvSpPr>
          <p:spPr>
            <a:xfrm>
              <a:off x="2218150" y="912850"/>
              <a:ext cx="85250" cy="64725"/>
            </a:xfrm>
            <a:custGeom>
              <a:avLst/>
              <a:gdLst/>
              <a:ahLst/>
              <a:cxnLst/>
              <a:rect l="l" t="t" r="r" b="b"/>
              <a:pathLst>
                <a:path w="3410" h="2589" extrusionOk="0">
                  <a:moveTo>
                    <a:pt x="1232" y="1931"/>
                  </a:moveTo>
                  <a:cubicBezTo>
                    <a:pt x="1315" y="1973"/>
                    <a:pt x="1356" y="2055"/>
                    <a:pt x="1479" y="2137"/>
                  </a:cubicBezTo>
                  <a:cubicBezTo>
                    <a:pt x="2136" y="2589"/>
                    <a:pt x="2383" y="2589"/>
                    <a:pt x="2958" y="2055"/>
                  </a:cubicBezTo>
                  <a:cubicBezTo>
                    <a:pt x="3163" y="1931"/>
                    <a:pt x="3286" y="1726"/>
                    <a:pt x="3410" y="1521"/>
                  </a:cubicBezTo>
                  <a:cubicBezTo>
                    <a:pt x="2054" y="904"/>
                    <a:pt x="2054" y="904"/>
                    <a:pt x="2301" y="1"/>
                  </a:cubicBezTo>
                  <a:cubicBezTo>
                    <a:pt x="2054" y="83"/>
                    <a:pt x="1931" y="124"/>
                    <a:pt x="1766" y="124"/>
                  </a:cubicBezTo>
                  <a:cubicBezTo>
                    <a:pt x="863" y="165"/>
                    <a:pt x="534" y="699"/>
                    <a:pt x="288" y="1151"/>
                  </a:cubicBezTo>
                  <a:cubicBezTo>
                    <a:pt x="0" y="1562"/>
                    <a:pt x="739" y="1685"/>
                    <a:pt x="1232" y="193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0" name="Google Shape;9450;p17"/>
            <p:cNvSpPr/>
            <p:nvPr/>
          </p:nvSpPr>
          <p:spPr>
            <a:xfrm>
              <a:off x="5072175" y="1622525"/>
              <a:ext cx="98600" cy="58550"/>
            </a:xfrm>
            <a:custGeom>
              <a:avLst/>
              <a:gdLst/>
              <a:ahLst/>
              <a:cxnLst/>
              <a:rect l="l" t="t" r="r" b="b"/>
              <a:pathLst>
                <a:path w="3944" h="2342" extrusionOk="0">
                  <a:moveTo>
                    <a:pt x="3081" y="41"/>
                  </a:moveTo>
                  <a:cubicBezTo>
                    <a:pt x="2260" y="329"/>
                    <a:pt x="1397" y="205"/>
                    <a:pt x="534" y="247"/>
                  </a:cubicBezTo>
                  <a:cubicBezTo>
                    <a:pt x="493" y="452"/>
                    <a:pt x="452" y="698"/>
                    <a:pt x="329" y="863"/>
                  </a:cubicBezTo>
                  <a:cubicBezTo>
                    <a:pt x="0" y="1315"/>
                    <a:pt x="288" y="1561"/>
                    <a:pt x="740" y="1890"/>
                  </a:cubicBezTo>
                  <a:cubicBezTo>
                    <a:pt x="1109" y="2136"/>
                    <a:pt x="1520" y="2342"/>
                    <a:pt x="2013" y="2177"/>
                  </a:cubicBezTo>
                  <a:cubicBezTo>
                    <a:pt x="2588" y="2054"/>
                    <a:pt x="2753" y="1725"/>
                    <a:pt x="2753" y="1315"/>
                  </a:cubicBezTo>
                  <a:cubicBezTo>
                    <a:pt x="2794" y="493"/>
                    <a:pt x="2794" y="493"/>
                    <a:pt x="3944" y="123"/>
                  </a:cubicBezTo>
                  <a:cubicBezTo>
                    <a:pt x="3533" y="82"/>
                    <a:pt x="3205" y="0"/>
                    <a:pt x="3081" y="4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1" name="Google Shape;9451;p17"/>
            <p:cNvSpPr/>
            <p:nvPr/>
          </p:nvSpPr>
          <p:spPr>
            <a:xfrm>
              <a:off x="4108850" y="194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2" name="Google Shape;9452;p17"/>
            <p:cNvSpPr/>
            <p:nvPr/>
          </p:nvSpPr>
          <p:spPr>
            <a:xfrm>
              <a:off x="4068800" y="1960400"/>
              <a:ext cx="1050" cy="25"/>
            </a:xfrm>
            <a:custGeom>
              <a:avLst/>
              <a:gdLst/>
              <a:ahLst/>
              <a:cxnLst/>
              <a:rect l="l" t="t" r="r" b="b"/>
              <a:pathLst>
                <a:path w="42" h="1" extrusionOk="0">
                  <a:moveTo>
                    <a:pt x="41" y="0"/>
                  </a:moveTo>
                  <a:lnTo>
                    <a:pt x="41" y="0"/>
                  </a:lnTo>
                  <a:cubicBezTo>
                    <a:pt x="0" y="0"/>
                    <a:pt x="0" y="0"/>
                    <a:pt x="41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3" name="Google Shape;9453;p17"/>
            <p:cNvSpPr/>
            <p:nvPr/>
          </p:nvSpPr>
          <p:spPr>
            <a:xfrm>
              <a:off x="4062625" y="1947050"/>
              <a:ext cx="84250" cy="79100"/>
            </a:xfrm>
            <a:custGeom>
              <a:avLst/>
              <a:gdLst/>
              <a:ahLst/>
              <a:cxnLst/>
              <a:rect l="l" t="t" r="r" b="b"/>
              <a:pathLst>
                <a:path w="3370" h="3164" extrusionOk="0">
                  <a:moveTo>
                    <a:pt x="3369" y="2465"/>
                  </a:moveTo>
                  <a:cubicBezTo>
                    <a:pt x="3041" y="2301"/>
                    <a:pt x="2712" y="2137"/>
                    <a:pt x="2671" y="2096"/>
                  </a:cubicBezTo>
                  <a:cubicBezTo>
                    <a:pt x="2342" y="1274"/>
                    <a:pt x="2096" y="658"/>
                    <a:pt x="1849" y="0"/>
                  </a:cubicBezTo>
                  <a:lnTo>
                    <a:pt x="1" y="0"/>
                  </a:lnTo>
                  <a:cubicBezTo>
                    <a:pt x="83" y="206"/>
                    <a:pt x="165" y="370"/>
                    <a:pt x="247" y="493"/>
                  </a:cubicBezTo>
                  <a:cubicBezTo>
                    <a:pt x="453" y="493"/>
                    <a:pt x="658" y="493"/>
                    <a:pt x="822" y="452"/>
                  </a:cubicBezTo>
                  <a:cubicBezTo>
                    <a:pt x="987" y="1027"/>
                    <a:pt x="1110" y="1479"/>
                    <a:pt x="1274" y="2013"/>
                  </a:cubicBezTo>
                  <a:cubicBezTo>
                    <a:pt x="904" y="2219"/>
                    <a:pt x="576" y="2342"/>
                    <a:pt x="42" y="2671"/>
                  </a:cubicBezTo>
                  <a:cubicBezTo>
                    <a:pt x="699" y="2835"/>
                    <a:pt x="1233" y="2917"/>
                    <a:pt x="1890" y="3081"/>
                  </a:cubicBezTo>
                  <a:cubicBezTo>
                    <a:pt x="1603" y="2753"/>
                    <a:pt x="1480" y="2630"/>
                    <a:pt x="1315" y="2465"/>
                  </a:cubicBezTo>
                  <a:cubicBezTo>
                    <a:pt x="2055" y="2342"/>
                    <a:pt x="2712" y="3164"/>
                    <a:pt x="3369" y="2465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4" name="Google Shape;9454;p17"/>
            <p:cNvSpPr/>
            <p:nvPr/>
          </p:nvSpPr>
          <p:spPr>
            <a:xfrm>
              <a:off x="3383775" y="1332900"/>
              <a:ext cx="134575" cy="48300"/>
            </a:xfrm>
            <a:custGeom>
              <a:avLst/>
              <a:gdLst/>
              <a:ahLst/>
              <a:cxnLst/>
              <a:rect l="l" t="t" r="r" b="b"/>
              <a:pathLst>
                <a:path w="5383" h="1932" extrusionOk="0">
                  <a:moveTo>
                    <a:pt x="5382" y="124"/>
                  </a:moveTo>
                  <a:cubicBezTo>
                    <a:pt x="4930" y="0"/>
                    <a:pt x="4520" y="83"/>
                    <a:pt x="4027" y="288"/>
                  </a:cubicBezTo>
                  <a:cubicBezTo>
                    <a:pt x="3410" y="576"/>
                    <a:pt x="2753" y="740"/>
                    <a:pt x="1973" y="740"/>
                  </a:cubicBezTo>
                  <a:cubicBezTo>
                    <a:pt x="1315" y="740"/>
                    <a:pt x="658" y="904"/>
                    <a:pt x="1" y="986"/>
                  </a:cubicBezTo>
                  <a:cubicBezTo>
                    <a:pt x="699" y="1931"/>
                    <a:pt x="1685" y="1356"/>
                    <a:pt x="2507" y="1397"/>
                  </a:cubicBezTo>
                  <a:lnTo>
                    <a:pt x="3000" y="1931"/>
                  </a:lnTo>
                  <a:cubicBezTo>
                    <a:pt x="3739" y="1644"/>
                    <a:pt x="4396" y="1438"/>
                    <a:pt x="5013" y="1233"/>
                  </a:cubicBezTo>
                  <a:cubicBezTo>
                    <a:pt x="4766" y="781"/>
                    <a:pt x="5013" y="493"/>
                    <a:pt x="5382" y="124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5" name="Google Shape;9455;p17"/>
            <p:cNvSpPr/>
            <p:nvPr/>
          </p:nvSpPr>
          <p:spPr>
            <a:xfrm>
              <a:off x="4424125" y="1953200"/>
              <a:ext cx="92475" cy="58575"/>
            </a:xfrm>
            <a:custGeom>
              <a:avLst/>
              <a:gdLst/>
              <a:ahLst/>
              <a:cxnLst/>
              <a:rect l="l" t="t" r="r" b="b"/>
              <a:pathLst>
                <a:path w="3699" h="2343" extrusionOk="0">
                  <a:moveTo>
                    <a:pt x="576" y="124"/>
                  </a:moveTo>
                  <a:cubicBezTo>
                    <a:pt x="781" y="371"/>
                    <a:pt x="1028" y="617"/>
                    <a:pt x="1315" y="946"/>
                  </a:cubicBezTo>
                  <a:cubicBezTo>
                    <a:pt x="329" y="1151"/>
                    <a:pt x="1" y="1603"/>
                    <a:pt x="329" y="2301"/>
                  </a:cubicBezTo>
                  <a:cubicBezTo>
                    <a:pt x="740" y="2301"/>
                    <a:pt x="1151" y="2342"/>
                    <a:pt x="1439" y="2342"/>
                  </a:cubicBezTo>
                  <a:lnTo>
                    <a:pt x="2219" y="1603"/>
                  </a:lnTo>
                  <a:cubicBezTo>
                    <a:pt x="2383" y="1891"/>
                    <a:pt x="2466" y="2055"/>
                    <a:pt x="2671" y="2342"/>
                  </a:cubicBezTo>
                  <a:lnTo>
                    <a:pt x="3452" y="1603"/>
                  </a:lnTo>
                  <a:lnTo>
                    <a:pt x="3452" y="1603"/>
                  </a:lnTo>
                  <a:lnTo>
                    <a:pt x="3452" y="1603"/>
                  </a:lnTo>
                  <a:cubicBezTo>
                    <a:pt x="3452" y="1603"/>
                    <a:pt x="3410" y="1603"/>
                    <a:pt x="3410" y="1562"/>
                  </a:cubicBezTo>
                  <a:cubicBezTo>
                    <a:pt x="3164" y="1439"/>
                    <a:pt x="2876" y="1398"/>
                    <a:pt x="2630" y="1274"/>
                  </a:cubicBezTo>
                  <a:lnTo>
                    <a:pt x="2794" y="1110"/>
                  </a:lnTo>
                  <a:cubicBezTo>
                    <a:pt x="3000" y="1274"/>
                    <a:pt x="3164" y="1398"/>
                    <a:pt x="3369" y="1562"/>
                  </a:cubicBezTo>
                  <a:lnTo>
                    <a:pt x="3410" y="1562"/>
                  </a:lnTo>
                  <a:cubicBezTo>
                    <a:pt x="3698" y="1233"/>
                    <a:pt x="3369" y="1028"/>
                    <a:pt x="3164" y="823"/>
                  </a:cubicBezTo>
                  <a:cubicBezTo>
                    <a:pt x="2219" y="864"/>
                    <a:pt x="1932" y="371"/>
                    <a:pt x="1521" y="1"/>
                  </a:cubicBezTo>
                  <a:cubicBezTo>
                    <a:pt x="1192" y="124"/>
                    <a:pt x="905" y="124"/>
                    <a:pt x="576" y="124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6" name="Google Shape;9456;p17"/>
            <p:cNvSpPr/>
            <p:nvPr/>
          </p:nvSpPr>
          <p:spPr>
            <a:xfrm>
              <a:off x="3504975" y="1669750"/>
              <a:ext cx="102725" cy="55500"/>
            </a:xfrm>
            <a:custGeom>
              <a:avLst/>
              <a:gdLst/>
              <a:ahLst/>
              <a:cxnLst/>
              <a:rect l="l" t="t" r="r" b="b"/>
              <a:pathLst>
                <a:path w="4109" h="2220" extrusionOk="0">
                  <a:moveTo>
                    <a:pt x="4108" y="2096"/>
                  </a:moveTo>
                  <a:cubicBezTo>
                    <a:pt x="3492" y="1439"/>
                    <a:pt x="2999" y="822"/>
                    <a:pt x="2424" y="206"/>
                  </a:cubicBezTo>
                  <a:cubicBezTo>
                    <a:pt x="2260" y="42"/>
                    <a:pt x="1931" y="1"/>
                    <a:pt x="1643" y="1"/>
                  </a:cubicBezTo>
                  <a:cubicBezTo>
                    <a:pt x="1315" y="42"/>
                    <a:pt x="904" y="124"/>
                    <a:pt x="575" y="288"/>
                  </a:cubicBezTo>
                  <a:cubicBezTo>
                    <a:pt x="165" y="453"/>
                    <a:pt x="0" y="699"/>
                    <a:pt x="329" y="1028"/>
                  </a:cubicBezTo>
                  <a:cubicBezTo>
                    <a:pt x="986" y="987"/>
                    <a:pt x="1397" y="329"/>
                    <a:pt x="2342" y="863"/>
                  </a:cubicBezTo>
                  <a:cubicBezTo>
                    <a:pt x="2054" y="1069"/>
                    <a:pt x="1849" y="1233"/>
                    <a:pt x="1726" y="1356"/>
                  </a:cubicBezTo>
                  <a:cubicBezTo>
                    <a:pt x="1602" y="1521"/>
                    <a:pt x="1520" y="1726"/>
                    <a:pt x="1561" y="1932"/>
                  </a:cubicBezTo>
                  <a:cubicBezTo>
                    <a:pt x="1561" y="1973"/>
                    <a:pt x="1972" y="2055"/>
                    <a:pt x="2219" y="2055"/>
                  </a:cubicBezTo>
                  <a:cubicBezTo>
                    <a:pt x="2629" y="2096"/>
                    <a:pt x="3081" y="2096"/>
                    <a:pt x="3574" y="2096"/>
                  </a:cubicBezTo>
                  <a:cubicBezTo>
                    <a:pt x="3697" y="2219"/>
                    <a:pt x="3903" y="2137"/>
                    <a:pt x="4108" y="2096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7" name="Google Shape;9457;p17"/>
            <p:cNvSpPr/>
            <p:nvPr/>
          </p:nvSpPr>
          <p:spPr>
            <a:xfrm>
              <a:off x="3675450" y="188825"/>
              <a:ext cx="57525" cy="50350"/>
            </a:xfrm>
            <a:custGeom>
              <a:avLst/>
              <a:gdLst/>
              <a:ahLst/>
              <a:cxnLst/>
              <a:rect l="l" t="t" r="r" b="b"/>
              <a:pathLst>
                <a:path w="2301" h="2014" extrusionOk="0">
                  <a:moveTo>
                    <a:pt x="1356" y="1972"/>
                  </a:moveTo>
                  <a:cubicBezTo>
                    <a:pt x="2013" y="1931"/>
                    <a:pt x="2301" y="1726"/>
                    <a:pt x="2219" y="1150"/>
                  </a:cubicBezTo>
                  <a:cubicBezTo>
                    <a:pt x="2219" y="1027"/>
                    <a:pt x="2219" y="904"/>
                    <a:pt x="2178" y="781"/>
                  </a:cubicBezTo>
                  <a:cubicBezTo>
                    <a:pt x="2096" y="329"/>
                    <a:pt x="1603" y="0"/>
                    <a:pt x="986" y="0"/>
                  </a:cubicBezTo>
                  <a:cubicBezTo>
                    <a:pt x="329" y="0"/>
                    <a:pt x="165" y="370"/>
                    <a:pt x="83" y="740"/>
                  </a:cubicBezTo>
                  <a:cubicBezTo>
                    <a:pt x="1" y="904"/>
                    <a:pt x="1" y="1109"/>
                    <a:pt x="1" y="1233"/>
                  </a:cubicBezTo>
                  <a:cubicBezTo>
                    <a:pt x="124" y="1726"/>
                    <a:pt x="658" y="2013"/>
                    <a:pt x="1356" y="197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8" name="Google Shape;9458;p17"/>
            <p:cNvSpPr/>
            <p:nvPr/>
          </p:nvSpPr>
          <p:spPr>
            <a:xfrm>
              <a:off x="5002325" y="1382200"/>
              <a:ext cx="113000" cy="42125"/>
            </a:xfrm>
            <a:custGeom>
              <a:avLst/>
              <a:gdLst/>
              <a:ahLst/>
              <a:cxnLst/>
              <a:rect l="l" t="t" r="r" b="b"/>
              <a:pathLst>
                <a:path w="4520" h="1685" extrusionOk="0">
                  <a:moveTo>
                    <a:pt x="1" y="165"/>
                  </a:moveTo>
                  <a:cubicBezTo>
                    <a:pt x="617" y="575"/>
                    <a:pt x="1192" y="863"/>
                    <a:pt x="1726" y="1233"/>
                  </a:cubicBezTo>
                  <a:cubicBezTo>
                    <a:pt x="1521" y="1315"/>
                    <a:pt x="1357" y="1397"/>
                    <a:pt x="1151" y="1479"/>
                  </a:cubicBezTo>
                  <a:cubicBezTo>
                    <a:pt x="1233" y="1520"/>
                    <a:pt x="1274" y="1644"/>
                    <a:pt x="1315" y="1685"/>
                  </a:cubicBezTo>
                  <a:cubicBezTo>
                    <a:pt x="2260" y="1602"/>
                    <a:pt x="3205" y="1479"/>
                    <a:pt x="4150" y="1315"/>
                  </a:cubicBezTo>
                  <a:cubicBezTo>
                    <a:pt x="4314" y="1274"/>
                    <a:pt x="4396" y="986"/>
                    <a:pt x="4520" y="822"/>
                  </a:cubicBezTo>
                  <a:cubicBezTo>
                    <a:pt x="3246" y="0"/>
                    <a:pt x="1685" y="82"/>
                    <a:pt x="1" y="165"/>
                  </a:cubicBezTo>
                  <a:close/>
                  <a:moveTo>
                    <a:pt x="3164" y="1027"/>
                  </a:moveTo>
                  <a:cubicBezTo>
                    <a:pt x="2507" y="1233"/>
                    <a:pt x="2137" y="863"/>
                    <a:pt x="1398" y="658"/>
                  </a:cubicBezTo>
                  <a:cubicBezTo>
                    <a:pt x="2301" y="575"/>
                    <a:pt x="2918" y="370"/>
                    <a:pt x="3164" y="1027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9" name="Google Shape;9459;p17"/>
            <p:cNvSpPr/>
            <p:nvPr/>
          </p:nvSpPr>
          <p:spPr>
            <a:xfrm>
              <a:off x="3247200" y="1629700"/>
              <a:ext cx="134550" cy="41100"/>
            </a:xfrm>
            <a:custGeom>
              <a:avLst/>
              <a:gdLst/>
              <a:ahLst/>
              <a:cxnLst/>
              <a:rect l="l" t="t" r="r" b="b"/>
              <a:pathLst>
                <a:path w="5382" h="1644" extrusionOk="0">
                  <a:moveTo>
                    <a:pt x="1890" y="617"/>
                  </a:moveTo>
                  <a:cubicBezTo>
                    <a:pt x="1972" y="453"/>
                    <a:pt x="2013" y="247"/>
                    <a:pt x="2054" y="124"/>
                  </a:cubicBezTo>
                  <a:cubicBezTo>
                    <a:pt x="1561" y="42"/>
                    <a:pt x="1068" y="1"/>
                    <a:pt x="575" y="1"/>
                  </a:cubicBezTo>
                  <a:cubicBezTo>
                    <a:pt x="0" y="740"/>
                    <a:pt x="863" y="1028"/>
                    <a:pt x="1397" y="1438"/>
                  </a:cubicBezTo>
                  <a:cubicBezTo>
                    <a:pt x="1643" y="1644"/>
                    <a:pt x="4724" y="1480"/>
                    <a:pt x="5382" y="1274"/>
                  </a:cubicBezTo>
                  <a:cubicBezTo>
                    <a:pt x="4149" y="1028"/>
                    <a:pt x="3040" y="822"/>
                    <a:pt x="1890" y="617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0" name="Google Shape;9460;p17"/>
            <p:cNvSpPr/>
            <p:nvPr/>
          </p:nvSpPr>
          <p:spPr>
            <a:xfrm>
              <a:off x="4982825" y="1248675"/>
              <a:ext cx="1050" cy="25"/>
            </a:xfrm>
            <a:custGeom>
              <a:avLst/>
              <a:gdLst/>
              <a:ahLst/>
              <a:cxnLst/>
              <a:rect l="l" t="t" r="r" b="b"/>
              <a:pathLst>
                <a:path w="42" h="1" extrusionOk="0">
                  <a:moveTo>
                    <a:pt x="41" y="1"/>
                  </a:moveTo>
                  <a:cubicBezTo>
                    <a:pt x="0" y="1"/>
                    <a:pt x="0" y="1"/>
                    <a:pt x="41" y="1"/>
                  </a:cubicBezTo>
                  <a:lnTo>
                    <a:pt x="41" y="1"/>
                  </a:lnTo>
                  <a:cubicBezTo>
                    <a:pt x="0" y="1"/>
                    <a:pt x="0" y="1"/>
                    <a:pt x="41" y="1"/>
                  </a:cubicBezTo>
                  <a:lnTo>
                    <a:pt x="41" y="1"/>
                  </a:ln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1" name="Google Shape;9461;p17"/>
            <p:cNvSpPr/>
            <p:nvPr/>
          </p:nvSpPr>
          <p:spPr>
            <a:xfrm>
              <a:off x="4967425" y="1199400"/>
              <a:ext cx="87300" cy="48275"/>
            </a:xfrm>
            <a:custGeom>
              <a:avLst/>
              <a:gdLst/>
              <a:ahLst/>
              <a:cxnLst/>
              <a:rect l="l" t="t" r="r" b="b"/>
              <a:pathLst>
                <a:path w="3492" h="1931" extrusionOk="0">
                  <a:moveTo>
                    <a:pt x="2218" y="1808"/>
                  </a:moveTo>
                  <a:cubicBezTo>
                    <a:pt x="2670" y="1315"/>
                    <a:pt x="3081" y="822"/>
                    <a:pt x="3492" y="411"/>
                  </a:cubicBezTo>
                  <a:cubicBezTo>
                    <a:pt x="2465" y="0"/>
                    <a:pt x="2465" y="0"/>
                    <a:pt x="1684" y="370"/>
                  </a:cubicBezTo>
                  <a:cubicBezTo>
                    <a:pt x="1233" y="575"/>
                    <a:pt x="657" y="698"/>
                    <a:pt x="206" y="781"/>
                  </a:cubicBezTo>
                  <a:cubicBezTo>
                    <a:pt x="0" y="1232"/>
                    <a:pt x="247" y="1602"/>
                    <a:pt x="657" y="1931"/>
                  </a:cubicBezTo>
                  <a:cubicBezTo>
                    <a:pt x="1068" y="1356"/>
                    <a:pt x="1808" y="1849"/>
                    <a:pt x="2218" y="1808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2" name="Google Shape;9462;p17"/>
            <p:cNvSpPr/>
            <p:nvPr/>
          </p:nvSpPr>
          <p:spPr>
            <a:xfrm>
              <a:off x="2260250" y="2344500"/>
              <a:ext cx="70875" cy="49325"/>
            </a:xfrm>
            <a:custGeom>
              <a:avLst/>
              <a:gdLst/>
              <a:ahLst/>
              <a:cxnLst/>
              <a:rect l="l" t="t" r="r" b="b"/>
              <a:pathLst>
                <a:path w="2835" h="1973" extrusionOk="0">
                  <a:moveTo>
                    <a:pt x="2835" y="1397"/>
                  </a:moveTo>
                  <a:cubicBezTo>
                    <a:pt x="2671" y="83"/>
                    <a:pt x="986" y="576"/>
                    <a:pt x="0" y="0"/>
                  </a:cubicBezTo>
                  <a:cubicBezTo>
                    <a:pt x="82" y="699"/>
                    <a:pt x="206" y="1192"/>
                    <a:pt x="288" y="1644"/>
                  </a:cubicBezTo>
                  <a:cubicBezTo>
                    <a:pt x="1274" y="1972"/>
                    <a:pt x="2013" y="1603"/>
                    <a:pt x="2835" y="1397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3" name="Google Shape;9463;p17"/>
            <p:cNvSpPr/>
            <p:nvPr/>
          </p:nvSpPr>
          <p:spPr>
            <a:xfrm>
              <a:off x="2959625" y="2736825"/>
              <a:ext cx="1050" cy="25"/>
            </a:xfrm>
            <a:custGeom>
              <a:avLst/>
              <a:gdLst/>
              <a:ahLst/>
              <a:cxnLst/>
              <a:rect l="l" t="t" r="r" b="b"/>
              <a:pathLst>
                <a:path w="42" h="1" extrusionOk="0">
                  <a:moveTo>
                    <a:pt x="42" y="0"/>
                  </a:moveTo>
                  <a:lnTo>
                    <a:pt x="42" y="0"/>
                  </a:lnTo>
                  <a:lnTo>
                    <a:pt x="42" y="0"/>
                  </a:lnTo>
                  <a:cubicBezTo>
                    <a:pt x="1" y="0"/>
                    <a:pt x="42" y="0"/>
                    <a:pt x="42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4" name="Google Shape;9464;p17"/>
            <p:cNvSpPr/>
            <p:nvPr/>
          </p:nvSpPr>
          <p:spPr>
            <a:xfrm>
              <a:off x="2943200" y="2736825"/>
              <a:ext cx="65750" cy="63700"/>
            </a:xfrm>
            <a:custGeom>
              <a:avLst/>
              <a:gdLst/>
              <a:ahLst/>
              <a:cxnLst/>
              <a:rect l="l" t="t" r="r" b="b"/>
              <a:pathLst>
                <a:path w="2630" h="2548" extrusionOk="0">
                  <a:moveTo>
                    <a:pt x="2630" y="1109"/>
                  </a:moveTo>
                  <a:cubicBezTo>
                    <a:pt x="2013" y="740"/>
                    <a:pt x="1315" y="329"/>
                    <a:pt x="699" y="0"/>
                  </a:cubicBezTo>
                  <a:cubicBezTo>
                    <a:pt x="493" y="822"/>
                    <a:pt x="247" y="1643"/>
                    <a:pt x="0" y="2547"/>
                  </a:cubicBezTo>
                  <a:cubicBezTo>
                    <a:pt x="1685" y="1890"/>
                    <a:pt x="1931" y="1725"/>
                    <a:pt x="2630" y="1109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5" name="Google Shape;9465;p17"/>
            <p:cNvSpPr/>
            <p:nvPr/>
          </p:nvSpPr>
          <p:spPr>
            <a:xfrm>
              <a:off x="4361475" y="1675925"/>
              <a:ext cx="85275" cy="50350"/>
            </a:xfrm>
            <a:custGeom>
              <a:avLst/>
              <a:gdLst/>
              <a:ahLst/>
              <a:cxnLst/>
              <a:rect l="l" t="t" r="r" b="b"/>
              <a:pathLst>
                <a:path w="3411" h="2014" extrusionOk="0">
                  <a:moveTo>
                    <a:pt x="823" y="165"/>
                  </a:moveTo>
                  <a:cubicBezTo>
                    <a:pt x="535" y="740"/>
                    <a:pt x="1603" y="616"/>
                    <a:pt x="1603" y="1027"/>
                  </a:cubicBezTo>
                  <a:cubicBezTo>
                    <a:pt x="1069" y="1233"/>
                    <a:pt x="576" y="1438"/>
                    <a:pt x="1" y="1685"/>
                  </a:cubicBezTo>
                  <a:cubicBezTo>
                    <a:pt x="412" y="2013"/>
                    <a:pt x="781" y="1972"/>
                    <a:pt x="1151" y="1849"/>
                  </a:cubicBezTo>
                  <a:cubicBezTo>
                    <a:pt x="1480" y="1685"/>
                    <a:pt x="1808" y="1561"/>
                    <a:pt x="2384" y="1643"/>
                  </a:cubicBezTo>
                  <a:cubicBezTo>
                    <a:pt x="2630" y="1685"/>
                    <a:pt x="3041" y="1520"/>
                    <a:pt x="3411" y="1479"/>
                  </a:cubicBezTo>
                  <a:cubicBezTo>
                    <a:pt x="3205" y="1068"/>
                    <a:pt x="3041" y="781"/>
                    <a:pt x="2918" y="452"/>
                  </a:cubicBezTo>
                  <a:cubicBezTo>
                    <a:pt x="2835" y="41"/>
                    <a:pt x="2425" y="0"/>
                    <a:pt x="1973" y="41"/>
                  </a:cubicBezTo>
                  <a:cubicBezTo>
                    <a:pt x="1891" y="165"/>
                    <a:pt x="1891" y="247"/>
                    <a:pt x="1850" y="411"/>
                  </a:cubicBezTo>
                  <a:cubicBezTo>
                    <a:pt x="1439" y="370"/>
                    <a:pt x="1151" y="247"/>
                    <a:pt x="823" y="165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6" name="Google Shape;9466;p17"/>
            <p:cNvSpPr/>
            <p:nvPr/>
          </p:nvSpPr>
          <p:spPr>
            <a:xfrm>
              <a:off x="4408725" y="1676950"/>
              <a:ext cx="2075" cy="25"/>
            </a:xfrm>
            <a:custGeom>
              <a:avLst/>
              <a:gdLst/>
              <a:ahLst/>
              <a:cxnLst/>
              <a:rect l="l" t="t" r="r" b="b"/>
              <a:pathLst>
                <a:path w="83" h="1" extrusionOk="0">
                  <a:moveTo>
                    <a:pt x="1" y="0"/>
                  </a:moveTo>
                  <a:cubicBezTo>
                    <a:pt x="83" y="0"/>
                    <a:pt x="83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7" name="Google Shape;9467;p17"/>
            <p:cNvSpPr/>
            <p:nvPr/>
          </p:nvSpPr>
          <p:spPr>
            <a:xfrm>
              <a:off x="5309400" y="1253825"/>
              <a:ext cx="66775" cy="53425"/>
            </a:xfrm>
            <a:custGeom>
              <a:avLst/>
              <a:gdLst/>
              <a:ahLst/>
              <a:cxnLst/>
              <a:rect l="l" t="t" r="r" b="b"/>
              <a:pathLst>
                <a:path w="2671" h="2137" extrusionOk="0">
                  <a:moveTo>
                    <a:pt x="1521" y="411"/>
                  </a:moveTo>
                  <a:cubicBezTo>
                    <a:pt x="1110" y="0"/>
                    <a:pt x="863" y="0"/>
                    <a:pt x="247" y="370"/>
                  </a:cubicBezTo>
                  <a:cubicBezTo>
                    <a:pt x="1028" y="1109"/>
                    <a:pt x="1028" y="1109"/>
                    <a:pt x="1" y="1931"/>
                  </a:cubicBezTo>
                  <a:cubicBezTo>
                    <a:pt x="617" y="2013"/>
                    <a:pt x="1069" y="2054"/>
                    <a:pt x="1521" y="2095"/>
                  </a:cubicBezTo>
                  <a:cubicBezTo>
                    <a:pt x="2137" y="2136"/>
                    <a:pt x="2466" y="1931"/>
                    <a:pt x="2548" y="1602"/>
                  </a:cubicBezTo>
                  <a:cubicBezTo>
                    <a:pt x="2671" y="1397"/>
                    <a:pt x="2548" y="1109"/>
                    <a:pt x="2548" y="822"/>
                  </a:cubicBezTo>
                  <a:cubicBezTo>
                    <a:pt x="1932" y="904"/>
                    <a:pt x="1767" y="658"/>
                    <a:pt x="1521" y="41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8" name="Google Shape;9468;p17"/>
            <p:cNvSpPr/>
            <p:nvPr/>
          </p:nvSpPr>
          <p:spPr>
            <a:xfrm>
              <a:off x="4509375" y="1151125"/>
              <a:ext cx="88350" cy="35975"/>
            </a:xfrm>
            <a:custGeom>
              <a:avLst/>
              <a:gdLst/>
              <a:ahLst/>
              <a:cxnLst/>
              <a:rect l="l" t="t" r="r" b="b"/>
              <a:pathLst>
                <a:path w="3534" h="1439" extrusionOk="0">
                  <a:moveTo>
                    <a:pt x="3328" y="165"/>
                  </a:moveTo>
                  <a:cubicBezTo>
                    <a:pt x="2013" y="206"/>
                    <a:pt x="822" y="0"/>
                    <a:pt x="0" y="863"/>
                  </a:cubicBezTo>
                  <a:cubicBezTo>
                    <a:pt x="247" y="986"/>
                    <a:pt x="493" y="1192"/>
                    <a:pt x="781" y="1192"/>
                  </a:cubicBezTo>
                  <a:cubicBezTo>
                    <a:pt x="1644" y="1192"/>
                    <a:pt x="2506" y="1027"/>
                    <a:pt x="3533" y="1438"/>
                  </a:cubicBezTo>
                  <a:cubicBezTo>
                    <a:pt x="3451" y="904"/>
                    <a:pt x="3369" y="575"/>
                    <a:pt x="3328" y="165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9" name="Google Shape;9469;p17"/>
            <p:cNvSpPr/>
            <p:nvPr/>
          </p:nvSpPr>
          <p:spPr>
            <a:xfrm>
              <a:off x="3864425" y="1704675"/>
              <a:ext cx="91425" cy="58575"/>
            </a:xfrm>
            <a:custGeom>
              <a:avLst/>
              <a:gdLst/>
              <a:ahLst/>
              <a:cxnLst/>
              <a:rect l="l" t="t" r="r" b="b"/>
              <a:pathLst>
                <a:path w="3657" h="2343" extrusionOk="0">
                  <a:moveTo>
                    <a:pt x="1192" y="1931"/>
                  </a:moveTo>
                  <a:cubicBezTo>
                    <a:pt x="1397" y="945"/>
                    <a:pt x="1397" y="1028"/>
                    <a:pt x="2794" y="822"/>
                  </a:cubicBezTo>
                  <a:cubicBezTo>
                    <a:pt x="3081" y="740"/>
                    <a:pt x="3369" y="699"/>
                    <a:pt x="3656" y="658"/>
                  </a:cubicBezTo>
                  <a:cubicBezTo>
                    <a:pt x="2876" y="411"/>
                    <a:pt x="2177" y="206"/>
                    <a:pt x="1520" y="1"/>
                  </a:cubicBezTo>
                  <a:cubicBezTo>
                    <a:pt x="1027" y="411"/>
                    <a:pt x="575" y="740"/>
                    <a:pt x="0" y="1233"/>
                  </a:cubicBezTo>
                  <a:cubicBezTo>
                    <a:pt x="165" y="1562"/>
                    <a:pt x="329" y="1931"/>
                    <a:pt x="493" y="2342"/>
                  </a:cubicBezTo>
                  <a:cubicBezTo>
                    <a:pt x="945" y="2342"/>
                    <a:pt x="1150" y="2260"/>
                    <a:pt x="1192" y="193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0" name="Google Shape;9470;p17"/>
            <p:cNvSpPr/>
            <p:nvPr/>
          </p:nvSpPr>
          <p:spPr>
            <a:xfrm>
              <a:off x="2913425" y="3750475"/>
              <a:ext cx="106825" cy="40075"/>
            </a:xfrm>
            <a:custGeom>
              <a:avLst/>
              <a:gdLst/>
              <a:ahLst/>
              <a:cxnLst/>
              <a:rect l="l" t="t" r="r" b="b"/>
              <a:pathLst>
                <a:path w="4273" h="1603" extrusionOk="0">
                  <a:moveTo>
                    <a:pt x="2629" y="616"/>
                  </a:moveTo>
                  <a:cubicBezTo>
                    <a:pt x="2999" y="206"/>
                    <a:pt x="3533" y="658"/>
                    <a:pt x="4272" y="534"/>
                  </a:cubicBezTo>
                  <a:cubicBezTo>
                    <a:pt x="3862" y="329"/>
                    <a:pt x="3656" y="123"/>
                    <a:pt x="3451" y="123"/>
                  </a:cubicBezTo>
                  <a:cubicBezTo>
                    <a:pt x="2301" y="41"/>
                    <a:pt x="1233" y="41"/>
                    <a:pt x="123" y="0"/>
                  </a:cubicBezTo>
                  <a:cubicBezTo>
                    <a:pt x="41" y="0"/>
                    <a:pt x="41" y="165"/>
                    <a:pt x="0" y="247"/>
                  </a:cubicBezTo>
                  <a:cubicBezTo>
                    <a:pt x="616" y="658"/>
                    <a:pt x="1233" y="1150"/>
                    <a:pt x="1972" y="1602"/>
                  </a:cubicBezTo>
                  <a:cubicBezTo>
                    <a:pt x="2177" y="1233"/>
                    <a:pt x="2383" y="904"/>
                    <a:pt x="2629" y="616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1" name="Google Shape;9471;p17"/>
            <p:cNvSpPr/>
            <p:nvPr/>
          </p:nvSpPr>
          <p:spPr>
            <a:xfrm>
              <a:off x="2876450" y="2353750"/>
              <a:ext cx="52400" cy="42125"/>
            </a:xfrm>
            <a:custGeom>
              <a:avLst/>
              <a:gdLst/>
              <a:ahLst/>
              <a:cxnLst/>
              <a:rect l="l" t="t" r="r" b="b"/>
              <a:pathLst>
                <a:path w="2096" h="1685" extrusionOk="0">
                  <a:moveTo>
                    <a:pt x="41" y="781"/>
                  </a:moveTo>
                  <a:cubicBezTo>
                    <a:pt x="41" y="1479"/>
                    <a:pt x="288" y="1684"/>
                    <a:pt x="1068" y="1684"/>
                  </a:cubicBezTo>
                  <a:cubicBezTo>
                    <a:pt x="1726" y="1684"/>
                    <a:pt x="2095" y="1479"/>
                    <a:pt x="2095" y="1068"/>
                  </a:cubicBezTo>
                  <a:cubicBezTo>
                    <a:pt x="2095" y="534"/>
                    <a:pt x="1602" y="0"/>
                    <a:pt x="1027" y="41"/>
                  </a:cubicBezTo>
                  <a:cubicBezTo>
                    <a:pt x="288" y="0"/>
                    <a:pt x="0" y="247"/>
                    <a:pt x="41" y="78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2" name="Google Shape;9472;p17"/>
            <p:cNvSpPr/>
            <p:nvPr/>
          </p:nvSpPr>
          <p:spPr>
            <a:xfrm>
              <a:off x="2765525" y="2311625"/>
              <a:ext cx="68850" cy="48300"/>
            </a:xfrm>
            <a:custGeom>
              <a:avLst/>
              <a:gdLst/>
              <a:ahLst/>
              <a:cxnLst/>
              <a:rect l="l" t="t" r="r" b="b"/>
              <a:pathLst>
                <a:path w="2754" h="1932" extrusionOk="0">
                  <a:moveTo>
                    <a:pt x="2178" y="206"/>
                  </a:moveTo>
                  <a:cubicBezTo>
                    <a:pt x="1603" y="165"/>
                    <a:pt x="946" y="42"/>
                    <a:pt x="288" y="1"/>
                  </a:cubicBezTo>
                  <a:cubicBezTo>
                    <a:pt x="83" y="781"/>
                    <a:pt x="1110" y="330"/>
                    <a:pt x="1315" y="699"/>
                  </a:cubicBezTo>
                  <a:cubicBezTo>
                    <a:pt x="1110" y="1233"/>
                    <a:pt x="699" y="1603"/>
                    <a:pt x="1" y="1891"/>
                  </a:cubicBezTo>
                  <a:cubicBezTo>
                    <a:pt x="1110" y="1932"/>
                    <a:pt x="1931" y="1603"/>
                    <a:pt x="2753" y="1398"/>
                  </a:cubicBezTo>
                  <a:cubicBezTo>
                    <a:pt x="2589" y="987"/>
                    <a:pt x="2424" y="658"/>
                    <a:pt x="2178" y="206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3" name="Google Shape;9473;p17"/>
            <p:cNvSpPr/>
            <p:nvPr/>
          </p:nvSpPr>
          <p:spPr>
            <a:xfrm>
              <a:off x="4137600" y="1943975"/>
              <a:ext cx="100675" cy="40075"/>
            </a:xfrm>
            <a:custGeom>
              <a:avLst/>
              <a:gdLst/>
              <a:ahLst/>
              <a:cxnLst/>
              <a:rect l="l" t="t" r="r" b="b"/>
              <a:pathLst>
                <a:path w="4027" h="1603" extrusionOk="0">
                  <a:moveTo>
                    <a:pt x="3410" y="945"/>
                  </a:moveTo>
                  <a:cubicBezTo>
                    <a:pt x="3574" y="945"/>
                    <a:pt x="3780" y="657"/>
                    <a:pt x="4026" y="411"/>
                  </a:cubicBezTo>
                  <a:cubicBezTo>
                    <a:pt x="3082" y="247"/>
                    <a:pt x="2424" y="0"/>
                    <a:pt x="1808" y="123"/>
                  </a:cubicBezTo>
                  <a:cubicBezTo>
                    <a:pt x="1192" y="165"/>
                    <a:pt x="617" y="534"/>
                    <a:pt x="1" y="781"/>
                  </a:cubicBezTo>
                  <a:cubicBezTo>
                    <a:pt x="1151" y="1602"/>
                    <a:pt x="2342" y="945"/>
                    <a:pt x="3410" y="945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4" name="Google Shape;9474;p17"/>
            <p:cNvSpPr/>
            <p:nvPr/>
          </p:nvSpPr>
          <p:spPr>
            <a:xfrm>
              <a:off x="5207725" y="958050"/>
              <a:ext cx="82200" cy="46225"/>
            </a:xfrm>
            <a:custGeom>
              <a:avLst/>
              <a:gdLst/>
              <a:ahLst/>
              <a:cxnLst/>
              <a:rect l="l" t="t" r="r" b="b"/>
              <a:pathLst>
                <a:path w="3288" h="1849" extrusionOk="0">
                  <a:moveTo>
                    <a:pt x="1726" y="1849"/>
                  </a:moveTo>
                  <a:cubicBezTo>
                    <a:pt x="2301" y="1561"/>
                    <a:pt x="2835" y="1233"/>
                    <a:pt x="3287" y="986"/>
                  </a:cubicBezTo>
                  <a:cubicBezTo>
                    <a:pt x="2219" y="123"/>
                    <a:pt x="1480" y="0"/>
                    <a:pt x="1" y="411"/>
                  </a:cubicBezTo>
                  <a:cubicBezTo>
                    <a:pt x="42" y="616"/>
                    <a:pt x="83" y="904"/>
                    <a:pt x="165" y="1109"/>
                  </a:cubicBezTo>
                  <a:cubicBezTo>
                    <a:pt x="576" y="1027"/>
                    <a:pt x="987" y="945"/>
                    <a:pt x="1480" y="904"/>
                  </a:cubicBezTo>
                  <a:cubicBezTo>
                    <a:pt x="1603" y="1233"/>
                    <a:pt x="1685" y="1561"/>
                    <a:pt x="1726" y="1849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5" name="Google Shape;9475;p17"/>
            <p:cNvSpPr/>
            <p:nvPr/>
          </p:nvSpPr>
          <p:spPr>
            <a:xfrm>
              <a:off x="5211850" y="985775"/>
              <a:ext cx="25" cy="1050"/>
            </a:xfrm>
            <a:custGeom>
              <a:avLst/>
              <a:gdLst/>
              <a:ahLst/>
              <a:cxnLst/>
              <a:rect l="l" t="t" r="r" b="b"/>
              <a:pathLst>
                <a:path w="1" h="42" extrusionOk="0">
                  <a:moveTo>
                    <a:pt x="0" y="41"/>
                  </a:moveTo>
                  <a:lnTo>
                    <a:pt x="0" y="41"/>
                  </a:lnTo>
                  <a:lnTo>
                    <a:pt x="0" y="41"/>
                  </a:lnTo>
                  <a:cubicBezTo>
                    <a:pt x="0" y="41"/>
                    <a:pt x="0" y="0"/>
                    <a:pt x="0" y="41"/>
                  </a:cubicBezTo>
                  <a:cubicBezTo>
                    <a:pt x="0" y="0"/>
                    <a:pt x="0" y="0"/>
                    <a:pt x="0" y="4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6" name="Google Shape;9476;p17"/>
            <p:cNvSpPr/>
            <p:nvPr/>
          </p:nvSpPr>
          <p:spPr>
            <a:xfrm>
              <a:off x="2398900" y="4412875"/>
              <a:ext cx="51375" cy="44200"/>
            </a:xfrm>
            <a:custGeom>
              <a:avLst/>
              <a:gdLst/>
              <a:ahLst/>
              <a:cxnLst/>
              <a:rect l="l" t="t" r="r" b="b"/>
              <a:pathLst>
                <a:path w="2055" h="1768" extrusionOk="0">
                  <a:moveTo>
                    <a:pt x="0" y="1069"/>
                  </a:moveTo>
                  <a:cubicBezTo>
                    <a:pt x="0" y="1274"/>
                    <a:pt x="206" y="1603"/>
                    <a:pt x="452" y="1685"/>
                  </a:cubicBezTo>
                  <a:cubicBezTo>
                    <a:pt x="616" y="1767"/>
                    <a:pt x="1068" y="1644"/>
                    <a:pt x="1315" y="1562"/>
                  </a:cubicBezTo>
                  <a:cubicBezTo>
                    <a:pt x="1808" y="1274"/>
                    <a:pt x="2054" y="946"/>
                    <a:pt x="1849" y="412"/>
                  </a:cubicBezTo>
                  <a:cubicBezTo>
                    <a:pt x="1438" y="330"/>
                    <a:pt x="1027" y="165"/>
                    <a:pt x="452" y="1"/>
                  </a:cubicBezTo>
                  <a:cubicBezTo>
                    <a:pt x="247" y="453"/>
                    <a:pt x="0" y="781"/>
                    <a:pt x="0" y="1069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7" name="Google Shape;9477;p17"/>
            <p:cNvSpPr/>
            <p:nvPr/>
          </p:nvSpPr>
          <p:spPr>
            <a:xfrm>
              <a:off x="5152275" y="1291825"/>
              <a:ext cx="56500" cy="58550"/>
            </a:xfrm>
            <a:custGeom>
              <a:avLst/>
              <a:gdLst/>
              <a:ahLst/>
              <a:cxnLst/>
              <a:rect l="l" t="t" r="r" b="b"/>
              <a:pathLst>
                <a:path w="2260" h="2342" extrusionOk="0">
                  <a:moveTo>
                    <a:pt x="370" y="1438"/>
                  </a:moveTo>
                  <a:cubicBezTo>
                    <a:pt x="329" y="1643"/>
                    <a:pt x="247" y="1972"/>
                    <a:pt x="411" y="2136"/>
                  </a:cubicBezTo>
                  <a:cubicBezTo>
                    <a:pt x="740" y="2342"/>
                    <a:pt x="1192" y="2342"/>
                    <a:pt x="1644" y="2013"/>
                  </a:cubicBezTo>
                  <a:cubicBezTo>
                    <a:pt x="1397" y="1849"/>
                    <a:pt x="1151" y="1726"/>
                    <a:pt x="863" y="1602"/>
                  </a:cubicBezTo>
                  <a:cubicBezTo>
                    <a:pt x="1397" y="1233"/>
                    <a:pt x="2260" y="1192"/>
                    <a:pt x="2178" y="534"/>
                  </a:cubicBezTo>
                  <a:cubicBezTo>
                    <a:pt x="1562" y="0"/>
                    <a:pt x="822" y="124"/>
                    <a:pt x="1" y="288"/>
                  </a:cubicBezTo>
                  <a:cubicBezTo>
                    <a:pt x="370" y="616"/>
                    <a:pt x="452" y="986"/>
                    <a:pt x="370" y="1438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8" name="Google Shape;9478;p17"/>
            <p:cNvSpPr/>
            <p:nvPr/>
          </p:nvSpPr>
          <p:spPr>
            <a:xfrm>
              <a:off x="4952000" y="1235325"/>
              <a:ext cx="203375" cy="149975"/>
            </a:xfrm>
            <a:custGeom>
              <a:avLst/>
              <a:gdLst/>
              <a:ahLst/>
              <a:cxnLst/>
              <a:rect l="l" t="t" r="r" b="b"/>
              <a:pathLst>
                <a:path w="8135" h="5999" extrusionOk="0">
                  <a:moveTo>
                    <a:pt x="5465" y="83"/>
                  </a:moveTo>
                  <a:cubicBezTo>
                    <a:pt x="5875" y="288"/>
                    <a:pt x="6327" y="535"/>
                    <a:pt x="6985" y="864"/>
                  </a:cubicBezTo>
                  <a:cubicBezTo>
                    <a:pt x="6122" y="822"/>
                    <a:pt x="5547" y="740"/>
                    <a:pt x="4972" y="740"/>
                  </a:cubicBezTo>
                  <a:cubicBezTo>
                    <a:pt x="4725" y="740"/>
                    <a:pt x="4438" y="699"/>
                    <a:pt x="4232" y="740"/>
                  </a:cubicBezTo>
                  <a:cubicBezTo>
                    <a:pt x="4273" y="617"/>
                    <a:pt x="4314" y="576"/>
                    <a:pt x="4314" y="535"/>
                  </a:cubicBezTo>
                  <a:cubicBezTo>
                    <a:pt x="4314" y="412"/>
                    <a:pt x="4109" y="371"/>
                    <a:pt x="4027" y="329"/>
                  </a:cubicBezTo>
                  <a:cubicBezTo>
                    <a:pt x="3904" y="412"/>
                    <a:pt x="3739" y="453"/>
                    <a:pt x="3739" y="576"/>
                  </a:cubicBezTo>
                  <a:cubicBezTo>
                    <a:pt x="3739" y="617"/>
                    <a:pt x="3862" y="658"/>
                    <a:pt x="3945" y="781"/>
                  </a:cubicBezTo>
                  <a:cubicBezTo>
                    <a:pt x="2918" y="1192"/>
                    <a:pt x="2055" y="987"/>
                    <a:pt x="1233" y="535"/>
                  </a:cubicBezTo>
                  <a:cubicBezTo>
                    <a:pt x="1151" y="946"/>
                    <a:pt x="987" y="1357"/>
                    <a:pt x="864" y="1767"/>
                  </a:cubicBezTo>
                  <a:lnTo>
                    <a:pt x="1726" y="1767"/>
                  </a:lnTo>
                  <a:cubicBezTo>
                    <a:pt x="2096" y="2384"/>
                    <a:pt x="1" y="2219"/>
                    <a:pt x="1069" y="3082"/>
                  </a:cubicBezTo>
                  <a:cubicBezTo>
                    <a:pt x="1932" y="2794"/>
                    <a:pt x="2877" y="2425"/>
                    <a:pt x="3862" y="2096"/>
                  </a:cubicBezTo>
                  <a:cubicBezTo>
                    <a:pt x="3945" y="2260"/>
                    <a:pt x="4068" y="2384"/>
                    <a:pt x="4068" y="2507"/>
                  </a:cubicBezTo>
                  <a:cubicBezTo>
                    <a:pt x="4191" y="3246"/>
                    <a:pt x="2877" y="3287"/>
                    <a:pt x="2753" y="3945"/>
                  </a:cubicBezTo>
                  <a:cubicBezTo>
                    <a:pt x="3082" y="4150"/>
                    <a:pt x="3370" y="4355"/>
                    <a:pt x="3739" y="4520"/>
                  </a:cubicBezTo>
                  <a:cubicBezTo>
                    <a:pt x="4109" y="4643"/>
                    <a:pt x="4561" y="4643"/>
                    <a:pt x="4972" y="4684"/>
                  </a:cubicBezTo>
                  <a:cubicBezTo>
                    <a:pt x="5136" y="4972"/>
                    <a:pt x="5218" y="5259"/>
                    <a:pt x="5382" y="5506"/>
                  </a:cubicBezTo>
                  <a:cubicBezTo>
                    <a:pt x="5547" y="5752"/>
                    <a:pt x="5711" y="5999"/>
                    <a:pt x="6204" y="5999"/>
                  </a:cubicBezTo>
                  <a:cubicBezTo>
                    <a:pt x="6779" y="5957"/>
                    <a:pt x="6943" y="5711"/>
                    <a:pt x="7026" y="5341"/>
                  </a:cubicBezTo>
                  <a:cubicBezTo>
                    <a:pt x="6738" y="5300"/>
                    <a:pt x="6533" y="5300"/>
                    <a:pt x="6040" y="5259"/>
                  </a:cubicBezTo>
                  <a:cubicBezTo>
                    <a:pt x="6574" y="5054"/>
                    <a:pt x="6861" y="4889"/>
                    <a:pt x="7231" y="4766"/>
                  </a:cubicBezTo>
                  <a:cubicBezTo>
                    <a:pt x="6985" y="4479"/>
                    <a:pt x="6738" y="4232"/>
                    <a:pt x="6451" y="3862"/>
                  </a:cubicBezTo>
                  <a:cubicBezTo>
                    <a:pt x="5999" y="4027"/>
                    <a:pt x="5711" y="4109"/>
                    <a:pt x="5341" y="4232"/>
                  </a:cubicBezTo>
                  <a:cubicBezTo>
                    <a:pt x="4972" y="3821"/>
                    <a:pt x="4972" y="3821"/>
                    <a:pt x="5588" y="3082"/>
                  </a:cubicBezTo>
                  <a:lnTo>
                    <a:pt x="5588" y="3082"/>
                  </a:lnTo>
                  <a:lnTo>
                    <a:pt x="5588" y="3082"/>
                  </a:lnTo>
                  <a:lnTo>
                    <a:pt x="5670" y="3041"/>
                  </a:lnTo>
                  <a:cubicBezTo>
                    <a:pt x="5711" y="2876"/>
                    <a:pt x="5793" y="2712"/>
                    <a:pt x="5834" y="2589"/>
                  </a:cubicBezTo>
                  <a:cubicBezTo>
                    <a:pt x="5958" y="2630"/>
                    <a:pt x="5999" y="2630"/>
                    <a:pt x="6122" y="2671"/>
                  </a:cubicBezTo>
                  <a:cubicBezTo>
                    <a:pt x="5958" y="2794"/>
                    <a:pt x="5793" y="2918"/>
                    <a:pt x="5670" y="3041"/>
                  </a:cubicBezTo>
                  <a:lnTo>
                    <a:pt x="5670" y="3082"/>
                  </a:lnTo>
                  <a:cubicBezTo>
                    <a:pt x="6409" y="3534"/>
                    <a:pt x="7149" y="3287"/>
                    <a:pt x="7847" y="3082"/>
                  </a:cubicBezTo>
                  <a:cubicBezTo>
                    <a:pt x="7929" y="2876"/>
                    <a:pt x="7970" y="2712"/>
                    <a:pt x="8012" y="2589"/>
                  </a:cubicBezTo>
                  <a:lnTo>
                    <a:pt x="8012" y="2589"/>
                  </a:lnTo>
                  <a:lnTo>
                    <a:pt x="8012" y="2589"/>
                  </a:lnTo>
                  <a:lnTo>
                    <a:pt x="8012" y="2589"/>
                  </a:lnTo>
                  <a:lnTo>
                    <a:pt x="8012" y="2589"/>
                  </a:lnTo>
                  <a:cubicBezTo>
                    <a:pt x="7806" y="1849"/>
                    <a:pt x="7313" y="1151"/>
                    <a:pt x="8135" y="453"/>
                  </a:cubicBezTo>
                  <a:cubicBezTo>
                    <a:pt x="7313" y="329"/>
                    <a:pt x="6492" y="165"/>
                    <a:pt x="5588" y="1"/>
                  </a:cubicBezTo>
                  <a:cubicBezTo>
                    <a:pt x="5506" y="1"/>
                    <a:pt x="5506" y="1"/>
                    <a:pt x="5465" y="83"/>
                  </a:cubicBezTo>
                  <a:close/>
                  <a:moveTo>
                    <a:pt x="3082" y="1357"/>
                  </a:moveTo>
                  <a:cubicBezTo>
                    <a:pt x="3698" y="1233"/>
                    <a:pt x="4273" y="1110"/>
                    <a:pt x="4972" y="946"/>
                  </a:cubicBezTo>
                  <a:cubicBezTo>
                    <a:pt x="5177" y="1357"/>
                    <a:pt x="5382" y="1726"/>
                    <a:pt x="5547" y="2055"/>
                  </a:cubicBezTo>
                  <a:cubicBezTo>
                    <a:pt x="4438" y="2342"/>
                    <a:pt x="4109" y="1315"/>
                    <a:pt x="3082" y="1357"/>
                  </a:cubicBezTo>
                  <a:close/>
                  <a:moveTo>
                    <a:pt x="6533" y="2342"/>
                  </a:moveTo>
                  <a:cubicBezTo>
                    <a:pt x="6327" y="2137"/>
                    <a:pt x="6163" y="2055"/>
                    <a:pt x="6163" y="1973"/>
                  </a:cubicBezTo>
                  <a:cubicBezTo>
                    <a:pt x="6163" y="1932"/>
                    <a:pt x="6368" y="1849"/>
                    <a:pt x="6492" y="1767"/>
                  </a:cubicBezTo>
                  <a:cubicBezTo>
                    <a:pt x="6574" y="1849"/>
                    <a:pt x="6697" y="1891"/>
                    <a:pt x="6738" y="2014"/>
                  </a:cubicBezTo>
                  <a:cubicBezTo>
                    <a:pt x="6738" y="2137"/>
                    <a:pt x="6574" y="2178"/>
                    <a:pt x="6533" y="234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9" name="Google Shape;9479;p17"/>
            <p:cNvSpPr/>
            <p:nvPr/>
          </p:nvSpPr>
          <p:spPr>
            <a:xfrm>
              <a:off x="4007175" y="1680025"/>
              <a:ext cx="110925" cy="58575"/>
            </a:xfrm>
            <a:custGeom>
              <a:avLst/>
              <a:gdLst/>
              <a:ahLst/>
              <a:cxnLst/>
              <a:rect l="l" t="t" r="r" b="b"/>
              <a:pathLst>
                <a:path w="4437" h="2343" extrusionOk="0">
                  <a:moveTo>
                    <a:pt x="2712" y="2301"/>
                  </a:moveTo>
                  <a:lnTo>
                    <a:pt x="3246" y="1274"/>
                  </a:lnTo>
                  <a:cubicBezTo>
                    <a:pt x="3533" y="1274"/>
                    <a:pt x="3862" y="1315"/>
                    <a:pt x="4437" y="1315"/>
                  </a:cubicBezTo>
                  <a:cubicBezTo>
                    <a:pt x="4108" y="1110"/>
                    <a:pt x="4026" y="904"/>
                    <a:pt x="3821" y="822"/>
                  </a:cubicBezTo>
                  <a:cubicBezTo>
                    <a:pt x="3287" y="576"/>
                    <a:pt x="2588" y="699"/>
                    <a:pt x="2013" y="576"/>
                  </a:cubicBezTo>
                  <a:cubicBezTo>
                    <a:pt x="1397" y="329"/>
                    <a:pt x="781" y="206"/>
                    <a:pt x="165" y="1"/>
                  </a:cubicBezTo>
                  <a:cubicBezTo>
                    <a:pt x="165" y="1"/>
                    <a:pt x="124" y="42"/>
                    <a:pt x="0" y="83"/>
                  </a:cubicBezTo>
                  <a:cubicBezTo>
                    <a:pt x="863" y="781"/>
                    <a:pt x="2671" y="987"/>
                    <a:pt x="2424" y="2260"/>
                  </a:cubicBezTo>
                  <a:cubicBezTo>
                    <a:pt x="2506" y="2342"/>
                    <a:pt x="2629" y="2301"/>
                    <a:pt x="2712" y="230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0" name="Google Shape;9480;p17"/>
            <p:cNvSpPr/>
            <p:nvPr/>
          </p:nvSpPr>
          <p:spPr>
            <a:xfrm>
              <a:off x="1732375" y="4855525"/>
              <a:ext cx="62675" cy="73975"/>
            </a:xfrm>
            <a:custGeom>
              <a:avLst/>
              <a:gdLst/>
              <a:ahLst/>
              <a:cxnLst/>
              <a:rect l="l" t="t" r="r" b="b"/>
              <a:pathLst>
                <a:path w="2507" h="2959" extrusionOk="0">
                  <a:moveTo>
                    <a:pt x="1643" y="1931"/>
                  </a:moveTo>
                  <a:cubicBezTo>
                    <a:pt x="1808" y="1644"/>
                    <a:pt x="2013" y="1397"/>
                    <a:pt x="2095" y="1151"/>
                  </a:cubicBezTo>
                  <a:cubicBezTo>
                    <a:pt x="2506" y="370"/>
                    <a:pt x="2424" y="165"/>
                    <a:pt x="1643" y="0"/>
                  </a:cubicBezTo>
                  <a:cubicBezTo>
                    <a:pt x="1438" y="535"/>
                    <a:pt x="1274" y="1110"/>
                    <a:pt x="1027" y="1562"/>
                  </a:cubicBezTo>
                  <a:cubicBezTo>
                    <a:pt x="781" y="2013"/>
                    <a:pt x="370" y="2424"/>
                    <a:pt x="0" y="2876"/>
                  </a:cubicBezTo>
                  <a:cubicBezTo>
                    <a:pt x="1068" y="2958"/>
                    <a:pt x="1068" y="2958"/>
                    <a:pt x="1643" y="193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1" name="Google Shape;9481;p17"/>
            <p:cNvSpPr/>
            <p:nvPr/>
          </p:nvSpPr>
          <p:spPr>
            <a:xfrm>
              <a:off x="3081850" y="2688550"/>
              <a:ext cx="25" cy="2075"/>
            </a:xfrm>
            <a:custGeom>
              <a:avLst/>
              <a:gdLst/>
              <a:ahLst/>
              <a:cxnLst/>
              <a:rect l="l" t="t" r="r" b="b"/>
              <a:pathLst>
                <a:path w="1" h="83" extrusionOk="0">
                  <a:moveTo>
                    <a:pt x="0" y="82"/>
                  </a:moveTo>
                  <a:lnTo>
                    <a:pt x="0" y="82"/>
                  </a:lnTo>
                  <a:lnTo>
                    <a:pt x="0" y="82"/>
                  </a:lnTo>
                  <a:cubicBezTo>
                    <a:pt x="0" y="0"/>
                    <a:pt x="0" y="0"/>
                    <a:pt x="0" y="8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2" name="Google Shape;9482;p17"/>
            <p:cNvSpPr/>
            <p:nvPr/>
          </p:nvSpPr>
          <p:spPr>
            <a:xfrm>
              <a:off x="4636725" y="1044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3" name="Google Shape;9483;p17"/>
            <p:cNvSpPr/>
            <p:nvPr/>
          </p:nvSpPr>
          <p:spPr>
            <a:xfrm>
              <a:off x="4552500" y="1031975"/>
              <a:ext cx="85275" cy="45225"/>
            </a:xfrm>
            <a:custGeom>
              <a:avLst/>
              <a:gdLst/>
              <a:ahLst/>
              <a:cxnLst/>
              <a:rect l="l" t="t" r="r" b="b"/>
              <a:pathLst>
                <a:path w="3411" h="1809" extrusionOk="0">
                  <a:moveTo>
                    <a:pt x="2630" y="1151"/>
                  </a:moveTo>
                  <a:cubicBezTo>
                    <a:pt x="3410" y="1151"/>
                    <a:pt x="3369" y="782"/>
                    <a:pt x="3369" y="494"/>
                  </a:cubicBezTo>
                  <a:cubicBezTo>
                    <a:pt x="2425" y="1"/>
                    <a:pt x="2342" y="905"/>
                    <a:pt x="1644" y="946"/>
                  </a:cubicBezTo>
                  <a:cubicBezTo>
                    <a:pt x="1521" y="823"/>
                    <a:pt x="1315" y="658"/>
                    <a:pt x="1151" y="494"/>
                  </a:cubicBezTo>
                  <a:cubicBezTo>
                    <a:pt x="1" y="946"/>
                    <a:pt x="1" y="946"/>
                    <a:pt x="494" y="1767"/>
                  </a:cubicBezTo>
                  <a:cubicBezTo>
                    <a:pt x="1151" y="1809"/>
                    <a:pt x="1808" y="1809"/>
                    <a:pt x="2219" y="1357"/>
                  </a:cubicBezTo>
                  <a:cubicBezTo>
                    <a:pt x="2342" y="1274"/>
                    <a:pt x="2466" y="1151"/>
                    <a:pt x="2630" y="115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4" name="Google Shape;9484;p17"/>
            <p:cNvSpPr/>
            <p:nvPr/>
          </p:nvSpPr>
          <p:spPr>
            <a:xfrm>
              <a:off x="2110300" y="944700"/>
              <a:ext cx="68825" cy="26725"/>
            </a:xfrm>
            <a:custGeom>
              <a:avLst/>
              <a:gdLst/>
              <a:ahLst/>
              <a:cxnLst/>
              <a:rect l="l" t="t" r="r" b="b"/>
              <a:pathLst>
                <a:path w="2753" h="1069" extrusionOk="0">
                  <a:moveTo>
                    <a:pt x="247" y="822"/>
                  </a:moveTo>
                  <a:cubicBezTo>
                    <a:pt x="453" y="945"/>
                    <a:pt x="822" y="1027"/>
                    <a:pt x="945" y="1068"/>
                  </a:cubicBezTo>
                  <a:cubicBezTo>
                    <a:pt x="1480" y="1027"/>
                    <a:pt x="1849" y="1027"/>
                    <a:pt x="2137" y="904"/>
                  </a:cubicBezTo>
                  <a:cubicBezTo>
                    <a:pt x="2383" y="822"/>
                    <a:pt x="2753" y="616"/>
                    <a:pt x="2753" y="452"/>
                  </a:cubicBezTo>
                  <a:cubicBezTo>
                    <a:pt x="2712" y="288"/>
                    <a:pt x="2342" y="0"/>
                    <a:pt x="2137" y="0"/>
                  </a:cubicBezTo>
                  <a:cubicBezTo>
                    <a:pt x="1562" y="0"/>
                    <a:pt x="945" y="41"/>
                    <a:pt x="453" y="206"/>
                  </a:cubicBezTo>
                  <a:cubicBezTo>
                    <a:pt x="1" y="288"/>
                    <a:pt x="1" y="616"/>
                    <a:pt x="247" y="82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5" name="Google Shape;9485;p17"/>
            <p:cNvSpPr/>
            <p:nvPr/>
          </p:nvSpPr>
          <p:spPr>
            <a:xfrm>
              <a:off x="2916500" y="2814875"/>
              <a:ext cx="80125" cy="38025"/>
            </a:xfrm>
            <a:custGeom>
              <a:avLst/>
              <a:gdLst/>
              <a:ahLst/>
              <a:cxnLst/>
              <a:rect l="l" t="t" r="r" b="b"/>
              <a:pathLst>
                <a:path w="3205" h="1521" extrusionOk="0">
                  <a:moveTo>
                    <a:pt x="1027" y="41"/>
                  </a:moveTo>
                  <a:cubicBezTo>
                    <a:pt x="206" y="0"/>
                    <a:pt x="0" y="164"/>
                    <a:pt x="0" y="657"/>
                  </a:cubicBezTo>
                  <a:cubicBezTo>
                    <a:pt x="0" y="822"/>
                    <a:pt x="83" y="986"/>
                    <a:pt x="124" y="1109"/>
                  </a:cubicBezTo>
                  <a:cubicBezTo>
                    <a:pt x="740" y="1068"/>
                    <a:pt x="1479" y="1520"/>
                    <a:pt x="1726" y="822"/>
                  </a:cubicBezTo>
                  <a:lnTo>
                    <a:pt x="1726" y="822"/>
                  </a:lnTo>
                  <a:lnTo>
                    <a:pt x="1726" y="822"/>
                  </a:lnTo>
                  <a:cubicBezTo>
                    <a:pt x="1644" y="781"/>
                    <a:pt x="1479" y="781"/>
                    <a:pt x="1356" y="699"/>
                  </a:cubicBezTo>
                  <a:cubicBezTo>
                    <a:pt x="1479" y="657"/>
                    <a:pt x="1561" y="616"/>
                    <a:pt x="1685" y="493"/>
                  </a:cubicBezTo>
                  <a:cubicBezTo>
                    <a:pt x="1685" y="616"/>
                    <a:pt x="1726" y="699"/>
                    <a:pt x="1726" y="781"/>
                  </a:cubicBezTo>
                  <a:lnTo>
                    <a:pt x="1767" y="781"/>
                  </a:lnTo>
                  <a:lnTo>
                    <a:pt x="1767" y="781"/>
                  </a:lnTo>
                  <a:cubicBezTo>
                    <a:pt x="2383" y="699"/>
                    <a:pt x="3164" y="822"/>
                    <a:pt x="3205" y="206"/>
                  </a:cubicBezTo>
                  <a:cubicBezTo>
                    <a:pt x="2506" y="206"/>
                    <a:pt x="1767" y="82"/>
                    <a:pt x="1027" y="4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6" name="Google Shape;9486;p17"/>
            <p:cNvSpPr/>
            <p:nvPr/>
          </p:nvSpPr>
          <p:spPr>
            <a:xfrm>
              <a:off x="2739850" y="2659800"/>
              <a:ext cx="53425" cy="64725"/>
            </a:xfrm>
            <a:custGeom>
              <a:avLst/>
              <a:gdLst/>
              <a:ahLst/>
              <a:cxnLst/>
              <a:rect l="l" t="t" r="r" b="b"/>
              <a:pathLst>
                <a:path w="2137" h="2589" extrusionOk="0">
                  <a:moveTo>
                    <a:pt x="1" y="2259"/>
                  </a:moveTo>
                  <a:cubicBezTo>
                    <a:pt x="1315" y="2588"/>
                    <a:pt x="822" y="1643"/>
                    <a:pt x="1521" y="1520"/>
                  </a:cubicBezTo>
                  <a:lnTo>
                    <a:pt x="2137" y="1849"/>
                  </a:lnTo>
                  <a:lnTo>
                    <a:pt x="2137" y="0"/>
                  </a:lnTo>
                  <a:cubicBezTo>
                    <a:pt x="617" y="411"/>
                    <a:pt x="740" y="1479"/>
                    <a:pt x="1" y="2259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7" name="Google Shape;9487;p17"/>
            <p:cNvSpPr/>
            <p:nvPr/>
          </p:nvSpPr>
          <p:spPr>
            <a:xfrm>
              <a:off x="1736475" y="4529975"/>
              <a:ext cx="30825" cy="76000"/>
            </a:xfrm>
            <a:custGeom>
              <a:avLst/>
              <a:gdLst/>
              <a:ahLst/>
              <a:cxnLst/>
              <a:rect l="l" t="t" r="r" b="b"/>
              <a:pathLst>
                <a:path w="1233" h="3040" extrusionOk="0">
                  <a:moveTo>
                    <a:pt x="904" y="3040"/>
                  </a:moveTo>
                  <a:cubicBezTo>
                    <a:pt x="1069" y="2424"/>
                    <a:pt x="1233" y="2013"/>
                    <a:pt x="1233" y="1602"/>
                  </a:cubicBezTo>
                  <a:cubicBezTo>
                    <a:pt x="1233" y="1191"/>
                    <a:pt x="1233" y="740"/>
                    <a:pt x="1069" y="493"/>
                  </a:cubicBezTo>
                  <a:cubicBezTo>
                    <a:pt x="863" y="0"/>
                    <a:pt x="288" y="205"/>
                    <a:pt x="83" y="863"/>
                  </a:cubicBezTo>
                  <a:cubicBezTo>
                    <a:pt x="1" y="1232"/>
                    <a:pt x="42" y="1931"/>
                    <a:pt x="165" y="1931"/>
                  </a:cubicBezTo>
                  <a:cubicBezTo>
                    <a:pt x="658" y="1890"/>
                    <a:pt x="493" y="2629"/>
                    <a:pt x="904" y="304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8" name="Google Shape;9488;p17"/>
            <p:cNvSpPr/>
            <p:nvPr/>
          </p:nvSpPr>
          <p:spPr>
            <a:xfrm>
              <a:off x="3694975" y="994000"/>
              <a:ext cx="48275" cy="49300"/>
            </a:xfrm>
            <a:custGeom>
              <a:avLst/>
              <a:gdLst/>
              <a:ahLst/>
              <a:cxnLst/>
              <a:rect l="l" t="t" r="r" b="b"/>
              <a:pathLst>
                <a:path w="1931" h="1972" extrusionOk="0">
                  <a:moveTo>
                    <a:pt x="1561" y="288"/>
                  </a:moveTo>
                  <a:cubicBezTo>
                    <a:pt x="1397" y="123"/>
                    <a:pt x="945" y="0"/>
                    <a:pt x="781" y="82"/>
                  </a:cubicBezTo>
                  <a:cubicBezTo>
                    <a:pt x="493" y="205"/>
                    <a:pt x="288" y="493"/>
                    <a:pt x="164" y="698"/>
                  </a:cubicBezTo>
                  <a:cubicBezTo>
                    <a:pt x="0" y="945"/>
                    <a:pt x="0" y="1315"/>
                    <a:pt x="0" y="1561"/>
                  </a:cubicBezTo>
                  <a:cubicBezTo>
                    <a:pt x="0" y="1643"/>
                    <a:pt x="205" y="1808"/>
                    <a:pt x="370" y="1972"/>
                  </a:cubicBezTo>
                  <a:cubicBezTo>
                    <a:pt x="904" y="1602"/>
                    <a:pt x="1232" y="1356"/>
                    <a:pt x="1602" y="1109"/>
                  </a:cubicBezTo>
                  <a:cubicBezTo>
                    <a:pt x="1931" y="822"/>
                    <a:pt x="1931" y="534"/>
                    <a:pt x="1561" y="288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9" name="Google Shape;9489;p17"/>
            <p:cNvSpPr/>
            <p:nvPr/>
          </p:nvSpPr>
          <p:spPr>
            <a:xfrm>
              <a:off x="4223875" y="1065875"/>
              <a:ext cx="64725" cy="72950"/>
            </a:xfrm>
            <a:custGeom>
              <a:avLst/>
              <a:gdLst/>
              <a:ahLst/>
              <a:cxnLst/>
              <a:rect l="l" t="t" r="r" b="b"/>
              <a:pathLst>
                <a:path w="2589" h="2918" extrusionOk="0">
                  <a:moveTo>
                    <a:pt x="2383" y="411"/>
                  </a:moveTo>
                  <a:cubicBezTo>
                    <a:pt x="2424" y="411"/>
                    <a:pt x="2465" y="329"/>
                    <a:pt x="2588" y="206"/>
                  </a:cubicBezTo>
                  <a:cubicBezTo>
                    <a:pt x="1726" y="1"/>
                    <a:pt x="1027" y="411"/>
                    <a:pt x="329" y="453"/>
                  </a:cubicBezTo>
                  <a:cubicBezTo>
                    <a:pt x="0" y="1849"/>
                    <a:pt x="0" y="2424"/>
                    <a:pt x="411" y="2917"/>
                  </a:cubicBezTo>
                  <a:lnTo>
                    <a:pt x="740" y="2917"/>
                  </a:lnTo>
                  <a:cubicBezTo>
                    <a:pt x="781" y="2589"/>
                    <a:pt x="904" y="2260"/>
                    <a:pt x="822" y="1890"/>
                  </a:cubicBezTo>
                  <a:cubicBezTo>
                    <a:pt x="616" y="822"/>
                    <a:pt x="699" y="781"/>
                    <a:pt x="2383" y="41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0" name="Google Shape;9490;p17"/>
            <p:cNvSpPr/>
            <p:nvPr/>
          </p:nvSpPr>
          <p:spPr>
            <a:xfrm>
              <a:off x="1561875" y="5008550"/>
              <a:ext cx="42150" cy="51375"/>
            </a:xfrm>
            <a:custGeom>
              <a:avLst/>
              <a:gdLst/>
              <a:ahLst/>
              <a:cxnLst/>
              <a:rect l="l" t="t" r="r" b="b"/>
              <a:pathLst>
                <a:path w="1686" h="2055" extrusionOk="0">
                  <a:moveTo>
                    <a:pt x="1274" y="247"/>
                  </a:moveTo>
                  <a:cubicBezTo>
                    <a:pt x="823" y="0"/>
                    <a:pt x="453" y="247"/>
                    <a:pt x="1" y="863"/>
                  </a:cubicBezTo>
                  <a:cubicBezTo>
                    <a:pt x="83" y="1274"/>
                    <a:pt x="247" y="1685"/>
                    <a:pt x="371" y="2054"/>
                  </a:cubicBezTo>
                  <a:cubicBezTo>
                    <a:pt x="781" y="1849"/>
                    <a:pt x="1110" y="1685"/>
                    <a:pt x="1480" y="1479"/>
                  </a:cubicBezTo>
                  <a:cubicBezTo>
                    <a:pt x="1685" y="863"/>
                    <a:pt x="1685" y="534"/>
                    <a:pt x="1274" y="247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1" name="Google Shape;9491;p17"/>
            <p:cNvSpPr/>
            <p:nvPr/>
          </p:nvSpPr>
          <p:spPr>
            <a:xfrm>
              <a:off x="5088600" y="1443825"/>
              <a:ext cx="43150" cy="51375"/>
            </a:xfrm>
            <a:custGeom>
              <a:avLst/>
              <a:gdLst/>
              <a:ahLst/>
              <a:cxnLst/>
              <a:rect l="l" t="t" r="r" b="b"/>
              <a:pathLst>
                <a:path w="1726" h="2055" extrusionOk="0">
                  <a:moveTo>
                    <a:pt x="288" y="411"/>
                  </a:moveTo>
                  <a:cubicBezTo>
                    <a:pt x="206" y="698"/>
                    <a:pt x="124" y="1027"/>
                    <a:pt x="83" y="1274"/>
                  </a:cubicBezTo>
                  <a:cubicBezTo>
                    <a:pt x="1" y="1890"/>
                    <a:pt x="83" y="1931"/>
                    <a:pt x="1233" y="2054"/>
                  </a:cubicBezTo>
                  <a:cubicBezTo>
                    <a:pt x="1726" y="1479"/>
                    <a:pt x="1274" y="1027"/>
                    <a:pt x="904" y="575"/>
                  </a:cubicBezTo>
                  <a:cubicBezTo>
                    <a:pt x="1069" y="370"/>
                    <a:pt x="1233" y="206"/>
                    <a:pt x="1397" y="0"/>
                  </a:cubicBezTo>
                  <a:cubicBezTo>
                    <a:pt x="370" y="82"/>
                    <a:pt x="370" y="82"/>
                    <a:pt x="288" y="41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2" name="Google Shape;9492;p17"/>
            <p:cNvSpPr/>
            <p:nvPr/>
          </p:nvSpPr>
          <p:spPr>
            <a:xfrm>
              <a:off x="3265675" y="506150"/>
              <a:ext cx="70900" cy="41125"/>
            </a:xfrm>
            <a:custGeom>
              <a:avLst/>
              <a:gdLst/>
              <a:ahLst/>
              <a:cxnLst/>
              <a:rect l="l" t="t" r="r" b="b"/>
              <a:pathLst>
                <a:path w="2836" h="1645" extrusionOk="0">
                  <a:moveTo>
                    <a:pt x="1" y="1644"/>
                  </a:moveTo>
                  <a:cubicBezTo>
                    <a:pt x="863" y="1151"/>
                    <a:pt x="1726" y="1398"/>
                    <a:pt x="2506" y="1439"/>
                  </a:cubicBezTo>
                  <a:cubicBezTo>
                    <a:pt x="2589" y="946"/>
                    <a:pt x="2753" y="535"/>
                    <a:pt x="2835" y="1"/>
                  </a:cubicBezTo>
                  <a:cubicBezTo>
                    <a:pt x="1808" y="412"/>
                    <a:pt x="945" y="740"/>
                    <a:pt x="124" y="1151"/>
                  </a:cubicBezTo>
                  <a:cubicBezTo>
                    <a:pt x="1" y="1192"/>
                    <a:pt x="42" y="1439"/>
                    <a:pt x="1" y="1644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3" name="Google Shape;9493;p17"/>
            <p:cNvSpPr/>
            <p:nvPr/>
          </p:nvSpPr>
          <p:spPr>
            <a:xfrm>
              <a:off x="5912250" y="1040200"/>
              <a:ext cx="1050" cy="2075"/>
            </a:xfrm>
            <a:custGeom>
              <a:avLst/>
              <a:gdLst/>
              <a:ahLst/>
              <a:cxnLst/>
              <a:rect l="l" t="t" r="r" b="b"/>
              <a:pathLst>
                <a:path w="42" h="83" extrusionOk="0">
                  <a:moveTo>
                    <a:pt x="1" y="1"/>
                  </a:moveTo>
                  <a:lnTo>
                    <a:pt x="1" y="1"/>
                  </a:lnTo>
                  <a:cubicBezTo>
                    <a:pt x="42" y="83"/>
                    <a:pt x="42" y="83"/>
                    <a:pt x="1" y="1"/>
                  </a:cubicBezTo>
                  <a:cubicBezTo>
                    <a:pt x="42" y="1"/>
                    <a:pt x="42" y="1"/>
                    <a:pt x="1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4" name="Google Shape;9494;p17"/>
            <p:cNvSpPr/>
            <p:nvPr/>
          </p:nvSpPr>
          <p:spPr>
            <a:xfrm>
              <a:off x="5913275" y="1013500"/>
              <a:ext cx="54475" cy="30825"/>
            </a:xfrm>
            <a:custGeom>
              <a:avLst/>
              <a:gdLst/>
              <a:ahLst/>
              <a:cxnLst/>
              <a:rect l="l" t="t" r="r" b="b"/>
              <a:pathLst>
                <a:path w="2179" h="1233" extrusionOk="0">
                  <a:moveTo>
                    <a:pt x="2178" y="124"/>
                  </a:moveTo>
                  <a:cubicBezTo>
                    <a:pt x="1562" y="42"/>
                    <a:pt x="946" y="42"/>
                    <a:pt x="288" y="1"/>
                  </a:cubicBezTo>
                  <a:cubicBezTo>
                    <a:pt x="165" y="370"/>
                    <a:pt x="124" y="740"/>
                    <a:pt x="1" y="1151"/>
                  </a:cubicBezTo>
                  <a:cubicBezTo>
                    <a:pt x="165" y="1151"/>
                    <a:pt x="371" y="1151"/>
                    <a:pt x="535" y="1192"/>
                  </a:cubicBezTo>
                  <a:cubicBezTo>
                    <a:pt x="1932" y="1233"/>
                    <a:pt x="2014" y="1192"/>
                    <a:pt x="2178" y="124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5" name="Google Shape;9495;p17"/>
            <p:cNvSpPr/>
            <p:nvPr/>
          </p:nvSpPr>
          <p:spPr>
            <a:xfrm>
              <a:off x="3785350" y="3861375"/>
              <a:ext cx="72925" cy="29825"/>
            </a:xfrm>
            <a:custGeom>
              <a:avLst/>
              <a:gdLst/>
              <a:ahLst/>
              <a:cxnLst/>
              <a:rect l="l" t="t" r="r" b="b"/>
              <a:pathLst>
                <a:path w="2917" h="1193" extrusionOk="0">
                  <a:moveTo>
                    <a:pt x="247" y="247"/>
                  </a:moveTo>
                  <a:cubicBezTo>
                    <a:pt x="0" y="453"/>
                    <a:pt x="205" y="699"/>
                    <a:pt x="575" y="864"/>
                  </a:cubicBezTo>
                  <a:cubicBezTo>
                    <a:pt x="781" y="905"/>
                    <a:pt x="904" y="1028"/>
                    <a:pt x="1150" y="1069"/>
                  </a:cubicBezTo>
                  <a:cubicBezTo>
                    <a:pt x="1684" y="1110"/>
                    <a:pt x="2136" y="1151"/>
                    <a:pt x="2752" y="1192"/>
                  </a:cubicBezTo>
                  <a:cubicBezTo>
                    <a:pt x="2794" y="946"/>
                    <a:pt x="2876" y="740"/>
                    <a:pt x="2917" y="576"/>
                  </a:cubicBezTo>
                  <a:cubicBezTo>
                    <a:pt x="2259" y="412"/>
                    <a:pt x="1725" y="247"/>
                    <a:pt x="1150" y="124"/>
                  </a:cubicBezTo>
                  <a:cubicBezTo>
                    <a:pt x="863" y="1"/>
                    <a:pt x="411" y="83"/>
                    <a:pt x="247" y="247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6" name="Google Shape;9496;p17"/>
            <p:cNvSpPr/>
            <p:nvPr/>
          </p:nvSpPr>
          <p:spPr>
            <a:xfrm>
              <a:off x="1716950" y="5096875"/>
              <a:ext cx="25" cy="2075"/>
            </a:xfrm>
            <a:custGeom>
              <a:avLst/>
              <a:gdLst/>
              <a:ahLst/>
              <a:cxnLst/>
              <a:rect l="l" t="t" r="r" b="b"/>
              <a:pathLst>
                <a:path w="1" h="83" extrusionOk="0">
                  <a:moveTo>
                    <a:pt x="1" y="83"/>
                  </a:moveTo>
                  <a:lnTo>
                    <a:pt x="1" y="83"/>
                  </a:lnTo>
                  <a:cubicBezTo>
                    <a:pt x="1" y="83"/>
                    <a:pt x="1" y="0"/>
                    <a:pt x="1" y="83"/>
                  </a:cubicBezTo>
                  <a:cubicBezTo>
                    <a:pt x="1" y="0"/>
                    <a:pt x="1" y="0"/>
                    <a:pt x="1" y="83"/>
                  </a:cubicBezTo>
                  <a:cubicBezTo>
                    <a:pt x="1" y="0"/>
                    <a:pt x="1" y="0"/>
                    <a:pt x="1" y="8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7" name="Google Shape;9497;p17"/>
            <p:cNvSpPr/>
            <p:nvPr/>
          </p:nvSpPr>
          <p:spPr>
            <a:xfrm>
              <a:off x="1663550" y="5078375"/>
              <a:ext cx="52400" cy="44200"/>
            </a:xfrm>
            <a:custGeom>
              <a:avLst/>
              <a:gdLst/>
              <a:ahLst/>
              <a:cxnLst/>
              <a:rect l="l" t="t" r="r" b="b"/>
              <a:pathLst>
                <a:path w="2096" h="1768" extrusionOk="0">
                  <a:moveTo>
                    <a:pt x="617" y="42"/>
                  </a:moveTo>
                  <a:cubicBezTo>
                    <a:pt x="453" y="1"/>
                    <a:pt x="206" y="124"/>
                    <a:pt x="1" y="206"/>
                  </a:cubicBezTo>
                  <a:cubicBezTo>
                    <a:pt x="1" y="412"/>
                    <a:pt x="1" y="658"/>
                    <a:pt x="42" y="864"/>
                  </a:cubicBezTo>
                  <a:cubicBezTo>
                    <a:pt x="42" y="946"/>
                    <a:pt x="206" y="1069"/>
                    <a:pt x="206" y="1110"/>
                  </a:cubicBezTo>
                  <a:cubicBezTo>
                    <a:pt x="494" y="946"/>
                    <a:pt x="740" y="823"/>
                    <a:pt x="1028" y="658"/>
                  </a:cubicBezTo>
                  <a:cubicBezTo>
                    <a:pt x="1028" y="1028"/>
                    <a:pt x="1028" y="1357"/>
                    <a:pt x="946" y="1726"/>
                  </a:cubicBezTo>
                  <a:cubicBezTo>
                    <a:pt x="1685" y="1767"/>
                    <a:pt x="1685" y="1767"/>
                    <a:pt x="2096" y="740"/>
                  </a:cubicBezTo>
                  <a:cubicBezTo>
                    <a:pt x="1644" y="494"/>
                    <a:pt x="1110" y="247"/>
                    <a:pt x="617" y="4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8" name="Google Shape;9498;p17"/>
            <p:cNvSpPr/>
            <p:nvPr/>
          </p:nvSpPr>
          <p:spPr>
            <a:xfrm>
              <a:off x="1920300" y="4442675"/>
              <a:ext cx="52400" cy="67800"/>
            </a:xfrm>
            <a:custGeom>
              <a:avLst/>
              <a:gdLst/>
              <a:ahLst/>
              <a:cxnLst/>
              <a:rect l="l" t="t" r="r" b="b"/>
              <a:pathLst>
                <a:path w="2096" h="2712" extrusionOk="0">
                  <a:moveTo>
                    <a:pt x="617" y="2712"/>
                  </a:moveTo>
                  <a:cubicBezTo>
                    <a:pt x="946" y="2136"/>
                    <a:pt x="1151" y="1685"/>
                    <a:pt x="1480" y="1438"/>
                  </a:cubicBezTo>
                  <a:cubicBezTo>
                    <a:pt x="2096" y="904"/>
                    <a:pt x="1932" y="575"/>
                    <a:pt x="1767" y="0"/>
                  </a:cubicBezTo>
                  <a:cubicBezTo>
                    <a:pt x="1151" y="658"/>
                    <a:pt x="617" y="1274"/>
                    <a:pt x="1" y="193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9" name="Google Shape;9499;p17"/>
            <p:cNvSpPr/>
            <p:nvPr/>
          </p:nvSpPr>
          <p:spPr>
            <a:xfrm>
              <a:off x="4624400" y="1114150"/>
              <a:ext cx="61650" cy="58550"/>
            </a:xfrm>
            <a:custGeom>
              <a:avLst/>
              <a:gdLst/>
              <a:ahLst/>
              <a:cxnLst/>
              <a:rect l="l" t="t" r="r" b="b"/>
              <a:pathLst>
                <a:path w="2466" h="2342" extrusionOk="0">
                  <a:moveTo>
                    <a:pt x="1520" y="41"/>
                  </a:moveTo>
                  <a:cubicBezTo>
                    <a:pt x="1438" y="0"/>
                    <a:pt x="1315" y="41"/>
                    <a:pt x="1110" y="83"/>
                  </a:cubicBezTo>
                  <a:cubicBezTo>
                    <a:pt x="1356" y="288"/>
                    <a:pt x="1561" y="493"/>
                    <a:pt x="1767" y="699"/>
                  </a:cubicBezTo>
                  <a:cubicBezTo>
                    <a:pt x="1110" y="1192"/>
                    <a:pt x="165" y="1561"/>
                    <a:pt x="0" y="2342"/>
                  </a:cubicBezTo>
                  <a:cubicBezTo>
                    <a:pt x="1110" y="2342"/>
                    <a:pt x="1233" y="2301"/>
                    <a:pt x="1520" y="1767"/>
                  </a:cubicBezTo>
                  <a:cubicBezTo>
                    <a:pt x="1603" y="1561"/>
                    <a:pt x="1644" y="1356"/>
                    <a:pt x="1849" y="1233"/>
                  </a:cubicBezTo>
                  <a:cubicBezTo>
                    <a:pt x="2465" y="658"/>
                    <a:pt x="2465" y="493"/>
                    <a:pt x="1520" y="4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0" name="Google Shape;9500;p17"/>
            <p:cNvSpPr/>
            <p:nvPr/>
          </p:nvSpPr>
          <p:spPr>
            <a:xfrm>
              <a:off x="4748675" y="1050475"/>
              <a:ext cx="45200" cy="45200"/>
            </a:xfrm>
            <a:custGeom>
              <a:avLst/>
              <a:gdLst/>
              <a:ahLst/>
              <a:cxnLst/>
              <a:rect l="l" t="t" r="r" b="b"/>
              <a:pathLst>
                <a:path w="1808" h="1808" extrusionOk="0">
                  <a:moveTo>
                    <a:pt x="1479" y="1438"/>
                  </a:moveTo>
                  <a:cubicBezTo>
                    <a:pt x="1808" y="1069"/>
                    <a:pt x="1725" y="658"/>
                    <a:pt x="1397" y="288"/>
                  </a:cubicBezTo>
                  <a:cubicBezTo>
                    <a:pt x="904" y="288"/>
                    <a:pt x="206" y="0"/>
                    <a:pt x="82" y="617"/>
                  </a:cubicBezTo>
                  <a:cubicBezTo>
                    <a:pt x="0" y="904"/>
                    <a:pt x="164" y="1233"/>
                    <a:pt x="370" y="1520"/>
                  </a:cubicBezTo>
                  <a:cubicBezTo>
                    <a:pt x="616" y="1808"/>
                    <a:pt x="1150" y="1767"/>
                    <a:pt x="1479" y="1438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1" name="Google Shape;9501;p17"/>
            <p:cNvSpPr/>
            <p:nvPr/>
          </p:nvSpPr>
          <p:spPr>
            <a:xfrm>
              <a:off x="4025650" y="3802850"/>
              <a:ext cx="58575" cy="48300"/>
            </a:xfrm>
            <a:custGeom>
              <a:avLst/>
              <a:gdLst/>
              <a:ahLst/>
              <a:cxnLst/>
              <a:rect l="l" t="t" r="r" b="b"/>
              <a:pathLst>
                <a:path w="2343" h="1932" extrusionOk="0">
                  <a:moveTo>
                    <a:pt x="617" y="1233"/>
                  </a:moveTo>
                  <a:cubicBezTo>
                    <a:pt x="1480" y="1931"/>
                    <a:pt x="1562" y="1931"/>
                    <a:pt x="2342" y="1561"/>
                  </a:cubicBezTo>
                  <a:cubicBezTo>
                    <a:pt x="1849" y="1027"/>
                    <a:pt x="1315" y="534"/>
                    <a:pt x="740" y="0"/>
                  </a:cubicBezTo>
                  <a:cubicBezTo>
                    <a:pt x="1" y="740"/>
                    <a:pt x="1" y="781"/>
                    <a:pt x="617" y="123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2" name="Google Shape;9502;p17"/>
            <p:cNvSpPr/>
            <p:nvPr/>
          </p:nvSpPr>
          <p:spPr>
            <a:xfrm>
              <a:off x="5633950" y="1066900"/>
              <a:ext cx="67800" cy="39050"/>
            </a:xfrm>
            <a:custGeom>
              <a:avLst/>
              <a:gdLst/>
              <a:ahLst/>
              <a:cxnLst/>
              <a:rect l="l" t="t" r="r" b="b"/>
              <a:pathLst>
                <a:path w="2712" h="1562" extrusionOk="0">
                  <a:moveTo>
                    <a:pt x="1602" y="1562"/>
                  </a:moveTo>
                  <a:lnTo>
                    <a:pt x="1602" y="1562"/>
                  </a:lnTo>
                  <a:lnTo>
                    <a:pt x="1602" y="1562"/>
                  </a:lnTo>
                  <a:lnTo>
                    <a:pt x="1602" y="1562"/>
                  </a:lnTo>
                  <a:cubicBezTo>
                    <a:pt x="1931" y="1274"/>
                    <a:pt x="2342" y="987"/>
                    <a:pt x="2711" y="740"/>
                  </a:cubicBezTo>
                  <a:cubicBezTo>
                    <a:pt x="2218" y="576"/>
                    <a:pt x="2218" y="576"/>
                    <a:pt x="2013" y="1"/>
                  </a:cubicBezTo>
                  <a:cubicBezTo>
                    <a:pt x="1397" y="247"/>
                    <a:pt x="822" y="412"/>
                    <a:pt x="0" y="699"/>
                  </a:cubicBezTo>
                  <a:cubicBezTo>
                    <a:pt x="616" y="987"/>
                    <a:pt x="1068" y="1274"/>
                    <a:pt x="1602" y="1562"/>
                  </a:cubicBezTo>
                  <a:lnTo>
                    <a:pt x="1520" y="1562"/>
                  </a:ln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3" name="Google Shape;9503;p17"/>
            <p:cNvSpPr/>
            <p:nvPr/>
          </p:nvSpPr>
          <p:spPr>
            <a:xfrm>
              <a:off x="3382750" y="565725"/>
              <a:ext cx="82200" cy="27750"/>
            </a:xfrm>
            <a:custGeom>
              <a:avLst/>
              <a:gdLst/>
              <a:ahLst/>
              <a:cxnLst/>
              <a:rect l="l" t="t" r="r" b="b"/>
              <a:pathLst>
                <a:path w="3288" h="1110" extrusionOk="0">
                  <a:moveTo>
                    <a:pt x="3287" y="206"/>
                  </a:moveTo>
                  <a:cubicBezTo>
                    <a:pt x="1849" y="1"/>
                    <a:pt x="1726" y="42"/>
                    <a:pt x="1233" y="822"/>
                  </a:cubicBezTo>
                  <a:cubicBezTo>
                    <a:pt x="822" y="822"/>
                    <a:pt x="453" y="863"/>
                    <a:pt x="1" y="863"/>
                  </a:cubicBezTo>
                  <a:lnTo>
                    <a:pt x="1" y="1110"/>
                  </a:lnTo>
                  <a:lnTo>
                    <a:pt x="2876" y="1110"/>
                  </a:lnTo>
                  <a:cubicBezTo>
                    <a:pt x="2137" y="576"/>
                    <a:pt x="3123" y="494"/>
                    <a:pt x="3287" y="206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4" name="Google Shape;9504;p17"/>
            <p:cNvSpPr/>
            <p:nvPr/>
          </p:nvSpPr>
          <p:spPr>
            <a:xfrm>
              <a:off x="3142450" y="3962025"/>
              <a:ext cx="63675" cy="34950"/>
            </a:xfrm>
            <a:custGeom>
              <a:avLst/>
              <a:gdLst/>
              <a:ahLst/>
              <a:cxnLst/>
              <a:rect l="l" t="t" r="r" b="b"/>
              <a:pathLst>
                <a:path w="2547" h="1398" extrusionOk="0">
                  <a:moveTo>
                    <a:pt x="945" y="165"/>
                  </a:moveTo>
                  <a:cubicBezTo>
                    <a:pt x="534" y="1"/>
                    <a:pt x="205" y="83"/>
                    <a:pt x="0" y="370"/>
                  </a:cubicBezTo>
                  <a:cubicBezTo>
                    <a:pt x="411" y="740"/>
                    <a:pt x="822" y="1028"/>
                    <a:pt x="1232" y="1397"/>
                  </a:cubicBezTo>
                  <a:cubicBezTo>
                    <a:pt x="1438" y="1356"/>
                    <a:pt x="1643" y="1233"/>
                    <a:pt x="1849" y="1233"/>
                  </a:cubicBezTo>
                  <a:cubicBezTo>
                    <a:pt x="2054" y="1233"/>
                    <a:pt x="2177" y="1274"/>
                    <a:pt x="2383" y="1274"/>
                  </a:cubicBezTo>
                  <a:cubicBezTo>
                    <a:pt x="2547" y="535"/>
                    <a:pt x="1602" y="370"/>
                    <a:pt x="945" y="165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5" name="Google Shape;9505;p17"/>
            <p:cNvSpPr/>
            <p:nvPr/>
          </p:nvSpPr>
          <p:spPr>
            <a:xfrm>
              <a:off x="3833600" y="2993575"/>
              <a:ext cx="53425" cy="42125"/>
            </a:xfrm>
            <a:custGeom>
              <a:avLst/>
              <a:gdLst/>
              <a:ahLst/>
              <a:cxnLst/>
              <a:rect l="l" t="t" r="r" b="b"/>
              <a:pathLst>
                <a:path w="2137" h="1685" extrusionOk="0">
                  <a:moveTo>
                    <a:pt x="617" y="206"/>
                  </a:moveTo>
                  <a:cubicBezTo>
                    <a:pt x="1" y="452"/>
                    <a:pt x="288" y="740"/>
                    <a:pt x="535" y="1027"/>
                  </a:cubicBezTo>
                  <a:cubicBezTo>
                    <a:pt x="699" y="1233"/>
                    <a:pt x="905" y="1356"/>
                    <a:pt x="1151" y="1684"/>
                  </a:cubicBezTo>
                  <a:cubicBezTo>
                    <a:pt x="1562" y="1315"/>
                    <a:pt x="1808" y="1027"/>
                    <a:pt x="2137" y="740"/>
                  </a:cubicBezTo>
                  <a:lnTo>
                    <a:pt x="1973" y="452"/>
                  </a:lnTo>
                  <a:cubicBezTo>
                    <a:pt x="1603" y="82"/>
                    <a:pt x="1151" y="0"/>
                    <a:pt x="617" y="206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6" name="Google Shape;9506;p17"/>
            <p:cNvSpPr/>
            <p:nvPr/>
          </p:nvSpPr>
          <p:spPr>
            <a:xfrm>
              <a:off x="4564825" y="910800"/>
              <a:ext cx="39050" cy="44175"/>
            </a:xfrm>
            <a:custGeom>
              <a:avLst/>
              <a:gdLst/>
              <a:ahLst/>
              <a:cxnLst/>
              <a:rect l="l" t="t" r="r" b="b"/>
              <a:pathLst>
                <a:path w="1562" h="1767" extrusionOk="0">
                  <a:moveTo>
                    <a:pt x="1" y="1274"/>
                  </a:moveTo>
                  <a:cubicBezTo>
                    <a:pt x="329" y="1438"/>
                    <a:pt x="699" y="1562"/>
                    <a:pt x="1110" y="1767"/>
                  </a:cubicBezTo>
                  <a:cubicBezTo>
                    <a:pt x="1562" y="1069"/>
                    <a:pt x="1562" y="617"/>
                    <a:pt x="1151" y="1"/>
                  </a:cubicBezTo>
                  <a:cubicBezTo>
                    <a:pt x="124" y="452"/>
                    <a:pt x="124" y="452"/>
                    <a:pt x="1" y="1274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7" name="Google Shape;9507;p17"/>
            <p:cNvSpPr/>
            <p:nvPr/>
          </p:nvSpPr>
          <p:spPr>
            <a:xfrm>
              <a:off x="1684100" y="5014700"/>
              <a:ext cx="35975" cy="50350"/>
            </a:xfrm>
            <a:custGeom>
              <a:avLst/>
              <a:gdLst/>
              <a:ahLst/>
              <a:cxnLst/>
              <a:rect l="l" t="t" r="r" b="b"/>
              <a:pathLst>
                <a:path w="1439" h="2014" extrusionOk="0">
                  <a:moveTo>
                    <a:pt x="411" y="2014"/>
                  </a:moveTo>
                  <a:cubicBezTo>
                    <a:pt x="534" y="2014"/>
                    <a:pt x="904" y="1726"/>
                    <a:pt x="1027" y="1439"/>
                  </a:cubicBezTo>
                  <a:cubicBezTo>
                    <a:pt x="1192" y="1028"/>
                    <a:pt x="1274" y="576"/>
                    <a:pt x="1438" y="1"/>
                  </a:cubicBezTo>
                  <a:lnTo>
                    <a:pt x="658" y="1"/>
                  </a:lnTo>
                  <a:cubicBezTo>
                    <a:pt x="411" y="535"/>
                    <a:pt x="247" y="823"/>
                    <a:pt x="124" y="1192"/>
                  </a:cubicBezTo>
                  <a:cubicBezTo>
                    <a:pt x="0" y="1644"/>
                    <a:pt x="83" y="2014"/>
                    <a:pt x="411" y="2014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8" name="Google Shape;9508;p17"/>
            <p:cNvSpPr/>
            <p:nvPr/>
          </p:nvSpPr>
          <p:spPr>
            <a:xfrm>
              <a:off x="4482675" y="1860775"/>
              <a:ext cx="1050" cy="25"/>
            </a:xfrm>
            <a:custGeom>
              <a:avLst/>
              <a:gdLst/>
              <a:ahLst/>
              <a:cxnLst/>
              <a:rect l="l" t="t" r="r" b="b"/>
              <a:pathLst>
                <a:path w="42" h="1" extrusionOk="0">
                  <a:moveTo>
                    <a:pt x="0" y="1"/>
                  </a:moveTo>
                  <a:cubicBezTo>
                    <a:pt x="0" y="1"/>
                    <a:pt x="41" y="1"/>
                    <a:pt x="0" y="1"/>
                  </a:cubicBezTo>
                  <a:lnTo>
                    <a:pt x="41" y="1"/>
                  </a:ln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9" name="Google Shape;9509;p17"/>
            <p:cNvSpPr/>
            <p:nvPr/>
          </p:nvSpPr>
          <p:spPr>
            <a:xfrm>
              <a:off x="4406675" y="1846400"/>
              <a:ext cx="76025" cy="60625"/>
            </a:xfrm>
            <a:custGeom>
              <a:avLst/>
              <a:gdLst/>
              <a:ahLst/>
              <a:cxnLst/>
              <a:rect l="l" t="t" r="r" b="b"/>
              <a:pathLst>
                <a:path w="3041" h="2425" extrusionOk="0">
                  <a:moveTo>
                    <a:pt x="411" y="781"/>
                  </a:moveTo>
                  <a:cubicBezTo>
                    <a:pt x="1397" y="1397"/>
                    <a:pt x="1397" y="1397"/>
                    <a:pt x="617" y="1972"/>
                  </a:cubicBezTo>
                  <a:cubicBezTo>
                    <a:pt x="452" y="2055"/>
                    <a:pt x="288" y="2219"/>
                    <a:pt x="0" y="2424"/>
                  </a:cubicBezTo>
                  <a:cubicBezTo>
                    <a:pt x="1110" y="2219"/>
                    <a:pt x="1520" y="1726"/>
                    <a:pt x="1849" y="1233"/>
                  </a:cubicBezTo>
                  <a:cubicBezTo>
                    <a:pt x="2096" y="904"/>
                    <a:pt x="2342" y="535"/>
                    <a:pt x="3040" y="576"/>
                  </a:cubicBezTo>
                  <a:cubicBezTo>
                    <a:pt x="2054" y="1"/>
                    <a:pt x="1315" y="617"/>
                    <a:pt x="411" y="78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0" name="Google Shape;9510;p17"/>
            <p:cNvSpPr/>
            <p:nvPr/>
          </p:nvSpPr>
          <p:spPr>
            <a:xfrm>
              <a:off x="4658300" y="1389375"/>
              <a:ext cx="45200" cy="40100"/>
            </a:xfrm>
            <a:custGeom>
              <a:avLst/>
              <a:gdLst/>
              <a:ahLst/>
              <a:cxnLst/>
              <a:rect l="l" t="t" r="r" b="b"/>
              <a:pathLst>
                <a:path w="1808" h="1604" extrusionOk="0">
                  <a:moveTo>
                    <a:pt x="1725" y="781"/>
                  </a:moveTo>
                  <a:cubicBezTo>
                    <a:pt x="1808" y="576"/>
                    <a:pt x="1684" y="288"/>
                    <a:pt x="1479" y="165"/>
                  </a:cubicBezTo>
                  <a:cubicBezTo>
                    <a:pt x="1274" y="83"/>
                    <a:pt x="822" y="1"/>
                    <a:pt x="575" y="124"/>
                  </a:cubicBezTo>
                  <a:cubicBezTo>
                    <a:pt x="205" y="206"/>
                    <a:pt x="0" y="535"/>
                    <a:pt x="247" y="822"/>
                  </a:cubicBezTo>
                  <a:cubicBezTo>
                    <a:pt x="411" y="1028"/>
                    <a:pt x="616" y="1233"/>
                    <a:pt x="986" y="1603"/>
                  </a:cubicBezTo>
                  <a:cubicBezTo>
                    <a:pt x="1315" y="1192"/>
                    <a:pt x="1643" y="1028"/>
                    <a:pt x="1725" y="78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1" name="Google Shape;9511;p17"/>
            <p:cNvSpPr/>
            <p:nvPr/>
          </p:nvSpPr>
          <p:spPr>
            <a:xfrm>
              <a:off x="3582000" y="3751500"/>
              <a:ext cx="49325" cy="35975"/>
            </a:xfrm>
            <a:custGeom>
              <a:avLst/>
              <a:gdLst/>
              <a:ahLst/>
              <a:cxnLst/>
              <a:rect l="l" t="t" r="r" b="b"/>
              <a:pathLst>
                <a:path w="1973" h="1439" extrusionOk="0">
                  <a:moveTo>
                    <a:pt x="0" y="370"/>
                  </a:moveTo>
                  <a:lnTo>
                    <a:pt x="0" y="1315"/>
                  </a:lnTo>
                  <a:cubicBezTo>
                    <a:pt x="1027" y="1438"/>
                    <a:pt x="1561" y="1109"/>
                    <a:pt x="1972" y="575"/>
                  </a:cubicBezTo>
                  <a:cubicBezTo>
                    <a:pt x="1356" y="0"/>
                    <a:pt x="740" y="206"/>
                    <a:pt x="0" y="37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2" name="Google Shape;9512;p17"/>
            <p:cNvSpPr/>
            <p:nvPr/>
          </p:nvSpPr>
          <p:spPr>
            <a:xfrm>
              <a:off x="3229725" y="3794625"/>
              <a:ext cx="25" cy="1050"/>
            </a:xfrm>
            <a:custGeom>
              <a:avLst/>
              <a:gdLst/>
              <a:ahLst/>
              <a:cxnLst/>
              <a:rect l="l" t="t" r="r" b="b"/>
              <a:pathLst>
                <a:path w="1" h="42" extrusionOk="0">
                  <a:moveTo>
                    <a:pt x="1" y="42"/>
                  </a:moveTo>
                  <a:cubicBezTo>
                    <a:pt x="1" y="42"/>
                    <a:pt x="1" y="1"/>
                    <a:pt x="1" y="42"/>
                  </a:cubicBezTo>
                  <a:cubicBezTo>
                    <a:pt x="1" y="1"/>
                    <a:pt x="1" y="1"/>
                    <a:pt x="1" y="42"/>
                  </a:cubicBezTo>
                  <a:cubicBezTo>
                    <a:pt x="1" y="1"/>
                    <a:pt x="1" y="42"/>
                    <a:pt x="1" y="4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3" name="Google Shape;9513;p17"/>
            <p:cNvSpPr/>
            <p:nvPr/>
          </p:nvSpPr>
          <p:spPr>
            <a:xfrm>
              <a:off x="3140375" y="3763825"/>
              <a:ext cx="91425" cy="33900"/>
            </a:xfrm>
            <a:custGeom>
              <a:avLst/>
              <a:gdLst/>
              <a:ahLst/>
              <a:cxnLst/>
              <a:rect l="l" t="t" r="r" b="b"/>
              <a:pathLst>
                <a:path w="3657" h="1356" extrusionOk="0">
                  <a:moveTo>
                    <a:pt x="2137" y="288"/>
                  </a:moveTo>
                  <a:cubicBezTo>
                    <a:pt x="1562" y="452"/>
                    <a:pt x="987" y="534"/>
                    <a:pt x="371" y="699"/>
                  </a:cubicBezTo>
                  <a:cubicBezTo>
                    <a:pt x="1" y="1356"/>
                    <a:pt x="905" y="1109"/>
                    <a:pt x="1233" y="1274"/>
                  </a:cubicBezTo>
                  <a:cubicBezTo>
                    <a:pt x="1439" y="1109"/>
                    <a:pt x="1603" y="1027"/>
                    <a:pt x="1808" y="904"/>
                  </a:cubicBezTo>
                  <a:cubicBezTo>
                    <a:pt x="2589" y="452"/>
                    <a:pt x="2671" y="452"/>
                    <a:pt x="3328" y="1027"/>
                  </a:cubicBezTo>
                  <a:lnTo>
                    <a:pt x="3534" y="1233"/>
                  </a:lnTo>
                  <a:cubicBezTo>
                    <a:pt x="3534" y="1109"/>
                    <a:pt x="3616" y="1068"/>
                    <a:pt x="3616" y="945"/>
                  </a:cubicBezTo>
                  <a:cubicBezTo>
                    <a:pt x="3657" y="124"/>
                    <a:pt x="3369" y="0"/>
                    <a:pt x="2137" y="288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4" name="Google Shape;9514;p17"/>
            <p:cNvSpPr/>
            <p:nvPr/>
          </p:nvSpPr>
          <p:spPr>
            <a:xfrm>
              <a:off x="3375575" y="483575"/>
              <a:ext cx="72925" cy="30825"/>
            </a:xfrm>
            <a:custGeom>
              <a:avLst/>
              <a:gdLst/>
              <a:ahLst/>
              <a:cxnLst/>
              <a:rect l="l" t="t" r="r" b="b"/>
              <a:pathLst>
                <a:path w="2917" h="1233" extrusionOk="0">
                  <a:moveTo>
                    <a:pt x="1684" y="1233"/>
                  </a:moveTo>
                  <a:cubicBezTo>
                    <a:pt x="1972" y="1233"/>
                    <a:pt x="2301" y="1191"/>
                    <a:pt x="2465" y="1027"/>
                  </a:cubicBezTo>
                  <a:cubicBezTo>
                    <a:pt x="2794" y="781"/>
                    <a:pt x="2917" y="452"/>
                    <a:pt x="2506" y="0"/>
                  </a:cubicBezTo>
                  <a:cubicBezTo>
                    <a:pt x="2218" y="164"/>
                    <a:pt x="1972" y="288"/>
                    <a:pt x="1684" y="452"/>
                  </a:cubicBezTo>
                  <a:cubicBezTo>
                    <a:pt x="1274" y="657"/>
                    <a:pt x="986" y="616"/>
                    <a:pt x="781" y="288"/>
                  </a:cubicBezTo>
                  <a:cubicBezTo>
                    <a:pt x="493" y="493"/>
                    <a:pt x="288" y="657"/>
                    <a:pt x="0" y="904"/>
                  </a:cubicBezTo>
                  <a:cubicBezTo>
                    <a:pt x="740" y="1068"/>
                    <a:pt x="1191" y="1191"/>
                    <a:pt x="1684" y="123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5" name="Google Shape;9515;p17"/>
            <p:cNvSpPr/>
            <p:nvPr/>
          </p:nvSpPr>
          <p:spPr>
            <a:xfrm>
              <a:off x="3395075" y="490750"/>
              <a:ext cx="1050" cy="25"/>
            </a:xfrm>
            <a:custGeom>
              <a:avLst/>
              <a:gdLst/>
              <a:ahLst/>
              <a:cxnLst/>
              <a:rect l="l" t="t" r="r" b="b"/>
              <a:pathLst>
                <a:path w="42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42" y="1"/>
                    <a:pt x="42" y="1"/>
                    <a:pt x="1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6" name="Google Shape;9516;p17"/>
            <p:cNvSpPr/>
            <p:nvPr/>
          </p:nvSpPr>
          <p:spPr>
            <a:xfrm>
              <a:off x="3436150" y="2388650"/>
              <a:ext cx="47275" cy="32900"/>
            </a:xfrm>
            <a:custGeom>
              <a:avLst/>
              <a:gdLst/>
              <a:ahLst/>
              <a:cxnLst/>
              <a:rect l="l" t="t" r="r" b="b"/>
              <a:pathLst>
                <a:path w="1891" h="1316" extrusionOk="0">
                  <a:moveTo>
                    <a:pt x="1891" y="1315"/>
                  </a:moveTo>
                  <a:cubicBezTo>
                    <a:pt x="1849" y="905"/>
                    <a:pt x="1849" y="617"/>
                    <a:pt x="1685" y="288"/>
                  </a:cubicBezTo>
                  <a:cubicBezTo>
                    <a:pt x="1644" y="165"/>
                    <a:pt x="1398" y="1"/>
                    <a:pt x="1151" y="1"/>
                  </a:cubicBezTo>
                  <a:cubicBezTo>
                    <a:pt x="946" y="1"/>
                    <a:pt x="658" y="165"/>
                    <a:pt x="576" y="247"/>
                  </a:cubicBezTo>
                  <a:cubicBezTo>
                    <a:pt x="1" y="781"/>
                    <a:pt x="453" y="1192"/>
                    <a:pt x="1891" y="1315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7" name="Google Shape;9517;p17"/>
            <p:cNvSpPr/>
            <p:nvPr/>
          </p:nvSpPr>
          <p:spPr>
            <a:xfrm>
              <a:off x="4799000" y="1541375"/>
              <a:ext cx="45200" cy="34950"/>
            </a:xfrm>
            <a:custGeom>
              <a:avLst/>
              <a:gdLst/>
              <a:ahLst/>
              <a:cxnLst/>
              <a:rect l="l" t="t" r="r" b="b"/>
              <a:pathLst>
                <a:path w="1808" h="1398" extrusionOk="0">
                  <a:moveTo>
                    <a:pt x="1027" y="83"/>
                  </a:moveTo>
                  <a:cubicBezTo>
                    <a:pt x="698" y="165"/>
                    <a:pt x="411" y="412"/>
                    <a:pt x="0" y="699"/>
                  </a:cubicBezTo>
                  <a:cubicBezTo>
                    <a:pt x="411" y="1028"/>
                    <a:pt x="698" y="1315"/>
                    <a:pt x="986" y="1315"/>
                  </a:cubicBezTo>
                  <a:cubicBezTo>
                    <a:pt x="1602" y="1397"/>
                    <a:pt x="1766" y="1028"/>
                    <a:pt x="1808" y="658"/>
                  </a:cubicBezTo>
                  <a:cubicBezTo>
                    <a:pt x="1808" y="288"/>
                    <a:pt x="1520" y="1"/>
                    <a:pt x="1027" y="8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8" name="Google Shape;9518;p17"/>
            <p:cNvSpPr/>
            <p:nvPr/>
          </p:nvSpPr>
          <p:spPr>
            <a:xfrm>
              <a:off x="3426925" y="3879875"/>
              <a:ext cx="51375" cy="34950"/>
            </a:xfrm>
            <a:custGeom>
              <a:avLst/>
              <a:gdLst/>
              <a:ahLst/>
              <a:cxnLst/>
              <a:rect l="l" t="t" r="r" b="b"/>
              <a:pathLst>
                <a:path w="2055" h="1398" extrusionOk="0">
                  <a:moveTo>
                    <a:pt x="822" y="1397"/>
                  </a:moveTo>
                  <a:cubicBezTo>
                    <a:pt x="1233" y="1027"/>
                    <a:pt x="1602" y="699"/>
                    <a:pt x="2054" y="329"/>
                  </a:cubicBezTo>
                  <a:cubicBezTo>
                    <a:pt x="1684" y="206"/>
                    <a:pt x="1479" y="165"/>
                    <a:pt x="1274" y="124"/>
                  </a:cubicBezTo>
                  <a:cubicBezTo>
                    <a:pt x="1150" y="41"/>
                    <a:pt x="986" y="41"/>
                    <a:pt x="822" y="0"/>
                  </a:cubicBezTo>
                  <a:cubicBezTo>
                    <a:pt x="0" y="822"/>
                    <a:pt x="0" y="863"/>
                    <a:pt x="822" y="1397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9" name="Google Shape;9519;p17"/>
            <p:cNvSpPr/>
            <p:nvPr/>
          </p:nvSpPr>
          <p:spPr>
            <a:xfrm>
              <a:off x="3299575" y="1680025"/>
              <a:ext cx="77050" cy="26725"/>
            </a:xfrm>
            <a:custGeom>
              <a:avLst/>
              <a:gdLst/>
              <a:ahLst/>
              <a:cxnLst/>
              <a:rect l="l" t="t" r="r" b="b"/>
              <a:pathLst>
                <a:path w="3082" h="1069" extrusionOk="0">
                  <a:moveTo>
                    <a:pt x="1808" y="1069"/>
                  </a:moveTo>
                  <a:cubicBezTo>
                    <a:pt x="2342" y="1069"/>
                    <a:pt x="2958" y="1028"/>
                    <a:pt x="2999" y="576"/>
                  </a:cubicBezTo>
                  <a:cubicBezTo>
                    <a:pt x="3081" y="42"/>
                    <a:pt x="2465" y="83"/>
                    <a:pt x="2013" y="1"/>
                  </a:cubicBezTo>
                  <a:cubicBezTo>
                    <a:pt x="1931" y="1"/>
                    <a:pt x="1767" y="1"/>
                    <a:pt x="1561" y="42"/>
                  </a:cubicBezTo>
                  <a:cubicBezTo>
                    <a:pt x="1561" y="206"/>
                    <a:pt x="1561" y="370"/>
                    <a:pt x="1602" y="452"/>
                  </a:cubicBezTo>
                  <a:lnTo>
                    <a:pt x="1602" y="452"/>
                  </a:lnTo>
                  <a:lnTo>
                    <a:pt x="1602" y="452"/>
                  </a:lnTo>
                  <a:lnTo>
                    <a:pt x="1726" y="452"/>
                  </a:lnTo>
                  <a:cubicBezTo>
                    <a:pt x="1849" y="452"/>
                    <a:pt x="2054" y="494"/>
                    <a:pt x="2219" y="494"/>
                  </a:cubicBezTo>
                  <a:cubicBezTo>
                    <a:pt x="2177" y="576"/>
                    <a:pt x="2136" y="658"/>
                    <a:pt x="2136" y="658"/>
                  </a:cubicBezTo>
                  <a:cubicBezTo>
                    <a:pt x="1972" y="617"/>
                    <a:pt x="1808" y="576"/>
                    <a:pt x="1643" y="452"/>
                  </a:cubicBezTo>
                  <a:lnTo>
                    <a:pt x="1602" y="452"/>
                  </a:lnTo>
                  <a:lnTo>
                    <a:pt x="1602" y="452"/>
                  </a:lnTo>
                  <a:cubicBezTo>
                    <a:pt x="1192" y="576"/>
                    <a:pt x="740" y="658"/>
                    <a:pt x="0" y="740"/>
                  </a:cubicBezTo>
                  <a:cubicBezTo>
                    <a:pt x="781" y="904"/>
                    <a:pt x="1315" y="1069"/>
                    <a:pt x="1808" y="1069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0" name="Google Shape;9520;p17"/>
            <p:cNvSpPr/>
            <p:nvPr/>
          </p:nvSpPr>
          <p:spPr>
            <a:xfrm>
              <a:off x="4408725" y="1676950"/>
              <a:ext cx="2075" cy="25"/>
            </a:xfrm>
            <a:custGeom>
              <a:avLst/>
              <a:gdLst/>
              <a:ahLst/>
              <a:cxnLst/>
              <a:rect l="l" t="t" r="r" b="b"/>
              <a:pathLst>
                <a:path w="83" h="1" extrusionOk="0">
                  <a:moveTo>
                    <a:pt x="83" y="0"/>
                  </a:moveTo>
                  <a:cubicBezTo>
                    <a:pt x="83" y="0"/>
                    <a:pt x="1" y="0"/>
                    <a:pt x="83" y="0"/>
                  </a:cubicBezTo>
                  <a:cubicBezTo>
                    <a:pt x="1" y="0"/>
                    <a:pt x="1" y="0"/>
                    <a:pt x="83" y="0"/>
                  </a:cubicBezTo>
                  <a:cubicBezTo>
                    <a:pt x="1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1" name="Google Shape;9521;p17"/>
            <p:cNvSpPr/>
            <p:nvPr/>
          </p:nvSpPr>
          <p:spPr>
            <a:xfrm>
              <a:off x="4370725" y="1646125"/>
              <a:ext cx="65750" cy="30850"/>
            </a:xfrm>
            <a:custGeom>
              <a:avLst/>
              <a:gdLst/>
              <a:ahLst/>
              <a:cxnLst/>
              <a:rect l="l" t="t" r="r" b="b"/>
              <a:pathLst>
                <a:path w="2630" h="1234" extrusionOk="0">
                  <a:moveTo>
                    <a:pt x="1521" y="1233"/>
                  </a:moveTo>
                  <a:cubicBezTo>
                    <a:pt x="1890" y="946"/>
                    <a:pt x="2260" y="617"/>
                    <a:pt x="2630" y="247"/>
                  </a:cubicBezTo>
                  <a:cubicBezTo>
                    <a:pt x="1480" y="1"/>
                    <a:pt x="617" y="206"/>
                    <a:pt x="1" y="781"/>
                  </a:cubicBezTo>
                  <a:cubicBezTo>
                    <a:pt x="576" y="946"/>
                    <a:pt x="1069" y="1110"/>
                    <a:pt x="1521" y="123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2" name="Google Shape;9522;p17"/>
            <p:cNvSpPr/>
            <p:nvPr/>
          </p:nvSpPr>
          <p:spPr>
            <a:xfrm>
              <a:off x="5644200" y="1318525"/>
              <a:ext cx="82200" cy="28775"/>
            </a:xfrm>
            <a:custGeom>
              <a:avLst/>
              <a:gdLst/>
              <a:ahLst/>
              <a:cxnLst/>
              <a:rect l="l" t="t" r="r" b="b"/>
              <a:pathLst>
                <a:path w="3288" h="1151" extrusionOk="0">
                  <a:moveTo>
                    <a:pt x="3287" y="493"/>
                  </a:moveTo>
                  <a:cubicBezTo>
                    <a:pt x="2055" y="288"/>
                    <a:pt x="905" y="0"/>
                    <a:pt x="1" y="740"/>
                  </a:cubicBezTo>
                  <a:cubicBezTo>
                    <a:pt x="576" y="1151"/>
                    <a:pt x="1110" y="1110"/>
                    <a:pt x="3287" y="49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3" name="Google Shape;9523;p17"/>
            <p:cNvSpPr/>
            <p:nvPr/>
          </p:nvSpPr>
          <p:spPr>
            <a:xfrm>
              <a:off x="3448475" y="1706725"/>
              <a:ext cx="45225" cy="45225"/>
            </a:xfrm>
            <a:custGeom>
              <a:avLst/>
              <a:gdLst/>
              <a:ahLst/>
              <a:cxnLst/>
              <a:rect l="l" t="t" r="r" b="b"/>
              <a:pathLst>
                <a:path w="1809" h="1809" extrusionOk="0">
                  <a:moveTo>
                    <a:pt x="1808" y="124"/>
                  </a:moveTo>
                  <a:cubicBezTo>
                    <a:pt x="1726" y="42"/>
                    <a:pt x="1644" y="42"/>
                    <a:pt x="1562" y="1"/>
                  </a:cubicBezTo>
                  <a:cubicBezTo>
                    <a:pt x="1028" y="535"/>
                    <a:pt x="535" y="987"/>
                    <a:pt x="1" y="1480"/>
                  </a:cubicBezTo>
                  <a:cubicBezTo>
                    <a:pt x="535" y="1603"/>
                    <a:pt x="946" y="1685"/>
                    <a:pt x="1356" y="1808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4" name="Google Shape;9524;p17"/>
            <p:cNvSpPr/>
            <p:nvPr/>
          </p:nvSpPr>
          <p:spPr>
            <a:xfrm>
              <a:off x="3501900" y="1791975"/>
              <a:ext cx="52400" cy="33900"/>
            </a:xfrm>
            <a:custGeom>
              <a:avLst/>
              <a:gdLst/>
              <a:ahLst/>
              <a:cxnLst/>
              <a:rect l="l" t="t" r="r" b="b"/>
              <a:pathLst>
                <a:path w="2096" h="1356" extrusionOk="0">
                  <a:moveTo>
                    <a:pt x="534" y="329"/>
                  </a:moveTo>
                  <a:cubicBezTo>
                    <a:pt x="370" y="452"/>
                    <a:pt x="288" y="493"/>
                    <a:pt x="246" y="617"/>
                  </a:cubicBezTo>
                  <a:cubicBezTo>
                    <a:pt x="123" y="822"/>
                    <a:pt x="82" y="1027"/>
                    <a:pt x="0" y="1315"/>
                  </a:cubicBezTo>
                  <a:cubicBezTo>
                    <a:pt x="739" y="1356"/>
                    <a:pt x="1356" y="1356"/>
                    <a:pt x="2095" y="1356"/>
                  </a:cubicBezTo>
                  <a:cubicBezTo>
                    <a:pt x="1972" y="904"/>
                    <a:pt x="1890" y="534"/>
                    <a:pt x="1725" y="0"/>
                  </a:cubicBezTo>
                  <a:lnTo>
                    <a:pt x="739" y="945"/>
                  </a:lnTo>
                  <a:cubicBezTo>
                    <a:pt x="657" y="699"/>
                    <a:pt x="616" y="534"/>
                    <a:pt x="534" y="329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5" name="Google Shape;9525;p17"/>
            <p:cNvSpPr/>
            <p:nvPr/>
          </p:nvSpPr>
          <p:spPr>
            <a:xfrm>
              <a:off x="5237525" y="1233275"/>
              <a:ext cx="64725" cy="34950"/>
            </a:xfrm>
            <a:custGeom>
              <a:avLst/>
              <a:gdLst/>
              <a:ahLst/>
              <a:cxnLst/>
              <a:rect l="l" t="t" r="r" b="b"/>
              <a:pathLst>
                <a:path w="2589" h="1398" extrusionOk="0">
                  <a:moveTo>
                    <a:pt x="1438" y="1"/>
                  </a:moveTo>
                  <a:cubicBezTo>
                    <a:pt x="1068" y="83"/>
                    <a:pt x="575" y="247"/>
                    <a:pt x="0" y="453"/>
                  </a:cubicBezTo>
                  <a:cubicBezTo>
                    <a:pt x="904" y="576"/>
                    <a:pt x="1109" y="699"/>
                    <a:pt x="1972" y="1397"/>
                  </a:cubicBezTo>
                  <a:cubicBezTo>
                    <a:pt x="2588" y="822"/>
                    <a:pt x="2588" y="822"/>
                    <a:pt x="1438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6" name="Google Shape;9526;p17"/>
            <p:cNvSpPr/>
            <p:nvPr/>
          </p:nvSpPr>
          <p:spPr>
            <a:xfrm>
              <a:off x="3396100" y="1966550"/>
              <a:ext cx="70900" cy="18525"/>
            </a:xfrm>
            <a:custGeom>
              <a:avLst/>
              <a:gdLst/>
              <a:ahLst/>
              <a:cxnLst/>
              <a:rect l="l" t="t" r="r" b="b"/>
              <a:pathLst>
                <a:path w="2836" h="741" extrusionOk="0">
                  <a:moveTo>
                    <a:pt x="699" y="494"/>
                  </a:moveTo>
                  <a:cubicBezTo>
                    <a:pt x="1151" y="494"/>
                    <a:pt x="1521" y="535"/>
                    <a:pt x="1890" y="576"/>
                  </a:cubicBezTo>
                  <a:cubicBezTo>
                    <a:pt x="2712" y="740"/>
                    <a:pt x="2835" y="453"/>
                    <a:pt x="2753" y="1"/>
                  </a:cubicBezTo>
                  <a:lnTo>
                    <a:pt x="1" y="1"/>
                  </a:lnTo>
                  <a:cubicBezTo>
                    <a:pt x="1" y="247"/>
                    <a:pt x="165" y="494"/>
                    <a:pt x="699" y="494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7" name="Google Shape;9527;p17"/>
            <p:cNvSpPr/>
            <p:nvPr/>
          </p:nvSpPr>
          <p:spPr>
            <a:xfrm>
              <a:off x="5792100" y="3200000"/>
              <a:ext cx="69850" cy="50350"/>
            </a:xfrm>
            <a:custGeom>
              <a:avLst/>
              <a:gdLst/>
              <a:ahLst/>
              <a:cxnLst/>
              <a:rect l="l" t="t" r="r" b="b"/>
              <a:pathLst>
                <a:path w="2794" h="2014" extrusionOk="0">
                  <a:moveTo>
                    <a:pt x="1520" y="0"/>
                  </a:moveTo>
                  <a:cubicBezTo>
                    <a:pt x="1068" y="288"/>
                    <a:pt x="617" y="575"/>
                    <a:pt x="0" y="904"/>
                  </a:cubicBezTo>
                  <a:cubicBezTo>
                    <a:pt x="452" y="1315"/>
                    <a:pt x="863" y="1685"/>
                    <a:pt x="1192" y="2013"/>
                  </a:cubicBezTo>
                  <a:cubicBezTo>
                    <a:pt x="2753" y="1233"/>
                    <a:pt x="2794" y="904"/>
                    <a:pt x="1520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8" name="Google Shape;9528;p17"/>
            <p:cNvSpPr/>
            <p:nvPr/>
          </p:nvSpPr>
          <p:spPr>
            <a:xfrm>
              <a:off x="4978725" y="988850"/>
              <a:ext cx="69850" cy="28775"/>
            </a:xfrm>
            <a:custGeom>
              <a:avLst/>
              <a:gdLst/>
              <a:ahLst/>
              <a:cxnLst/>
              <a:rect l="l" t="t" r="r" b="b"/>
              <a:pathLst>
                <a:path w="2794" h="1151" extrusionOk="0">
                  <a:moveTo>
                    <a:pt x="1356" y="370"/>
                  </a:moveTo>
                  <a:cubicBezTo>
                    <a:pt x="739" y="1"/>
                    <a:pt x="370" y="206"/>
                    <a:pt x="0" y="576"/>
                  </a:cubicBezTo>
                  <a:cubicBezTo>
                    <a:pt x="739" y="987"/>
                    <a:pt x="739" y="987"/>
                    <a:pt x="2793" y="1151"/>
                  </a:cubicBezTo>
                  <a:cubicBezTo>
                    <a:pt x="2218" y="822"/>
                    <a:pt x="1808" y="617"/>
                    <a:pt x="1356" y="37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9" name="Google Shape;9529;p17"/>
            <p:cNvSpPr/>
            <p:nvPr/>
          </p:nvSpPr>
          <p:spPr>
            <a:xfrm>
              <a:off x="3958900" y="3755600"/>
              <a:ext cx="58575" cy="40075"/>
            </a:xfrm>
            <a:custGeom>
              <a:avLst/>
              <a:gdLst/>
              <a:ahLst/>
              <a:cxnLst/>
              <a:rect l="l" t="t" r="r" b="b"/>
              <a:pathLst>
                <a:path w="2343" h="1603" extrusionOk="0">
                  <a:moveTo>
                    <a:pt x="288" y="1603"/>
                  </a:moveTo>
                  <a:cubicBezTo>
                    <a:pt x="1069" y="1151"/>
                    <a:pt x="1685" y="781"/>
                    <a:pt x="2301" y="411"/>
                  </a:cubicBezTo>
                  <a:cubicBezTo>
                    <a:pt x="2342" y="370"/>
                    <a:pt x="2260" y="206"/>
                    <a:pt x="2178" y="1"/>
                  </a:cubicBezTo>
                  <a:cubicBezTo>
                    <a:pt x="1356" y="411"/>
                    <a:pt x="1" y="370"/>
                    <a:pt x="288" y="160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0" name="Google Shape;9530;p17"/>
            <p:cNvSpPr/>
            <p:nvPr/>
          </p:nvSpPr>
          <p:spPr>
            <a:xfrm>
              <a:off x="2148300" y="2989450"/>
              <a:ext cx="45225" cy="30850"/>
            </a:xfrm>
            <a:custGeom>
              <a:avLst/>
              <a:gdLst/>
              <a:ahLst/>
              <a:cxnLst/>
              <a:rect l="l" t="t" r="r" b="b"/>
              <a:pathLst>
                <a:path w="1809" h="1234" extrusionOk="0">
                  <a:moveTo>
                    <a:pt x="740" y="1"/>
                  </a:moveTo>
                  <a:cubicBezTo>
                    <a:pt x="124" y="576"/>
                    <a:pt x="1" y="863"/>
                    <a:pt x="452" y="1069"/>
                  </a:cubicBezTo>
                  <a:cubicBezTo>
                    <a:pt x="863" y="1233"/>
                    <a:pt x="1233" y="1192"/>
                    <a:pt x="1479" y="905"/>
                  </a:cubicBezTo>
                  <a:cubicBezTo>
                    <a:pt x="1808" y="617"/>
                    <a:pt x="1479" y="247"/>
                    <a:pt x="740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1" name="Google Shape;9531;p17"/>
            <p:cNvSpPr/>
            <p:nvPr/>
          </p:nvSpPr>
          <p:spPr>
            <a:xfrm>
              <a:off x="4458025" y="1702625"/>
              <a:ext cx="52400" cy="35975"/>
            </a:xfrm>
            <a:custGeom>
              <a:avLst/>
              <a:gdLst/>
              <a:ahLst/>
              <a:cxnLst/>
              <a:rect l="l" t="t" r="r" b="b"/>
              <a:pathLst>
                <a:path w="2096" h="1439" extrusionOk="0">
                  <a:moveTo>
                    <a:pt x="1603" y="165"/>
                  </a:moveTo>
                  <a:cubicBezTo>
                    <a:pt x="1397" y="0"/>
                    <a:pt x="822" y="83"/>
                    <a:pt x="452" y="83"/>
                  </a:cubicBezTo>
                  <a:cubicBezTo>
                    <a:pt x="0" y="781"/>
                    <a:pt x="781" y="986"/>
                    <a:pt x="1274" y="1438"/>
                  </a:cubicBezTo>
                  <a:cubicBezTo>
                    <a:pt x="1479" y="904"/>
                    <a:pt x="2096" y="575"/>
                    <a:pt x="1603" y="165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2" name="Google Shape;9532;p17"/>
            <p:cNvSpPr/>
            <p:nvPr/>
          </p:nvSpPr>
          <p:spPr>
            <a:xfrm>
              <a:off x="4683975" y="1238425"/>
              <a:ext cx="44175" cy="27750"/>
            </a:xfrm>
            <a:custGeom>
              <a:avLst/>
              <a:gdLst/>
              <a:ahLst/>
              <a:cxnLst/>
              <a:rect l="l" t="t" r="r" b="b"/>
              <a:pathLst>
                <a:path w="1767" h="1110" extrusionOk="0">
                  <a:moveTo>
                    <a:pt x="0" y="0"/>
                  </a:moveTo>
                  <a:cubicBezTo>
                    <a:pt x="41" y="370"/>
                    <a:pt x="41" y="698"/>
                    <a:pt x="82" y="1027"/>
                  </a:cubicBezTo>
                  <a:cubicBezTo>
                    <a:pt x="82" y="1068"/>
                    <a:pt x="452" y="1068"/>
                    <a:pt x="657" y="1109"/>
                  </a:cubicBezTo>
                  <a:cubicBezTo>
                    <a:pt x="1027" y="822"/>
                    <a:pt x="1315" y="575"/>
                    <a:pt x="1767" y="164"/>
                  </a:cubicBezTo>
                  <a:cubicBezTo>
                    <a:pt x="1109" y="82"/>
                    <a:pt x="575" y="41"/>
                    <a:pt x="0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3" name="Google Shape;9533;p17"/>
            <p:cNvSpPr/>
            <p:nvPr/>
          </p:nvSpPr>
          <p:spPr>
            <a:xfrm>
              <a:off x="3247200" y="567775"/>
              <a:ext cx="51375" cy="38025"/>
            </a:xfrm>
            <a:custGeom>
              <a:avLst/>
              <a:gdLst/>
              <a:ahLst/>
              <a:cxnLst/>
              <a:rect l="l" t="t" r="r" b="b"/>
              <a:pathLst>
                <a:path w="2055" h="1521" extrusionOk="0">
                  <a:moveTo>
                    <a:pt x="986" y="1"/>
                  </a:moveTo>
                  <a:cubicBezTo>
                    <a:pt x="411" y="329"/>
                    <a:pt x="0" y="699"/>
                    <a:pt x="452" y="1110"/>
                  </a:cubicBezTo>
                  <a:cubicBezTo>
                    <a:pt x="945" y="1521"/>
                    <a:pt x="1479" y="1151"/>
                    <a:pt x="2054" y="987"/>
                  </a:cubicBezTo>
                  <a:cubicBezTo>
                    <a:pt x="1684" y="617"/>
                    <a:pt x="1356" y="329"/>
                    <a:pt x="986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4" name="Google Shape;9534;p17"/>
            <p:cNvSpPr/>
            <p:nvPr/>
          </p:nvSpPr>
          <p:spPr>
            <a:xfrm>
              <a:off x="4054425" y="1608125"/>
              <a:ext cx="56500" cy="44200"/>
            </a:xfrm>
            <a:custGeom>
              <a:avLst/>
              <a:gdLst/>
              <a:ahLst/>
              <a:cxnLst/>
              <a:rect l="l" t="t" r="r" b="b"/>
              <a:pathLst>
                <a:path w="2260" h="1768" extrusionOk="0">
                  <a:moveTo>
                    <a:pt x="1561" y="1"/>
                  </a:moveTo>
                  <a:cubicBezTo>
                    <a:pt x="493" y="1"/>
                    <a:pt x="370" y="617"/>
                    <a:pt x="123" y="1069"/>
                  </a:cubicBezTo>
                  <a:cubicBezTo>
                    <a:pt x="0" y="1233"/>
                    <a:pt x="411" y="1644"/>
                    <a:pt x="739" y="1726"/>
                  </a:cubicBezTo>
                  <a:cubicBezTo>
                    <a:pt x="945" y="1767"/>
                    <a:pt x="1479" y="1644"/>
                    <a:pt x="1643" y="1480"/>
                  </a:cubicBezTo>
                  <a:cubicBezTo>
                    <a:pt x="2218" y="987"/>
                    <a:pt x="2259" y="453"/>
                    <a:pt x="1561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5" name="Google Shape;9535;p17"/>
            <p:cNvSpPr/>
            <p:nvPr/>
          </p:nvSpPr>
          <p:spPr>
            <a:xfrm>
              <a:off x="3432050" y="1650250"/>
              <a:ext cx="50350" cy="34925"/>
            </a:xfrm>
            <a:custGeom>
              <a:avLst/>
              <a:gdLst/>
              <a:ahLst/>
              <a:cxnLst/>
              <a:rect l="l" t="t" r="r" b="b"/>
              <a:pathLst>
                <a:path w="2014" h="1397" extrusionOk="0">
                  <a:moveTo>
                    <a:pt x="576" y="1397"/>
                  </a:moveTo>
                  <a:cubicBezTo>
                    <a:pt x="1069" y="945"/>
                    <a:pt x="2013" y="822"/>
                    <a:pt x="1931" y="0"/>
                  </a:cubicBezTo>
                  <a:cubicBezTo>
                    <a:pt x="1233" y="206"/>
                    <a:pt x="658" y="411"/>
                    <a:pt x="1" y="616"/>
                  </a:cubicBezTo>
                  <a:cubicBezTo>
                    <a:pt x="206" y="863"/>
                    <a:pt x="370" y="1068"/>
                    <a:pt x="576" y="1397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6" name="Google Shape;9536;p17"/>
            <p:cNvSpPr/>
            <p:nvPr/>
          </p:nvSpPr>
          <p:spPr>
            <a:xfrm>
              <a:off x="3152700" y="2569425"/>
              <a:ext cx="41125" cy="41100"/>
            </a:xfrm>
            <a:custGeom>
              <a:avLst/>
              <a:gdLst/>
              <a:ahLst/>
              <a:cxnLst/>
              <a:rect l="l" t="t" r="r" b="b"/>
              <a:pathLst>
                <a:path w="1645" h="1644" extrusionOk="0">
                  <a:moveTo>
                    <a:pt x="42" y="781"/>
                  </a:moveTo>
                  <a:cubicBezTo>
                    <a:pt x="247" y="1027"/>
                    <a:pt x="453" y="1273"/>
                    <a:pt x="699" y="1643"/>
                  </a:cubicBezTo>
                  <a:cubicBezTo>
                    <a:pt x="1644" y="534"/>
                    <a:pt x="1644" y="534"/>
                    <a:pt x="1439" y="0"/>
                  </a:cubicBezTo>
                  <a:cubicBezTo>
                    <a:pt x="946" y="205"/>
                    <a:pt x="494" y="370"/>
                    <a:pt x="42" y="534"/>
                  </a:cubicBezTo>
                  <a:cubicBezTo>
                    <a:pt x="1" y="657"/>
                    <a:pt x="1" y="739"/>
                    <a:pt x="42" y="78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7" name="Google Shape;9537;p17"/>
            <p:cNvSpPr/>
            <p:nvPr/>
          </p:nvSpPr>
          <p:spPr>
            <a:xfrm>
              <a:off x="1889500" y="4472450"/>
              <a:ext cx="1050" cy="25"/>
            </a:xfrm>
            <a:custGeom>
              <a:avLst/>
              <a:gdLst/>
              <a:ahLst/>
              <a:cxnLst/>
              <a:rect l="l" t="t" r="r" b="b"/>
              <a:pathLst>
                <a:path w="42" h="1" extrusionOk="0">
                  <a:moveTo>
                    <a:pt x="0" y="1"/>
                  </a:moveTo>
                  <a:cubicBezTo>
                    <a:pt x="0" y="1"/>
                    <a:pt x="42" y="1"/>
                    <a:pt x="0" y="1"/>
                  </a:cubicBezTo>
                  <a:cubicBezTo>
                    <a:pt x="42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8" name="Google Shape;9538;p17"/>
            <p:cNvSpPr/>
            <p:nvPr/>
          </p:nvSpPr>
          <p:spPr>
            <a:xfrm>
              <a:off x="1853550" y="4270125"/>
              <a:ext cx="126350" cy="234200"/>
            </a:xfrm>
            <a:custGeom>
              <a:avLst/>
              <a:gdLst/>
              <a:ahLst/>
              <a:cxnLst/>
              <a:rect l="l" t="t" r="r" b="b"/>
              <a:pathLst>
                <a:path w="5054" h="9368" extrusionOk="0">
                  <a:moveTo>
                    <a:pt x="1" y="8545"/>
                  </a:moveTo>
                  <a:cubicBezTo>
                    <a:pt x="699" y="9367"/>
                    <a:pt x="863" y="9367"/>
                    <a:pt x="1890" y="8381"/>
                  </a:cubicBezTo>
                  <a:cubicBezTo>
                    <a:pt x="1726" y="8299"/>
                    <a:pt x="1562" y="8176"/>
                    <a:pt x="1480" y="8053"/>
                  </a:cubicBezTo>
                  <a:cubicBezTo>
                    <a:pt x="904" y="8545"/>
                    <a:pt x="822" y="8545"/>
                    <a:pt x="863" y="7970"/>
                  </a:cubicBezTo>
                  <a:cubicBezTo>
                    <a:pt x="1069" y="7970"/>
                    <a:pt x="1274" y="8011"/>
                    <a:pt x="1480" y="8011"/>
                  </a:cubicBezTo>
                  <a:cubicBezTo>
                    <a:pt x="1767" y="7683"/>
                    <a:pt x="2096" y="7149"/>
                    <a:pt x="2465" y="6902"/>
                  </a:cubicBezTo>
                  <a:cubicBezTo>
                    <a:pt x="2958" y="6533"/>
                    <a:pt x="3164" y="5916"/>
                    <a:pt x="3369" y="5423"/>
                  </a:cubicBezTo>
                  <a:cubicBezTo>
                    <a:pt x="3410" y="5259"/>
                    <a:pt x="3123" y="4930"/>
                    <a:pt x="2999" y="4684"/>
                  </a:cubicBezTo>
                  <a:cubicBezTo>
                    <a:pt x="2917" y="4479"/>
                    <a:pt x="2876" y="4273"/>
                    <a:pt x="2712" y="3903"/>
                  </a:cubicBezTo>
                  <a:cubicBezTo>
                    <a:pt x="3123" y="3698"/>
                    <a:pt x="3534" y="3493"/>
                    <a:pt x="3985" y="3287"/>
                  </a:cubicBezTo>
                  <a:cubicBezTo>
                    <a:pt x="3821" y="2260"/>
                    <a:pt x="5053" y="1398"/>
                    <a:pt x="4971" y="165"/>
                  </a:cubicBezTo>
                  <a:cubicBezTo>
                    <a:pt x="4643" y="412"/>
                    <a:pt x="4437" y="617"/>
                    <a:pt x="4191" y="822"/>
                  </a:cubicBezTo>
                  <a:cubicBezTo>
                    <a:pt x="4068" y="535"/>
                    <a:pt x="4026" y="288"/>
                    <a:pt x="3985" y="1"/>
                  </a:cubicBezTo>
                  <a:cubicBezTo>
                    <a:pt x="3780" y="329"/>
                    <a:pt x="3698" y="617"/>
                    <a:pt x="3698" y="822"/>
                  </a:cubicBezTo>
                  <a:cubicBezTo>
                    <a:pt x="3739" y="1644"/>
                    <a:pt x="3575" y="2342"/>
                    <a:pt x="2794" y="2959"/>
                  </a:cubicBezTo>
                  <a:cubicBezTo>
                    <a:pt x="2219" y="3410"/>
                    <a:pt x="2137" y="4109"/>
                    <a:pt x="2137" y="4807"/>
                  </a:cubicBezTo>
                  <a:cubicBezTo>
                    <a:pt x="2137" y="5054"/>
                    <a:pt x="2178" y="5259"/>
                    <a:pt x="2260" y="5464"/>
                  </a:cubicBezTo>
                  <a:cubicBezTo>
                    <a:pt x="2137" y="5506"/>
                    <a:pt x="1972" y="5547"/>
                    <a:pt x="1849" y="5629"/>
                  </a:cubicBezTo>
                  <a:cubicBezTo>
                    <a:pt x="1890" y="5752"/>
                    <a:pt x="1931" y="5916"/>
                    <a:pt x="1931" y="6040"/>
                  </a:cubicBezTo>
                  <a:cubicBezTo>
                    <a:pt x="1767" y="6081"/>
                    <a:pt x="1644" y="6081"/>
                    <a:pt x="1480" y="6122"/>
                  </a:cubicBezTo>
                  <a:cubicBezTo>
                    <a:pt x="1233" y="6697"/>
                    <a:pt x="1028" y="7272"/>
                    <a:pt x="822" y="7806"/>
                  </a:cubicBezTo>
                  <a:cubicBezTo>
                    <a:pt x="494" y="7929"/>
                    <a:pt x="124" y="7888"/>
                    <a:pt x="1" y="8545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9" name="Google Shape;9539;p17"/>
            <p:cNvSpPr/>
            <p:nvPr/>
          </p:nvSpPr>
          <p:spPr>
            <a:xfrm>
              <a:off x="1721075" y="4742550"/>
              <a:ext cx="50350" cy="54450"/>
            </a:xfrm>
            <a:custGeom>
              <a:avLst/>
              <a:gdLst/>
              <a:ahLst/>
              <a:cxnLst/>
              <a:rect l="l" t="t" r="r" b="b"/>
              <a:pathLst>
                <a:path w="2014" h="2178" extrusionOk="0">
                  <a:moveTo>
                    <a:pt x="2013" y="740"/>
                  </a:moveTo>
                  <a:cubicBezTo>
                    <a:pt x="1520" y="411"/>
                    <a:pt x="1274" y="288"/>
                    <a:pt x="904" y="1"/>
                  </a:cubicBezTo>
                  <a:cubicBezTo>
                    <a:pt x="1027" y="946"/>
                    <a:pt x="0" y="1356"/>
                    <a:pt x="329" y="2178"/>
                  </a:cubicBezTo>
                  <a:cubicBezTo>
                    <a:pt x="534" y="1931"/>
                    <a:pt x="740" y="1726"/>
                    <a:pt x="1027" y="1521"/>
                  </a:cubicBezTo>
                  <a:cubicBezTo>
                    <a:pt x="1233" y="1233"/>
                    <a:pt x="1479" y="1028"/>
                    <a:pt x="2013" y="74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0" name="Google Shape;9540;p17"/>
            <p:cNvSpPr/>
            <p:nvPr/>
          </p:nvSpPr>
          <p:spPr>
            <a:xfrm>
              <a:off x="3580975" y="2471850"/>
              <a:ext cx="47250" cy="38025"/>
            </a:xfrm>
            <a:custGeom>
              <a:avLst/>
              <a:gdLst/>
              <a:ahLst/>
              <a:cxnLst/>
              <a:rect l="l" t="t" r="r" b="b"/>
              <a:pathLst>
                <a:path w="1890" h="1521" extrusionOk="0">
                  <a:moveTo>
                    <a:pt x="1191" y="370"/>
                  </a:moveTo>
                  <a:cubicBezTo>
                    <a:pt x="575" y="0"/>
                    <a:pt x="370" y="41"/>
                    <a:pt x="0" y="658"/>
                  </a:cubicBezTo>
                  <a:cubicBezTo>
                    <a:pt x="616" y="986"/>
                    <a:pt x="1233" y="1233"/>
                    <a:pt x="1890" y="1520"/>
                  </a:cubicBezTo>
                  <a:cubicBezTo>
                    <a:pt x="1808" y="1151"/>
                    <a:pt x="1767" y="740"/>
                    <a:pt x="1191" y="37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1" name="Google Shape;9541;p17"/>
            <p:cNvSpPr/>
            <p:nvPr/>
          </p:nvSpPr>
          <p:spPr>
            <a:xfrm>
              <a:off x="2547800" y="2893950"/>
              <a:ext cx="43175" cy="50350"/>
            </a:xfrm>
            <a:custGeom>
              <a:avLst/>
              <a:gdLst/>
              <a:ahLst/>
              <a:cxnLst/>
              <a:rect l="l" t="t" r="r" b="b"/>
              <a:pathLst>
                <a:path w="1727" h="2014" extrusionOk="0">
                  <a:moveTo>
                    <a:pt x="206" y="1520"/>
                  </a:moveTo>
                  <a:cubicBezTo>
                    <a:pt x="1" y="1808"/>
                    <a:pt x="453" y="1931"/>
                    <a:pt x="822" y="2013"/>
                  </a:cubicBezTo>
                  <a:cubicBezTo>
                    <a:pt x="1069" y="617"/>
                    <a:pt x="1069" y="617"/>
                    <a:pt x="1726" y="0"/>
                  </a:cubicBezTo>
                  <a:cubicBezTo>
                    <a:pt x="288" y="206"/>
                    <a:pt x="576" y="986"/>
                    <a:pt x="206" y="152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2" name="Google Shape;9542;p17"/>
            <p:cNvSpPr/>
            <p:nvPr/>
          </p:nvSpPr>
          <p:spPr>
            <a:xfrm>
              <a:off x="3668250" y="1676950"/>
              <a:ext cx="49325" cy="28775"/>
            </a:xfrm>
            <a:custGeom>
              <a:avLst/>
              <a:gdLst/>
              <a:ahLst/>
              <a:cxnLst/>
              <a:rect l="l" t="t" r="r" b="b"/>
              <a:pathLst>
                <a:path w="1973" h="1151" extrusionOk="0">
                  <a:moveTo>
                    <a:pt x="1973" y="0"/>
                  </a:moveTo>
                  <a:cubicBezTo>
                    <a:pt x="1233" y="288"/>
                    <a:pt x="617" y="534"/>
                    <a:pt x="1" y="740"/>
                  </a:cubicBezTo>
                  <a:cubicBezTo>
                    <a:pt x="1398" y="1151"/>
                    <a:pt x="1808" y="986"/>
                    <a:pt x="1973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3" name="Google Shape;9543;p17"/>
            <p:cNvSpPr/>
            <p:nvPr/>
          </p:nvSpPr>
          <p:spPr>
            <a:xfrm>
              <a:off x="5651400" y="1866950"/>
              <a:ext cx="35975" cy="25700"/>
            </a:xfrm>
            <a:custGeom>
              <a:avLst/>
              <a:gdLst/>
              <a:ahLst/>
              <a:cxnLst/>
              <a:rect l="l" t="t" r="r" b="b"/>
              <a:pathLst>
                <a:path w="1439" h="1028" extrusionOk="0">
                  <a:moveTo>
                    <a:pt x="1356" y="493"/>
                  </a:moveTo>
                  <a:cubicBezTo>
                    <a:pt x="1315" y="329"/>
                    <a:pt x="945" y="164"/>
                    <a:pt x="740" y="0"/>
                  </a:cubicBezTo>
                  <a:cubicBezTo>
                    <a:pt x="534" y="164"/>
                    <a:pt x="165" y="329"/>
                    <a:pt x="124" y="493"/>
                  </a:cubicBezTo>
                  <a:cubicBezTo>
                    <a:pt x="0" y="740"/>
                    <a:pt x="206" y="986"/>
                    <a:pt x="740" y="1027"/>
                  </a:cubicBezTo>
                  <a:cubicBezTo>
                    <a:pt x="1192" y="986"/>
                    <a:pt x="1438" y="781"/>
                    <a:pt x="1356" y="49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4" name="Google Shape;9544;p17"/>
            <p:cNvSpPr/>
            <p:nvPr/>
          </p:nvSpPr>
          <p:spPr>
            <a:xfrm>
              <a:off x="1858700" y="3420800"/>
              <a:ext cx="36975" cy="25700"/>
            </a:xfrm>
            <a:custGeom>
              <a:avLst/>
              <a:gdLst/>
              <a:ahLst/>
              <a:cxnLst/>
              <a:rect l="l" t="t" r="r" b="b"/>
              <a:pathLst>
                <a:path w="1479" h="1028" extrusionOk="0">
                  <a:moveTo>
                    <a:pt x="1397" y="493"/>
                  </a:moveTo>
                  <a:cubicBezTo>
                    <a:pt x="1356" y="288"/>
                    <a:pt x="1109" y="165"/>
                    <a:pt x="904" y="0"/>
                  </a:cubicBezTo>
                  <a:cubicBezTo>
                    <a:pt x="657" y="165"/>
                    <a:pt x="370" y="288"/>
                    <a:pt x="0" y="493"/>
                  </a:cubicBezTo>
                  <a:cubicBezTo>
                    <a:pt x="329" y="699"/>
                    <a:pt x="534" y="986"/>
                    <a:pt x="739" y="986"/>
                  </a:cubicBezTo>
                  <a:cubicBezTo>
                    <a:pt x="1315" y="1027"/>
                    <a:pt x="1479" y="699"/>
                    <a:pt x="1397" y="49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5" name="Google Shape;9545;p17"/>
            <p:cNvSpPr/>
            <p:nvPr/>
          </p:nvSpPr>
          <p:spPr>
            <a:xfrm>
              <a:off x="3647725" y="1823800"/>
              <a:ext cx="1050" cy="25"/>
            </a:xfrm>
            <a:custGeom>
              <a:avLst/>
              <a:gdLst/>
              <a:ahLst/>
              <a:cxnLst/>
              <a:rect l="l" t="t" r="r" b="b"/>
              <a:pathLst>
                <a:path w="42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41" y="1"/>
                    <a:pt x="0" y="1"/>
                  </a:cubicBezTo>
                  <a:cubicBezTo>
                    <a:pt x="41" y="1"/>
                    <a:pt x="41" y="1"/>
                    <a:pt x="0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6" name="Google Shape;9546;p17"/>
            <p:cNvSpPr/>
            <p:nvPr/>
          </p:nvSpPr>
          <p:spPr>
            <a:xfrm>
              <a:off x="3648750" y="1804300"/>
              <a:ext cx="65750" cy="31850"/>
            </a:xfrm>
            <a:custGeom>
              <a:avLst/>
              <a:gdLst/>
              <a:ahLst/>
              <a:cxnLst/>
              <a:rect l="l" t="t" r="r" b="b"/>
              <a:pathLst>
                <a:path w="2630" h="1274" extrusionOk="0">
                  <a:moveTo>
                    <a:pt x="1520" y="1027"/>
                  </a:moveTo>
                  <a:cubicBezTo>
                    <a:pt x="1931" y="863"/>
                    <a:pt x="2219" y="534"/>
                    <a:pt x="2630" y="206"/>
                  </a:cubicBezTo>
                  <a:cubicBezTo>
                    <a:pt x="2137" y="124"/>
                    <a:pt x="1808" y="41"/>
                    <a:pt x="1397" y="0"/>
                  </a:cubicBezTo>
                  <a:cubicBezTo>
                    <a:pt x="1315" y="616"/>
                    <a:pt x="904" y="945"/>
                    <a:pt x="0" y="781"/>
                  </a:cubicBezTo>
                  <a:cubicBezTo>
                    <a:pt x="411" y="1068"/>
                    <a:pt x="945" y="1274"/>
                    <a:pt x="1520" y="1027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7" name="Google Shape;9547;p17"/>
            <p:cNvSpPr/>
            <p:nvPr/>
          </p:nvSpPr>
          <p:spPr>
            <a:xfrm>
              <a:off x="4519650" y="1016575"/>
              <a:ext cx="40075" cy="28800"/>
            </a:xfrm>
            <a:custGeom>
              <a:avLst/>
              <a:gdLst/>
              <a:ahLst/>
              <a:cxnLst/>
              <a:rect l="l" t="t" r="r" b="b"/>
              <a:pathLst>
                <a:path w="1603" h="1152" extrusionOk="0">
                  <a:moveTo>
                    <a:pt x="781" y="1069"/>
                  </a:moveTo>
                  <a:cubicBezTo>
                    <a:pt x="1109" y="1151"/>
                    <a:pt x="1602" y="822"/>
                    <a:pt x="1520" y="453"/>
                  </a:cubicBezTo>
                  <a:cubicBezTo>
                    <a:pt x="1479" y="288"/>
                    <a:pt x="1233" y="124"/>
                    <a:pt x="1027" y="1"/>
                  </a:cubicBezTo>
                  <a:cubicBezTo>
                    <a:pt x="699" y="124"/>
                    <a:pt x="411" y="329"/>
                    <a:pt x="0" y="535"/>
                  </a:cubicBezTo>
                  <a:cubicBezTo>
                    <a:pt x="370" y="822"/>
                    <a:pt x="493" y="1028"/>
                    <a:pt x="781" y="1069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8" name="Google Shape;9548;p17"/>
            <p:cNvSpPr/>
            <p:nvPr/>
          </p:nvSpPr>
          <p:spPr>
            <a:xfrm>
              <a:off x="4483700" y="1759100"/>
              <a:ext cx="1050" cy="25"/>
            </a:xfrm>
            <a:custGeom>
              <a:avLst/>
              <a:gdLst/>
              <a:ahLst/>
              <a:cxnLst/>
              <a:rect l="l" t="t" r="r" b="b"/>
              <a:pathLst>
                <a:path w="42" h="1" extrusionOk="0">
                  <a:moveTo>
                    <a:pt x="42" y="1"/>
                  </a:moveTo>
                  <a:lnTo>
                    <a:pt x="42" y="1"/>
                  </a:lnTo>
                  <a:cubicBezTo>
                    <a:pt x="42" y="1"/>
                    <a:pt x="0" y="1"/>
                    <a:pt x="42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9" name="Google Shape;9549;p17"/>
            <p:cNvSpPr/>
            <p:nvPr/>
          </p:nvSpPr>
          <p:spPr>
            <a:xfrm>
              <a:off x="4510400" y="1741650"/>
              <a:ext cx="1050" cy="25"/>
            </a:xfrm>
            <a:custGeom>
              <a:avLst/>
              <a:gdLst/>
              <a:ahLst/>
              <a:cxnLst/>
              <a:rect l="l" t="t" r="r" b="b"/>
              <a:pathLst>
                <a:path w="42" h="1" extrusionOk="0">
                  <a:moveTo>
                    <a:pt x="42" y="0"/>
                  </a:moveTo>
                  <a:lnTo>
                    <a:pt x="42" y="0"/>
                  </a:lnTo>
                  <a:cubicBezTo>
                    <a:pt x="1" y="0"/>
                    <a:pt x="1" y="0"/>
                    <a:pt x="42" y="0"/>
                  </a:cubicBezTo>
                  <a:cubicBezTo>
                    <a:pt x="1" y="0"/>
                    <a:pt x="1" y="0"/>
                    <a:pt x="42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0" name="Google Shape;9550;p17"/>
            <p:cNvSpPr/>
            <p:nvPr/>
          </p:nvSpPr>
          <p:spPr>
            <a:xfrm>
              <a:off x="4485750" y="1740625"/>
              <a:ext cx="58575" cy="26725"/>
            </a:xfrm>
            <a:custGeom>
              <a:avLst/>
              <a:gdLst/>
              <a:ahLst/>
              <a:cxnLst/>
              <a:rect l="l" t="t" r="r" b="b"/>
              <a:pathLst>
                <a:path w="2343" h="1069" extrusionOk="0">
                  <a:moveTo>
                    <a:pt x="1192" y="945"/>
                  </a:moveTo>
                  <a:cubicBezTo>
                    <a:pt x="1726" y="1068"/>
                    <a:pt x="2014" y="904"/>
                    <a:pt x="2342" y="493"/>
                  </a:cubicBezTo>
                  <a:cubicBezTo>
                    <a:pt x="1890" y="411"/>
                    <a:pt x="1562" y="411"/>
                    <a:pt x="1315" y="288"/>
                  </a:cubicBezTo>
                  <a:cubicBezTo>
                    <a:pt x="1151" y="247"/>
                    <a:pt x="1110" y="82"/>
                    <a:pt x="1028" y="0"/>
                  </a:cubicBezTo>
                  <a:cubicBezTo>
                    <a:pt x="699" y="247"/>
                    <a:pt x="329" y="452"/>
                    <a:pt x="1" y="699"/>
                  </a:cubicBezTo>
                  <a:cubicBezTo>
                    <a:pt x="370" y="822"/>
                    <a:pt x="781" y="904"/>
                    <a:pt x="1192" y="945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1" name="Google Shape;9551;p17"/>
            <p:cNvSpPr/>
            <p:nvPr/>
          </p:nvSpPr>
          <p:spPr>
            <a:xfrm>
              <a:off x="3719600" y="597575"/>
              <a:ext cx="42150" cy="29800"/>
            </a:xfrm>
            <a:custGeom>
              <a:avLst/>
              <a:gdLst/>
              <a:ahLst/>
              <a:cxnLst/>
              <a:rect l="l" t="t" r="r" b="b"/>
              <a:pathLst>
                <a:path w="1686" h="1192" extrusionOk="0">
                  <a:moveTo>
                    <a:pt x="1233" y="822"/>
                  </a:moveTo>
                  <a:cubicBezTo>
                    <a:pt x="1357" y="986"/>
                    <a:pt x="1398" y="1068"/>
                    <a:pt x="1439" y="1191"/>
                  </a:cubicBezTo>
                  <a:cubicBezTo>
                    <a:pt x="1562" y="1191"/>
                    <a:pt x="1644" y="1150"/>
                    <a:pt x="1685" y="1150"/>
                  </a:cubicBezTo>
                  <a:cubicBezTo>
                    <a:pt x="1685" y="863"/>
                    <a:pt x="1644" y="575"/>
                    <a:pt x="1603" y="247"/>
                  </a:cubicBezTo>
                  <a:cubicBezTo>
                    <a:pt x="1069" y="164"/>
                    <a:pt x="617" y="123"/>
                    <a:pt x="1" y="0"/>
                  </a:cubicBezTo>
                  <a:lnTo>
                    <a:pt x="535" y="1027"/>
                  </a:lnTo>
                  <a:cubicBezTo>
                    <a:pt x="864" y="986"/>
                    <a:pt x="1069" y="945"/>
                    <a:pt x="1233" y="82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2" name="Google Shape;9552;p17"/>
            <p:cNvSpPr/>
            <p:nvPr/>
          </p:nvSpPr>
          <p:spPr>
            <a:xfrm>
              <a:off x="2779900" y="2858000"/>
              <a:ext cx="31875" cy="34950"/>
            </a:xfrm>
            <a:custGeom>
              <a:avLst/>
              <a:gdLst/>
              <a:ahLst/>
              <a:cxnLst/>
              <a:rect l="l" t="t" r="r" b="b"/>
              <a:pathLst>
                <a:path w="1275" h="1398" extrusionOk="0">
                  <a:moveTo>
                    <a:pt x="987" y="329"/>
                  </a:moveTo>
                  <a:cubicBezTo>
                    <a:pt x="946" y="206"/>
                    <a:pt x="617" y="124"/>
                    <a:pt x="412" y="1"/>
                  </a:cubicBezTo>
                  <a:cubicBezTo>
                    <a:pt x="247" y="165"/>
                    <a:pt x="1" y="329"/>
                    <a:pt x="1" y="494"/>
                  </a:cubicBezTo>
                  <a:cubicBezTo>
                    <a:pt x="42" y="781"/>
                    <a:pt x="247" y="1028"/>
                    <a:pt x="412" y="1397"/>
                  </a:cubicBezTo>
                  <a:cubicBezTo>
                    <a:pt x="1274" y="1151"/>
                    <a:pt x="1151" y="740"/>
                    <a:pt x="987" y="329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3" name="Google Shape;9553;p17"/>
            <p:cNvSpPr/>
            <p:nvPr/>
          </p:nvSpPr>
          <p:spPr>
            <a:xfrm>
              <a:off x="4134525" y="1274350"/>
              <a:ext cx="38025" cy="30850"/>
            </a:xfrm>
            <a:custGeom>
              <a:avLst/>
              <a:gdLst/>
              <a:ahLst/>
              <a:cxnLst/>
              <a:rect l="l" t="t" r="r" b="b"/>
              <a:pathLst>
                <a:path w="1521" h="1234" extrusionOk="0">
                  <a:moveTo>
                    <a:pt x="0" y="617"/>
                  </a:moveTo>
                  <a:cubicBezTo>
                    <a:pt x="493" y="823"/>
                    <a:pt x="904" y="1028"/>
                    <a:pt x="1438" y="1233"/>
                  </a:cubicBezTo>
                  <a:cubicBezTo>
                    <a:pt x="1520" y="453"/>
                    <a:pt x="1192" y="1"/>
                    <a:pt x="493" y="1"/>
                  </a:cubicBezTo>
                  <a:cubicBezTo>
                    <a:pt x="370" y="165"/>
                    <a:pt x="206" y="371"/>
                    <a:pt x="0" y="617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4" name="Google Shape;9554;p17"/>
            <p:cNvSpPr/>
            <p:nvPr/>
          </p:nvSpPr>
          <p:spPr>
            <a:xfrm>
              <a:off x="3220500" y="1838175"/>
              <a:ext cx="45200" cy="33925"/>
            </a:xfrm>
            <a:custGeom>
              <a:avLst/>
              <a:gdLst/>
              <a:ahLst/>
              <a:cxnLst/>
              <a:rect l="l" t="t" r="r" b="b"/>
              <a:pathLst>
                <a:path w="1808" h="1357" extrusionOk="0">
                  <a:moveTo>
                    <a:pt x="0" y="1357"/>
                  </a:moveTo>
                  <a:cubicBezTo>
                    <a:pt x="781" y="1151"/>
                    <a:pt x="1232" y="1069"/>
                    <a:pt x="1684" y="946"/>
                  </a:cubicBezTo>
                  <a:cubicBezTo>
                    <a:pt x="1725" y="658"/>
                    <a:pt x="1725" y="330"/>
                    <a:pt x="1808" y="42"/>
                  </a:cubicBezTo>
                  <a:cubicBezTo>
                    <a:pt x="1356" y="42"/>
                    <a:pt x="1068" y="1"/>
                    <a:pt x="657" y="1"/>
                  </a:cubicBezTo>
                  <a:cubicBezTo>
                    <a:pt x="1725" y="658"/>
                    <a:pt x="411" y="823"/>
                    <a:pt x="0" y="1357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5" name="Google Shape;9555;p17"/>
            <p:cNvSpPr/>
            <p:nvPr/>
          </p:nvSpPr>
          <p:spPr>
            <a:xfrm>
              <a:off x="2675150" y="2729625"/>
              <a:ext cx="129425" cy="55475"/>
            </a:xfrm>
            <a:custGeom>
              <a:avLst/>
              <a:gdLst/>
              <a:ahLst/>
              <a:cxnLst/>
              <a:rect l="l" t="t" r="r" b="b"/>
              <a:pathLst>
                <a:path w="5177" h="2219" extrusionOk="0">
                  <a:moveTo>
                    <a:pt x="3739" y="2178"/>
                  </a:moveTo>
                  <a:cubicBezTo>
                    <a:pt x="4191" y="1644"/>
                    <a:pt x="4643" y="1151"/>
                    <a:pt x="5177" y="576"/>
                  </a:cubicBezTo>
                  <a:cubicBezTo>
                    <a:pt x="4848" y="535"/>
                    <a:pt x="4643" y="493"/>
                    <a:pt x="4396" y="411"/>
                  </a:cubicBezTo>
                  <a:cubicBezTo>
                    <a:pt x="4232" y="699"/>
                    <a:pt x="4109" y="945"/>
                    <a:pt x="3903" y="1151"/>
                  </a:cubicBezTo>
                  <a:cubicBezTo>
                    <a:pt x="3369" y="1151"/>
                    <a:pt x="2876" y="1192"/>
                    <a:pt x="2342" y="1192"/>
                  </a:cubicBezTo>
                  <a:cubicBezTo>
                    <a:pt x="2383" y="781"/>
                    <a:pt x="2383" y="493"/>
                    <a:pt x="2465" y="1"/>
                  </a:cubicBezTo>
                  <a:cubicBezTo>
                    <a:pt x="1521" y="206"/>
                    <a:pt x="863" y="370"/>
                    <a:pt x="1" y="617"/>
                  </a:cubicBezTo>
                  <a:cubicBezTo>
                    <a:pt x="658" y="1233"/>
                    <a:pt x="1151" y="1685"/>
                    <a:pt x="1685" y="2219"/>
                  </a:cubicBezTo>
                  <a:cubicBezTo>
                    <a:pt x="2342" y="2013"/>
                    <a:pt x="2958" y="1808"/>
                    <a:pt x="3534" y="1644"/>
                  </a:cubicBezTo>
                  <a:cubicBezTo>
                    <a:pt x="3534" y="1808"/>
                    <a:pt x="3534" y="1931"/>
                    <a:pt x="3739" y="2178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6" name="Google Shape;9556;p17"/>
            <p:cNvSpPr/>
            <p:nvPr/>
          </p:nvSpPr>
          <p:spPr>
            <a:xfrm>
              <a:off x="2515975" y="3813125"/>
              <a:ext cx="47250" cy="23625"/>
            </a:xfrm>
            <a:custGeom>
              <a:avLst/>
              <a:gdLst/>
              <a:ahLst/>
              <a:cxnLst/>
              <a:rect l="l" t="t" r="r" b="b"/>
              <a:pathLst>
                <a:path w="1890" h="945" extrusionOk="0">
                  <a:moveTo>
                    <a:pt x="0" y="288"/>
                  </a:moveTo>
                  <a:cubicBezTo>
                    <a:pt x="699" y="945"/>
                    <a:pt x="822" y="945"/>
                    <a:pt x="1890" y="206"/>
                  </a:cubicBezTo>
                  <a:cubicBezTo>
                    <a:pt x="1109" y="0"/>
                    <a:pt x="904" y="0"/>
                    <a:pt x="0" y="288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7" name="Google Shape;9557;p17"/>
            <p:cNvSpPr/>
            <p:nvPr/>
          </p:nvSpPr>
          <p:spPr>
            <a:xfrm>
              <a:off x="4531975" y="1850500"/>
              <a:ext cx="51375" cy="42150"/>
            </a:xfrm>
            <a:custGeom>
              <a:avLst/>
              <a:gdLst/>
              <a:ahLst/>
              <a:cxnLst/>
              <a:rect l="l" t="t" r="r" b="b"/>
              <a:pathLst>
                <a:path w="2055" h="1686" extrusionOk="0">
                  <a:moveTo>
                    <a:pt x="2054" y="781"/>
                  </a:moveTo>
                  <a:cubicBezTo>
                    <a:pt x="1643" y="42"/>
                    <a:pt x="1520" y="1"/>
                    <a:pt x="493" y="247"/>
                  </a:cubicBezTo>
                  <a:cubicBezTo>
                    <a:pt x="534" y="576"/>
                    <a:pt x="534" y="822"/>
                    <a:pt x="575" y="1151"/>
                  </a:cubicBezTo>
                  <a:cubicBezTo>
                    <a:pt x="411" y="1151"/>
                    <a:pt x="123" y="1069"/>
                    <a:pt x="123" y="1151"/>
                  </a:cubicBezTo>
                  <a:cubicBezTo>
                    <a:pt x="0" y="1480"/>
                    <a:pt x="165" y="1685"/>
                    <a:pt x="740" y="1685"/>
                  </a:cubicBezTo>
                  <a:cubicBezTo>
                    <a:pt x="699" y="1480"/>
                    <a:pt x="616" y="1357"/>
                    <a:pt x="575" y="1151"/>
                  </a:cubicBezTo>
                  <a:cubicBezTo>
                    <a:pt x="1109" y="987"/>
                    <a:pt x="1561" y="864"/>
                    <a:pt x="2054" y="78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8" name="Google Shape;9558;p17"/>
            <p:cNvSpPr/>
            <p:nvPr/>
          </p:nvSpPr>
          <p:spPr>
            <a:xfrm>
              <a:off x="4519650" y="914900"/>
              <a:ext cx="31850" cy="32900"/>
            </a:xfrm>
            <a:custGeom>
              <a:avLst/>
              <a:gdLst/>
              <a:ahLst/>
              <a:cxnLst/>
              <a:rect l="l" t="t" r="r" b="b"/>
              <a:pathLst>
                <a:path w="1274" h="1316" extrusionOk="0">
                  <a:moveTo>
                    <a:pt x="206" y="1274"/>
                  </a:moveTo>
                  <a:cubicBezTo>
                    <a:pt x="288" y="1315"/>
                    <a:pt x="616" y="1274"/>
                    <a:pt x="781" y="1233"/>
                  </a:cubicBezTo>
                  <a:cubicBezTo>
                    <a:pt x="1274" y="905"/>
                    <a:pt x="1274" y="494"/>
                    <a:pt x="863" y="1"/>
                  </a:cubicBezTo>
                  <a:cubicBezTo>
                    <a:pt x="616" y="288"/>
                    <a:pt x="288" y="617"/>
                    <a:pt x="41" y="905"/>
                  </a:cubicBezTo>
                  <a:cubicBezTo>
                    <a:pt x="0" y="987"/>
                    <a:pt x="82" y="1233"/>
                    <a:pt x="206" y="1274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9" name="Google Shape;9559;p17"/>
            <p:cNvSpPr/>
            <p:nvPr/>
          </p:nvSpPr>
          <p:spPr>
            <a:xfrm>
              <a:off x="1730325" y="4680925"/>
              <a:ext cx="20550" cy="41125"/>
            </a:xfrm>
            <a:custGeom>
              <a:avLst/>
              <a:gdLst/>
              <a:ahLst/>
              <a:cxnLst/>
              <a:rect l="l" t="t" r="r" b="b"/>
              <a:pathLst>
                <a:path w="822" h="1645" extrusionOk="0">
                  <a:moveTo>
                    <a:pt x="493" y="83"/>
                  </a:moveTo>
                  <a:cubicBezTo>
                    <a:pt x="411" y="1"/>
                    <a:pt x="123" y="206"/>
                    <a:pt x="82" y="371"/>
                  </a:cubicBezTo>
                  <a:cubicBezTo>
                    <a:pt x="41" y="576"/>
                    <a:pt x="0" y="905"/>
                    <a:pt x="41" y="1028"/>
                  </a:cubicBezTo>
                  <a:cubicBezTo>
                    <a:pt x="123" y="1233"/>
                    <a:pt x="370" y="1398"/>
                    <a:pt x="698" y="1644"/>
                  </a:cubicBezTo>
                  <a:cubicBezTo>
                    <a:pt x="739" y="1151"/>
                    <a:pt x="822" y="781"/>
                    <a:pt x="739" y="494"/>
                  </a:cubicBezTo>
                  <a:cubicBezTo>
                    <a:pt x="739" y="330"/>
                    <a:pt x="657" y="124"/>
                    <a:pt x="493" y="8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0" name="Google Shape;9560;p17"/>
            <p:cNvSpPr/>
            <p:nvPr/>
          </p:nvSpPr>
          <p:spPr>
            <a:xfrm>
              <a:off x="1465350" y="5093800"/>
              <a:ext cx="39050" cy="43150"/>
            </a:xfrm>
            <a:custGeom>
              <a:avLst/>
              <a:gdLst/>
              <a:ahLst/>
              <a:cxnLst/>
              <a:rect l="l" t="t" r="r" b="b"/>
              <a:pathLst>
                <a:path w="1562" h="1726" extrusionOk="0">
                  <a:moveTo>
                    <a:pt x="1027" y="1356"/>
                  </a:moveTo>
                  <a:cubicBezTo>
                    <a:pt x="1233" y="1068"/>
                    <a:pt x="1397" y="863"/>
                    <a:pt x="1561" y="657"/>
                  </a:cubicBezTo>
                  <a:cubicBezTo>
                    <a:pt x="1233" y="452"/>
                    <a:pt x="986" y="206"/>
                    <a:pt x="658" y="0"/>
                  </a:cubicBezTo>
                  <a:cubicBezTo>
                    <a:pt x="411" y="288"/>
                    <a:pt x="206" y="616"/>
                    <a:pt x="0" y="863"/>
                  </a:cubicBezTo>
                  <a:cubicBezTo>
                    <a:pt x="165" y="1725"/>
                    <a:pt x="1068" y="206"/>
                    <a:pt x="1027" y="1356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1" name="Google Shape;9561;p17"/>
            <p:cNvSpPr/>
            <p:nvPr/>
          </p:nvSpPr>
          <p:spPr>
            <a:xfrm>
              <a:off x="1504375" y="5110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2" name="Google Shape;9562;p17"/>
            <p:cNvSpPr/>
            <p:nvPr/>
          </p:nvSpPr>
          <p:spPr>
            <a:xfrm>
              <a:off x="3795600" y="572925"/>
              <a:ext cx="1050" cy="25"/>
            </a:xfrm>
            <a:custGeom>
              <a:avLst/>
              <a:gdLst/>
              <a:ahLst/>
              <a:cxnLst/>
              <a:rect l="l" t="t" r="r" b="b"/>
              <a:pathLst>
                <a:path w="42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2" y="0"/>
                    <a:pt x="1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3" name="Google Shape;9563;p17"/>
            <p:cNvSpPr/>
            <p:nvPr/>
          </p:nvSpPr>
          <p:spPr>
            <a:xfrm>
              <a:off x="2798400" y="552375"/>
              <a:ext cx="32875" cy="28775"/>
            </a:xfrm>
            <a:custGeom>
              <a:avLst/>
              <a:gdLst/>
              <a:ahLst/>
              <a:cxnLst/>
              <a:rect l="l" t="t" r="r" b="b"/>
              <a:pathLst>
                <a:path w="1315" h="1151" extrusionOk="0">
                  <a:moveTo>
                    <a:pt x="1150" y="1"/>
                  </a:moveTo>
                  <a:lnTo>
                    <a:pt x="0" y="1"/>
                  </a:lnTo>
                  <a:cubicBezTo>
                    <a:pt x="41" y="370"/>
                    <a:pt x="82" y="740"/>
                    <a:pt x="123" y="1151"/>
                  </a:cubicBezTo>
                  <a:cubicBezTo>
                    <a:pt x="945" y="904"/>
                    <a:pt x="1315" y="617"/>
                    <a:pt x="1150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4" name="Google Shape;9564;p17"/>
            <p:cNvSpPr/>
            <p:nvPr/>
          </p:nvSpPr>
          <p:spPr>
            <a:xfrm>
              <a:off x="4841100" y="1475650"/>
              <a:ext cx="37000" cy="21600"/>
            </a:xfrm>
            <a:custGeom>
              <a:avLst/>
              <a:gdLst/>
              <a:ahLst/>
              <a:cxnLst/>
              <a:rect l="l" t="t" r="r" b="b"/>
              <a:pathLst>
                <a:path w="1480" h="864" extrusionOk="0">
                  <a:moveTo>
                    <a:pt x="699" y="1"/>
                  </a:moveTo>
                  <a:cubicBezTo>
                    <a:pt x="534" y="1"/>
                    <a:pt x="329" y="206"/>
                    <a:pt x="0" y="370"/>
                  </a:cubicBezTo>
                  <a:cubicBezTo>
                    <a:pt x="452" y="576"/>
                    <a:pt x="699" y="740"/>
                    <a:pt x="945" y="863"/>
                  </a:cubicBezTo>
                  <a:cubicBezTo>
                    <a:pt x="1109" y="658"/>
                    <a:pt x="1315" y="535"/>
                    <a:pt x="1479" y="329"/>
                  </a:cubicBezTo>
                  <a:cubicBezTo>
                    <a:pt x="1274" y="206"/>
                    <a:pt x="986" y="42"/>
                    <a:pt x="699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5" name="Google Shape;9565;p17"/>
            <p:cNvSpPr/>
            <p:nvPr/>
          </p:nvSpPr>
          <p:spPr>
            <a:xfrm>
              <a:off x="2967850" y="2686500"/>
              <a:ext cx="44175" cy="25700"/>
            </a:xfrm>
            <a:custGeom>
              <a:avLst/>
              <a:gdLst/>
              <a:ahLst/>
              <a:cxnLst/>
              <a:rect l="l" t="t" r="r" b="b"/>
              <a:pathLst>
                <a:path w="1767" h="1028" extrusionOk="0">
                  <a:moveTo>
                    <a:pt x="1767" y="493"/>
                  </a:moveTo>
                  <a:cubicBezTo>
                    <a:pt x="1520" y="164"/>
                    <a:pt x="1274" y="0"/>
                    <a:pt x="863" y="164"/>
                  </a:cubicBezTo>
                  <a:cubicBezTo>
                    <a:pt x="617" y="247"/>
                    <a:pt x="288" y="370"/>
                    <a:pt x="0" y="452"/>
                  </a:cubicBezTo>
                  <a:cubicBezTo>
                    <a:pt x="124" y="657"/>
                    <a:pt x="288" y="822"/>
                    <a:pt x="452" y="1027"/>
                  </a:cubicBezTo>
                  <a:cubicBezTo>
                    <a:pt x="904" y="863"/>
                    <a:pt x="1356" y="699"/>
                    <a:pt x="1767" y="49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6" name="Google Shape;9566;p17"/>
            <p:cNvSpPr/>
            <p:nvPr/>
          </p:nvSpPr>
          <p:spPr>
            <a:xfrm>
              <a:off x="2967850" y="2698825"/>
              <a:ext cx="1050" cy="25"/>
            </a:xfrm>
            <a:custGeom>
              <a:avLst/>
              <a:gdLst/>
              <a:ahLst/>
              <a:cxnLst/>
              <a:rect l="l" t="t" r="r" b="b"/>
              <a:pathLst>
                <a:path w="42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41" y="0"/>
                    <a:pt x="41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7" name="Google Shape;9567;p17"/>
            <p:cNvSpPr/>
            <p:nvPr/>
          </p:nvSpPr>
          <p:spPr>
            <a:xfrm>
              <a:off x="4297800" y="1956300"/>
              <a:ext cx="46250" cy="31850"/>
            </a:xfrm>
            <a:custGeom>
              <a:avLst/>
              <a:gdLst/>
              <a:ahLst/>
              <a:cxnLst/>
              <a:rect l="l" t="t" r="r" b="b"/>
              <a:pathLst>
                <a:path w="1850" h="1274" extrusionOk="0">
                  <a:moveTo>
                    <a:pt x="535" y="0"/>
                  </a:moveTo>
                  <a:cubicBezTo>
                    <a:pt x="330" y="411"/>
                    <a:pt x="206" y="822"/>
                    <a:pt x="1" y="1274"/>
                  </a:cubicBezTo>
                  <a:cubicBezTo>
                    <a:pt x="864" y="1109"/>
                    <a:pt x="905" y="288"/>
                    <a:pt x="1850" y="247"/>
                  </a:cubicBezTo>
                  <a:cubicBezTo>
                    <a:pt x="1439" y="164"/>
                    <a:pt x="946" y="82"/>
                    <a:pt x="535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8" name="Google Shape;9568;p17"/>
            <p:cNvSpPr/>
            <p:nvPr/>
          </p:nvSpPr>
          <p:spPr>
            <a:xfrm>
              <a:off x="4259825" y="1840250"/>
              <a:ext cx="40075" cy="28775"/>
            </a:xfrm>
            <a:custGeom>
              <a:avLst/>
              <a:gdLst/>
              <a:ahLst/>
              <a:cxnLst/>
              <a:rect l="l" t="t" r="r" b="b"/>
              <a:pathLst>
                <a:path w="1603" h="1151" extrusionOk="0">
                  <a:moveTo>
                    <a:pt x="493" y="123"/>
                  </a:moveTo>
                  <a:cubicBezTo>
                    <a:pt x="0" y="370"/>
                    <a:pt x="288" y="781"/>
                    <a:pt x="329" y="1068"/>
                  </a:cubicBezTo>
                  <a:cubicBezTo>
                    <a:pt x="411" y="1068"/>
                    <a:pt x="534" y="1150"/>
                    <a:pt x="616" y="1150"/>
                  </a:cubicBezTo>
                  <a:cubicBezTo>
                    <a:pt x="945" y="822"/>
                    <a:pt x="1191" y="534"/>
                    <a:pt x="1602" y="41"/>
                  </a:cubicBezTo>
                  <a:cubicBezTo>
                    <a:pt x="1109" y="41"/>
                    <a:pt x="698" y="0"/>
                    <a:pt x="493" y="12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9" name="Google Shape;9569;p17"/>
            <p:cNvSpPr/>
            <p:nvPr/>
          </p:nvSpPr>
          <p:spPr>
            <a:xfrm>
              <a:off x="2000425" y="4356400"/>
              <a:ext cx="43150" cy="39050"/>
            </a:xfrm>
            <a:custGeom>
              <a:avLst/>
              <a:gdLst/>
              <a:ahLst/>
              <a:cxnLst/>
              <a:rect l="l" t="t" r="r" b="b"/>
              <a:pathLst>
                <a:path w="1726" h="1562" extrusionOk="0">
                  <a:moveTo>
                    <a:pt x="0" y="1"/>
                  </a:moveTo>
                  <a:cubicBezTo>
                    <a:pt x="82" y="452"/>
                    <a:pt x="123" y="781"/>
                    <a:pt x="288" y="1028"/>
                  </a:cubicBezTo>
                  <a:cubicBezTo>
                    <a:pt x="534" y="1562"/>
                    <a:pt x="1150" y="1479"/>
                    <a:pt x="1725" y="945"/>
                  </a:cubicBezTo>
                  <a:cubicBezTo>
                    <a:pt x="1315" y="986"/>
                    <a:pt x="945" y="945"/>
                    <a:pt x="698" y="535"/>
                  </a:cubicBezTo>
                  <a:cubicBezTo>
                    <a:pt x="534" y="247"/>
                    <a:pt x="205" y="206"/>
                    <a:pt x="0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0" name="Google Shape;9570;p17"/>
            <p:cNvSpPr/>
            <p:nvPr/>
          </p:nvSpPr>
          <p:spPr>
            <a:xfrm>
              <a:off x="4571000" y="540050"/>
              <a:ext cx="38025" cy="35975"/>
            </a:xfrm>
            <a:custGeom>
              <a:avLst/>
              <a:gdLst/>
              <a:ahLst/>
              <a:cxnLst/>
              <a:rect l="l" t="t" r="r" b="b"/>
              <a:pathLst>
                <a:path w="1521" h="1439" extrusionOk="0">
                  <a:moveTo>
                    <a:pt x="1520" y="658"/>
                  </a:moveTo>
                  <a:cubicBezTo>
                    <a:pt x="1438" y="411"/>
                    <a:pt x="1397" y="247"/>
                    <a:pt x="1315" y="1"/>
                  </a:cubicBezTo>
                  <a:cubicBezTo>
                    <a:pt x="41" y="494"/>
                    <a:pt x="0" y="576"/>
                    <a:pt x="41" y="1438"/>
                  </a:cubicBezTo>
                  <a:cubicBezTo>
                    <a:pt x="206" y="863"/>
                    <a:pt x="699" y="658"/>
                    <a:pt x="1520" y="658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1" name="Google Shape;9571;p17"/>
            <p:cNvSpPr/>
            <p:nvPr/>
          </p:nvSpPr>
          <p:spPr>
            <a:xfrm>
              <a:off x="1833025" y="4669625"/>
              <a:ext cx="31850" cy="47275"/>
            </a:xfrm>
            <a:custGeom>
              <a:avLst/>
              <a:gdLst/>
              <a:ahLst/>
              <a:cxnLst/>
              <a:rect l="l" t="t" r="r" b="b"/>
              <a:pathLst>
                <a:path w="1274" h="1891" extrusionOk="0">
                  <a:moveTo>
                    <a:pt x="739" y="1891"/>
                  </a:moveTo>
                  <a:cubicBezTo>
                    <a:pt x="1274" y="535"/>
                    <a:pt x="1274" y="535"/>
                    <a:pt x="863" y="1"/>
                  </a:cubicBezTo>
                  <a:cubicBezTo>
                    <a:pt x="904" y="823"/>
                    <a:pt x="616" y="1233"/>
                    <a:pt x="0" y="1439"/>
                  </a:cubicBezTo>
                  <a:lnTo>
                    <a:pt x="0" y="1809"/>
                  </a:lnTo>
                  <a:cubicBezTo>
                    <a:pt x="247" y="1850"/>
                    <a:pt x="493" y="1850"/>
                    <a:pt x="739" y="189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2" name="Google Shape;9572;p17"/>
            <p:cNvSpPr/>
            <p:nvPr/>
          </p:nvSpPr>
          <p:spPr>
            <a:xfrm>
              <a:off x="5079350" y="954950"/>
              <a:ext cx="67825" cy="18525"/>
            </a:xfrm>
            <a:custGeom>
              <a:avLst/>
              <a:gdLst/>
              <a:ahLst/>
              <a:cxnLst/>
              <a:rect l="l" t="t" r="r" b="b"/>
              <a:pathLst>
                <a:path w="2713" h="741" extrusionOk="0">
                  <a:moveTo>
                    <a:pt x="1" y="535"/>
                  </a:moveTo>
                  <a:cubicBezTo>
                    <a:pt x="946" y="617"/>
                    <a:pt x="1685" y="658"/>
                    <a:pt x="2712" y="740"/>
                  </a:cubicBezTo>
                  <a:cubicBezTo>
                    <a:pt x="1315" y="1"/>
                    <a:pt x="1069" y="1"/>
                    <a:pt x="1" y="535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3" name="Google Shape;9573;p17"/>
            <p:cNvSpPr/>
            <p:nvPr/>
          </p:nvSpPr>
          <p:spPr>
            <a:xfrm>
              <a:off x="4116025" y="899500"/>
              <a:ext cx="24675" cy="29800"/>
            </a:xfrm>
            <a:custGeom>
              <a:avLst/>
              <a:gdLst/>
              <a:ahLst/>
              <a:cxnLst/>
              <a:rect l="l" t="t" r="r" b="b"/>
              <a:pathLst>
                <a:path w="987" h="1192" extrusionOk="0">
                  <a:moveTo>
                    <a:pt x="699" y="1192"/>
                  </a:moveTo>
                  <a:cubicBezTo>
                    <a:pt x="781" y="904"/>
                    <a:pt x="987" y="658"/>
                    <a:pt x="987" y="370"/>
                  </a:cubicBezTo>
                  <a:cubicBezTo>
                    <a:pt x="987" y="247"/>
                    <a:pt x="576" y="83"/>
                    <a:pt x="371" y="1"/>
                  </a:cubicBezTo>
                  <a:cubicBezTo>
                    <a:pt x="206" y="124"/>
                    <a:pt x="1" y="288"/>
                    <a:pt x="1" y="453"/>
                  </a:cubicBezTo>
                  <a:cubicBezTo>
                    <a:pt x="1" y="658"/>
                    <a:pt x="206" y="904"/>
                    <a:pt x="371" y="1110"/>
                  </a:cubicBezTo>
                  <a:cubicBezTo>
                    <a:pt x="412" y="1192"/>
                    <a:pt x="535" y="1192"/>
                    <a:pt x="699" y="119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4" name="Google Shape;9574;p17"/>
            <p:cNvSpPr/>
            <p:nvPr/>
          </p:nvSpPr>
          <p:spPr>
            <a:xfrm>
              <a:off x="3036650" y="3428000"/>
              <a:ext cx="26725" cy="30825"/>
            </a:xfrm>
            <a:custGeom>
              <a:avLst/>
              <a:gdLst/>
              <a:ahLst/>
              <a:cxnLst/>
              <a:rect l="l" t="t" r="r" b="b"/>
              <a:pathLst>
                <a:path w="1069" h="1233" extrusionOk="0">
                  <a:moveTo>
                    <a:pt x="987" y="739"/>
                  </a:moveTo>
                  <a:cubicBezTo>
                    <a:pt x="1069" y="575"/>
                    <a:pt x="1028" y="370"/>
                    <a:pt x="987" y="205"/>
                  </a:cubicBezTo>
                  <a:cubicBezTo>
                    <a:pt x="946" y="123"/>
                    <a:pt x="617" y="0"/>
                    <a:pt x="494" y="82"/>
                  </a:cubicBezTo>
                  <a:cubicBezTo>
                    <a:pt x="370" y="123"/>
                    <a:pt x="247" y="288"/>
                    <a:pt x="206" y="370"/>
                  </a:cubicBezTo>
                  <a:cubicBezTo>
                    <a:pt x="83" y="616"/>
                    <a:pt x="42" y="904"/>
                    <a:pt x="1" y="1191"/>
                  </a:cubicBezTo>
                  <a:cubicBezTo>
                    <a:pt x="83" y="1191"/>
                    <a:pt x="165" y="1232"/>
                    <a:pt x="247" y="1232"/>
                  </a:cubicBezTo>
                  <a:cubicBezTo>
                    <a:pt x="453" y="1109"/>
                    <a:pt x="781" y="945"/>
                    <a:pt x="987" y="739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5" name="Google Shape;9575;p17"/>
            <p:cNvSpPr/>
            <p:nvPr/>
          </p:nvSpPr>
          <p:spPr>
            <a:xfrm>
              <a:off x="1983975" y="4405700"/>
              <a:ext cx="30850" cy="38025"/>
            </a:xfrm>
            <a:custGeom>
              <a:avLst/>
              <a:gdLst/>
              <a:ahLst/>
              <a:cxnLst/>
              <a:rect l="l" t="t" r="r" b="b"/>
              <a:pathLst>
                <a:path w="1234" h="1521" extrusionOk="0">
                  <a:moveTo>
                    <a:pt x="206" y="822"/>
                  </a:moveTo>
                  <a:cubicBezTo>
                    <a:pt x="1" y="1274"/>
                    <a:pt x="124" y="1520"/>
                    <a:pt x="453" y="1520"/>
                  </a:cubicBezTo>
                  <a:lnTo>
                    <a:pt x="1233" y="288"/>
                  </a:lnTo>
                  <a:cubicBezTo>
                    <a:pt x="781" y="0"/>
                    <a:pt x="453" y="247"/>
                    <a:pt x="206" y="82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6" name="Google Shape;9576;p17"/>
            <p:cNvSpPr/>
            <p:nvPr/>
          </p:nvSpPr>
          <p:spPr>
            <a:xfrm>
              <a:off x="4777425" y="1017600"/>
              <a:ext cx="1050" cy="1050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1" y="1"/>
                  </a:moveTo>
                  <a:cubicBezTo>
                    <a:pt x="41" y="1"/>
                    <a:pt x="0" y="42"/>
                    <a:pt x="41" y="1"/>
                  </a:cubicBezTo>
                  <a:cubicBezTo>
                    <a:pt x="0" y="42"/>
                    <a:pt x="41" y="42"/>
                    <a:pt x="41" y="1"/>
                  </a:cubicBezTo>
                  <a:cubicBezTo>
                    <a:pt x="41" y="42"/>
                    <a:pt x="41" y="1"/>
                    <a:pt x="41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7" name="Google Shape;9577;p17"/>
            <p:cNvSpPr/>
            <p:nvPr/>
          </p:nvSpPr>
          <p:spPr>
            <a:xfrm>
              <a:off x="4778450" y="1017600"/>
              <a:ext cx="58550" cy="21600"/>
            </a:xfrm>
            <a:custGeom>
              <a:avLst/>
              <a:gdLst/>
              <a:ahLst/>
              <a:cxnLst/>
              <a:rect l="l" t="t" r="r" b="b"/>
              <a:pathLst>
                <a:path w="2342" h="864" extrusionOk="0">
                  <a:moveTo>
                    <a:pt x="1438" y="822"/>
                  </a:moveTo>
                  <a:cubicBezTo>
                    <a:pt x="1767" y="781"/>
                    <a:pt x="2013" y="617"/>
                    <a:pt x="2342" y="494"/>
                  </a:cubicBezTo>
                  <a:cubicBezTo>
                    <a:pt x="1561" y="371"/>
                    <a:pt x="781" y="206"/>
                    <a:pt x="0" y="1"/>
                  </a:cubicBezTo>
                  <a:cubicBezTo>
                    <a:pt x="0" y="247"/>
                    <a:pt x="83" y="576"/>
                    <a:pt x="83" y="781"/>
                  </a:cubicBezTo>
                  <a:cubicBezTo>
                    <a:pt x="576" y="822"/>
                    <a:pt x="1027" y="864"/>
                    <a:pt x="1438" y="82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8" name="Google Shape;9578;p17"/>
            <p:cNvSpPr/>
            <p:nvPr/>
          </p:nvSpPr>
          <p:spPr>
            <a:xfrm>
              <a:off x="2949350" y="2454400"/>
              <a:ext cx="33925" cy="20550"/>
            </a:xfrm>
            <a:custGeom>
              <a:avLst/>
              <a:gdLst/>
              <a:ahLst/>
              <a:cxnLst/>
              <a:rect l="l" t="t" r="r" b="b"/>
              <a:pathLst>
                <a:path w="1357" h="822" extrusionOk="0">
                  <a:moveTo>
                    <a:pt x="1" y="0"/>
                  </a:moveTo>
                  <a:cubicBezTo>
                    <a:pt x="42" y="822"/>
                    <a:pt x="42" y="822"/>
                    <a:pt x="1357" y="739"/>
                  </a:cubicBezTo>
                  <a:cubicBezTo>
                    <a:pt x="823" y="41"/>
                    <a:pt x="823" y="82"/>
                    <a:pt x="1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9" name="Google Shape;9579;p17"/>
            <p:cNvSpPr/>
            <p:nvPr/>
          </p:nvSpPr>
          <p:spPr>
            <a:xfrm>
              <a:off x="3406375" y="1933700"/>
              <a:ext cx="51375" cy="25700"/>
            </a:xfrm>
            <a:custGeom>
              <a:avLst/>
              <a:gdLst/>
              <a:ahLst/>
              <a:cxnLst/>
              <a:rect l="l" t="t" r="r" b="b"/>
              <a:pathLst>
                <a:path w="2055" h="1028" extrusionOk="0">
                  <a:moveTo>
                    <a:pt x="658" y="1027"/>
                  </a:moveTo>
                  <a:cubicBezTo>
                    <a:pt x="1151" y="740"/>
                    <a:pt x="1479" y="411"/>
                    <a:pt x="2055" y="41"/>
                  </a:cubicBezTo>
                  <a:cubicBezTo>
                    <a:pt x="1479" y="0"/>
                    <a:pt x="1233" y="0"/>
                    <a:pt x="945" y="0"/>
                  </a:cubicBezTo>
                  <a:cubicBezTo>
                    <a:pt x="658" y="329"/>
                    <a:pt x="1" y="534"/>
                    <a:pt x="658" y="1027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0" name="Google Shape;9580;p17"/>
            <p:cNvSpPr/>
            <p:nvPr/>
          </p:nvSpPr>
          <p:spPr>
            <a:xfrm>
              <a:off x="4234150" y="1638950"/>
              <a:ext cx="33900" cy="26725"/>
            </a:xfrm>
            <a:custGeom>
              <a:avLst/>
              <a:gdLst/>
              <a:ahLst/>
              <a:cxnLst/>
              <a:rect l="l" t="t" r="r" b="b"/>
              <a:pathLst>
                <a:path w="1356" h="1069" extrusionOk="0">
                  <a:moveTo>
                    <a:pt x="0" y="83"/>
                  </a:moveTo>
                  <a:cubicBezTo>
                    <a:pt x="164" y="452"/>
                    <a:pt x="288" y="781"/>
                    <a:pt x="411" y="1068"/>
                  </a:cubicBezTo>
                  <a:cubicBezTo>
                    <a:pt x="1027" y="1068"/>
                    <a:pt x="1356" y="863"/>
                    <a:pt x="1232" y="575"/>
                  </a:cubicBezTo>
                  <a:cubicBezTo>
                    <a:pt x="1109" y="165"/>
                    <a:pt x="616" y="0"/>
                    <a:pt x="0" y="8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1" name="Google Shape;9581;p17"/>
            <p:cNvSpPr/>
            <p:nvPr/>
          </p:nvSpPr>
          <p:spPr>
            <a:xfrm>
              <a:off x="3359125" y="3271875"/>
              <a:ext cx="35975" cy="22625"/>
            </a:xfrm>
            <a:custGeom>
              <a:avLst/>
              <a:gdLst/>
              <a:ahLst/>
              <a:cxnLst/>
              <a:rect l="l" t="t" r="r" b="b"/>
              <a:pathLst>
                <a:path w="1439" h="905" extrusionOk="0">
                  <a:moveTo>
                    <a:pt x="617" y="42"/>
                  </a:moveTo>
                  <a:cubicBezTo>
                    <a:pt x="83" y="288"/>
                    <a:pt x="1" y="617"/>
                    <a:pt x="412" y="905"/>
                  </a:cubicBezTo>
                  <a:cubicBezTo>
                    <a:pt x="1110" y="658"/>
                    <a:pt x="1439" y="371"/>
                    <a:pt x="1151" y="83"/>
                  </a:cubicBezTo>
                  <a:cubicBezTo>
                    <a:pt x="1069" y="42"/>
                    <a:pt x="699" y="1"/>
                    <a:pt x="617" y="4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2" name="Google Shape;9582;p17"/>
            <p:cNvSpPr/>
            <p:nvPr/>
          </p:nvSpPr>
          <p:spPr>
            <a:xfrm>
              <a:off x="3697025" y="2111375"/>
              <a:ext cx="33900" cy="21575"/>
            </a:xfrm>
            <a:custGeom>
              <a:avLst/>
              <a:gdLst/>
              <a:ahLst/>
              <a:cxnLst/>
              <a:rect l="l" t="t" r="r" b="b"/>
              <a:pathLst>
                <a:path w="1356" h="863" extrusionOk="0">
                  <a:moveTo>
                    <a:pt x="945" y="863"/>
                  </a:moveTo>
                  <a:cubicBezTo>
                    <a:pt x="1068" y="863"/>
                    <a:pt x="1356" y="575"/>
                    <a:pt x="1356" y="411"/>
                  </a:cubicBezTo>
                  <a:cubicBezTo>
                    <a:pt x="1356" y="247"/>
                    <a:pt x="1027" y="0"/>
                    <a:pt x="904" y="0"/>
                  </a:cubicBezTo>
                  <a:cubicBezTo>
                    <a:pt x="657" y="41"/>
                    <a:pt x="411" y="206"/>
                    <a:pt x="0" y="452"/>
                  </a:cubicBezTo>
                  <a:cubicBezTo>
                    <a:pt x="411" y="699"/>
                    <a:pt x="657" y="863"/>
                    <a:pt x="945" y="86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3" name="Google Shape;9583;p17"/>
            <p:cNvSpPr/>
            <p:nvPr/>
          </p:nvSpPr>
          <p:spPr>
            <a:xfrm>
              <a:off x="4483700" y="186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4" name="Google Shape;9584;p17"/>
            <p:cNvSpPr/>
            <p:nvPr/>
          </p:nvSpPr>
          <p:spPr>
            <a:xfrm>
              <a:off x="4483700" y="1840250"/>
              <a:ext cx="45200" cy="33900"/>
            </a:xfrm>
            <a:custGeom>
              <a:avLst/>
              <a:gdLst/>
              <a:ahLst/>
              <a:cxnLst/>
              <a:rect l="l" t="t" r="r" b="b"/>
              <a:pathLst>
                <a:path w="1808" h="1356" extrusionOk="0">
                  <a:moveTo>
                    <a:pt x="1479" y="0"/>
                  </a:moveTo>
                  <a:cubicBezTo>
                    <a:pt x="1315" y="329"/>
                    <a:pt x="1233" y="575"/>
                    <a:pt x="1069" y="781"/>
                  </a:cubicBezTo>
                  <a:cubicBezTo>
                    <a:pt x="658" y="781"/>
                    <a:pt x="370" y="822"/>
                    <a:pt x="0" y="822"/>
                  </a:cubicBezTo>
                  <a:cubicBezTo>
                    <a:pt x="42" y="986"/>
                    <a:pt x="165" y="1109"/>
                    <a:pt x="206" y="1356"/>
                  </a:cubicBezTo>
                  <a:cubicBezTo>
                    <a:pt x="1603" y="1191"/>
                    <a:pt x="1808" y="986"/>
                    <a:pt x="1479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5" name="Google Shape;9585;p17"/>
            <p:cNvSpPr/>
            <p:nvPr/>
          </p:nvSpPr>
          <p:spPr>
            <a:xfrm>
              <a:off x="4488825" y="1874125"/>
              <a:ext cx="1050" cy="25"/>
            </a:xfrm>
            <a:custGeom>
              <a:avLst/>
              <a:gdLst/>
              <a:ahLst/>
              <a:cxnLst/>
              <a:rect l="l" t="t" r="r" b="b"/>
              <a:pathLst>
                <a:path w="42" h="1" extrusionOk="0">
                  <a:moveTo>
                    <a:pt x="42" y="1"/>
                  </a:moveTo>
                  <a:lnTo>
                    <a:pt x="42" y="1"/>
                  </a:lnTo>
                  <a:cubicBezTo>
                    <a:pt x="1" y="1"/>
                    <a:pt x="1" y="1"/>
                    <a:pt x="42" y="1"/>
                  </a:cubicBezTo>
                  <a:cubicBezTo>
                    <a:pt x="1" y="1"/>
                    <a:pt x="42" y="1"/>
                    <a:pt x="42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6" name="Google Shape;9586;p17"/>
            <p:cNvSpPr/>
            <p:nvPr/>
          </p:nvSpPr>
          <p:spPr>
            <a:xfrm>
              <a:off x="1808375" y="4537150"/>
              <a:ext cx="25700" cy="23650"/>
            </a:xfrm>
            <a:custGeom>
              <a:avLst/>
              <a:gdLst/>
              <a:ahLst/>
              <a:cxnLst/>
              <a:rect l="l" t="t" r="r" b="b"/>
              <a:pathLst>
                <a:path w="1028" h="946" extrusionOk="0">
                  <a:moveTo>
                    <a:pt x="0" y="288"/>
                  </a:moveTo>
                  <a:cubicBezTo>
                    <a:pt x="41" y="535"/>
                    <a:pt x="41" y="945"/>
                    <a:pt x="82" y="945"/>
                  </a:cubicBezTo>
                  <a:cubicBezTo>
                    <a:pt x="370" y="945"/>
                    <a:pt x="616" y="781"/>
                    <a:pt x="1027" y="617"/>
                  </a:cubicBezTo>
                  <a:cubicBezTo>
                    <a:pt x="822" y="329"/>
                    <a:pt x="781" y="42"/>
                    <a:pt x="657" y="42"/>
                  </a:cubicBezTo>
                  <a:cubicBezTo>
                    <a:pt x="493" y="1"/>
                    <a:pt x="247" y="165"/>
                    <a:pt x="0" y="288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7" name="Google Shape;9587;p17"/>
            <p:cNvSpPr/>
            <p:nvPr/>
          </p:nvSpPr>
          <p:spPr>
            <a:xfrm>
              <a:off x="2084625" y="3698100"/>
              <a:ext cx="39050" cy="27750"/>
            </a:xfrm>
            <a:custGeom>
              <a:avLst/>
              <a:gdLst/>
              <a:ahLst/>
              <a:cxnLst/>
              <a:rect l="l" t="t" r="r" b="b"/>
              <a:pathLst>
                <a:path w="1562" h="1110" extrusionOk="0">
                  <a:moveTo>
                    <a:pt x="1151" y="1109"/>
                  </a:moveTo>
                  <a:cubicBezTo>
                    <a:pt x="1562" y="657"/>
                    <a:pt x="1356" y="411"/>
                    <a:pt x="1028" y="247"/>
                  </a:cubicBezTo>
                  <a:cubicBezTo>
                    <a:pt x="699" y="82"/>
                    <a:pt x="329" y="0"/>
                    <a:pt x="1" y="411"/>
                  </a:cubicBezTo>
                  <a:cubicBezTo>
                    <a:pt x="329" y="616"/>
                    <a:pt x="699" y="822"/>
                    <a:pt x="1151" y="1109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8" name="Google Shape;9588;p17"/>
            <p:cNvSpPr/>
            <p:nvPr/>
          </p:nvSpPr>
          <p:spPr>
            <a:xfrm>
              <a:off x="2984275" y="3822350"/>
              <a:ext cx="41100" cy="19550"/>
            </a:xfrm>
            <a:custGeom>
              <a:avLst/>
              <a:gdLst/>
              <a:ahLst/>
              <a:cxnLst/>
              <a:rect l="l" t="t" r="r" b="b"/>
              <a:pathLst>
                <a:path w="1644" h="782" extrusionOk="0">
                  <a:moveTo>
                    <a:pt x="1" y="781"/>
                  </a:moveTo>
                  <a:cubicBezTo>
                    <a:pt x="658" y="617"/>
                    <a:pt x="1397" y="699"/>
                    <a:pt x="1644" y="165"/>
                  </a:cubicBezTo>
                  <a:cubicBezTo>
                    <a:pt x="658" y="1"/>
                    <a:pt x="658" y="1"/>
                    <a:pt x="1" y="78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9" name="Google Shape;9589;p17"/>
            <p:cNvSpPr/>
            <p:nvPr/>
          </p:nvSpPr>
          <p:spPr>
            <a:xfrm>
              <a:off x="3060275" y="3066475"/>
              <a:ext cx="32900" cy="26725"/>
            </a:xfrm>
            <a:custGeom>
              <a:avLst/>
              <a:gdLst/>
              <a:ahLst/>
              <a:cxnLst/>
              <a:rect l="l" t="t" r="r" b="b"/>
              <a:pathLst>
                <a:path w="1316" h="1069" extrusionOk="0">
                  <a:moveTo>
                    <a:pt x="904" y="1"/>
                  </a:moveTo>
                  <a:cubicBezTo>
                    <a:pt x="658" y="83"/>
                    <a:pt x="411" y="206"/>
                    <a:pt x="1" y="371"/>
                  </a:cubicBezTo>
                  <a:cubicBezTo>
                    <a:pt x="452" y="658"/>
                    <a:pt x="781" y="864"/>
                    <a:pt x="1110" y="1069"/>
                  </a:cubicBezTo>
                  <a:cubicBezTo>
                    <a:pt x="1151" y="905"/>
                    <a:pt x="1315" y="699"/>
                    <a:pt x="1274" y="576"/>
                  </a:cubicBezTo>
                  <a:cubicBezTo>
                    <a:pt x="1233" y="371"/>
                    <a:pt x="1028" y="165"/>
                    <a:pt x="904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0" name="Google Shape;9590;p17"/>
            <p:cNvSpPr/>
            <p:nvPr/>
          </p:nvSpPr>
          <p:spPr>
            <a:xfrm>
              <a:off x="3405350" y="2485200"/>
              <a:ext cx="42125" cy="18500"/>
            </a:xfrm>
            <a:custGeom>
              <a:avLst/>
              <a:gdLst/>
              <a:ahLst/>
              <a:cxnLst/>
              <a:rect l="l" t="t" r="r" b="b"/>
              <a:pathLst>
                <a:path w="1685" h="740" extrusionOk="0">
                  <a:moveTo>
                    <a:pt x="1685" y="617"/>
                  </a:moveTo>
                  <a:cubicBezTo>
                    <a:pt x="1315" y="411"/>
                    <a:pt x="904" y="247"/>
                    <a:pt x="452" y="0"/>
                  </a:cubicBezTo>
                  <a:cubicBezTo>
                    <a:pt x="288" y="288"/>
                    <a:pt x="206" y="452"/>
                    <a:pt x="0" y="740"/>
                  </a:cubicBezTo>
                  <a:lnTo>
                    <a:pt x="1520" y="740"/>
                  </a:lnTo>
                  <a:cubicBezTo>
                    <a:pt x="1644" y="699"/>
                    <a:pt x="1644" y="658"/>
                    <a:pt x="1685" y="617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1" name="Google Shape;9591;p17"/>
            <p:cNvSpPr/>
            <p:nvPr/>
          </p:nvSpPr>
          <p:spPr>
            <a:xfrm>
              <a:off x="2743950" y="3839825"/>
              <a:ext cx="37000" cy="23650"/>
            </a:xfrm>
            <a:custGeom>
              <a:avLst/>
              <a:gdLst/>
              <a:ahLst/>
              <a:cxnLst/>
              <a:rect l="l" t="t" r="r" b="b"/>
              <a:pathLst>
                <a:path w="1480" h="946" extrusionOk="0">
                  <a:moveTo>
                    <a:pt x="1398" y="411"/>
                  </a:moveTo>
                  <a:cubicBezTo>
                    <a:pt x="1151" y="329"/>
                    <a:pt x="864" y="165"/>
                    <a:pt x="576" y="0"/>
                  </a:cubicBezTo>
                  <a:cubicBezTo>
                    <a:pt x="371" y="288"/>
                    <a:pt x="206" y="534"/>
                    <a:pt x="1" y="781"/>
                  </a:cubicBezTo>
                  <a:cubicBezTo>
                    <a:pt x="1028" y="945"/>
                    <a:pt x="1480" y="863"/>
                    <a:pt x="1398" y="41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2" name="Google Shape;9592;p17"/>
            <p:cNvSpPr/>
            <p:nvPr/>
          </p:nvSpPr>
          <p:spPr>
            <a:xfrm>
              <a:off x="3382750" y="3790525"/>
              <a:ext cx="47275" cy="40075"/>
            </a:xfrm>
            <a:custGeom>
              <a:avLst/>
              <a:gdLst/>
              <a:ahLst/>
              <a:cxnLst/>
              <a:rect l="l" t="t" r="r" b="b"/>
              <a:pathLst>
                <a:path w="1891" h="1603" extrusionOk="0">
                  <a:moveTo>
                    <a:pt x="1767" y="658"/>
                  </a:moveTo>
                  <a:cubicBezTo>
                    <a:pt x="1685" y="411"/>
                    <a:pt x="1110" y="247"/>
                    <a:pt x="781" y="0"/>
                  </a:cubicBezTo>
                  <a:cubicBezTo>
                    <a:pt x="535" y="206"/>
                    <a:pt x="1" y="452"/>
                    <a:pt x="83" y="658"/>
                  </a:cubicBezTo>
                  <a:cubicBezTo>
                    <a:pt x="124" y="904"/>
                    <a:pt x="576" y="1192"/>
                    <a:pt x="1028" y="1602"/>
                  </a:cubicBezTo>
                  <a:cubicBezTo>
                    <a:pt x="1397" y="1192"/>
                    <a:pt x="1890" y="863"/>
                    <a:pt x="1767" y="658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3" name="Google Shape;9593;p17"/>
            <p:cNvSpPr/>
            <p:nvPr/>
          </p:nvSpPr>
          <p:spPr>
            <a:xfrm>
              <a:off x="2548565" y="3259168"/>
              <a:ext cx="32900" cy="22600"/>
            </a:xfrm>
            <a:custGeom>
              <a:avLst/>
              <a:gdLst/>
              <a:ahLst/>
              <a:cxnLst/>
              <a:rect l="l" t="t" r="r" b="b"/>
              <a:pathLst>
                <a:path w="1316" h="904" extrusionOk="0">
                  <a:moveTo>
                    <a:pt x="412" y="904"/>
                  </a:moveTo>
                  <a:cubicBezTo>
                    <a:pt x="822" y="740"/>
                    <a:pt x="1315" y="699"/>
                    <a:pt x="1151" y="288"/>
                  </a:cubicBezTo>
                  <a:cubicBezTo>
                    <a:pt x="1110" y="165"/>
                    <a:pt x="658" y="0"/>
                    <a:pt x="494" y="82"/>
                  </a:cubicBezTo>
                  <a:cubicBezTo>
                    <a:pt x="1" y="288"/>
                    <a:pt x="1" y="534"/>
                    <a:pt x="412" y="904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4" name="Google Shape;9594;p17"/>
            <p:cNvSpPr/>
            <p:nvPr/>
          </p:nvSpPr>
          <p:spPr>
            <a:xfrm>
              <a:off x="4326575" y="1199400"/>
              <a:ext cx="30825" cy="28775"/>
            </a:xfrm>
            <a:custGeom>
              <a:avLst/>
              <a:gdLst/>
              <a:ahLst/>
              <a:cxnLst/>
              <a:rect l="l" t="t" r="r" b="b"/>
              <a:pathLst>
                <a:path w="1233" h="1151" extrusionOk="0">
                  <a:moveTo>
                    <a:pt x="616" y="1150"/>
                  </a:moveTo>
                  <a:cubicBezTo>
                    <a:pt x="1233" y="739"/>
                    <a:pt x="1233" y="370"/>
                    <a:pt x="781" y="0"/>
                  </a:cubicBezTo>
                  <a:cubicBezTo>
                    <a:pt x="0" y="411"/>
                    <a:pt x="0" y="411"/>
                    <a:pt x="616" y="115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5" name="Google Shape;9595;p17"/>
            <p:cNvSpPr/>
            <p:nvPr/>
          </p:nvSpPr>
          <p:spPr>
            <a:xfrm>
              <a:off x="3518325" y="1335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6" name="Google Shape;9596;p17"/>
            <p:cNvSpPr/>
            <p:nvPr/>
          </p:nvSpPr>
          <p:spPr>
            <a:xfrm>
              <a:off x="3492650" y="1306200"/>
              <a:ext cx="40075" cy="29800"/>
            </a:xfrm>
            <a:custGeom>
              <a:avLst/>
              <a:gdLst/>
              <a:ahLst/>
              <a:cxnLst/>
              <a:rect l="l" t="t" r="r" b="b"/>
              <a:pathLst>
                <a:path w="1603" h="1192" extrusionOk="0">
                  <a:moveTo>
                    <a:pt x="0" y="165"/>
                  </a:moveTo>
                  <a:cubicBezTo>
                    <a:pt x="411" y="534"/>
                    <a:pt x="699" y="822"/>
                    <a:pt x="1027" y="1192"/>
                  </a:cubicBezTo>
                  <a:cubicBezTo>
                    <a:pt x="1192" y="822"/>
                    <a:pt x="1397" y="534"/>
                    <a:pt x="1602" y="0"/>
                  </a:cubicBezTo>
                  <a:cubicBezTo>
                    <a:pt x="986" y="41"/>
                    <a:pt x="493" y="124"/>
                    <a:pt x="0" y="165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7" name="Google Shape;9597;p17"/>
            <p:cNvSpPr/>
            <p:nvPr/>
          </p:nvSpPr>
          <p:spPr>
            <a:xfrm>
              <a:off x="3307775" y="1833050"/>
              <a:ext cx="1050" cy="25"/>
            </a:xfrm>
            <a:custGeom>
              <a:avLst/>
              <a:gdLst/>
              <a:ahLst/>
              <a:cxnLst/>
              <a:rect l="l" t="t" r="r" b="b"/>
              <a:pathLst>
                <a:path w="42" h="1" extrusionOk="0">
                  <a:moveTo>
                    <a:pt x="42" y="1"/>
                  </a:moveTo>
                  <a:lnTo>
                    <a:pt x="42" y="1"/>
                  </a:lnTo>
                  <a:cubicBezTo>
                    <a:pt x="42" y="1"/>
                    <a:pt x="1" y="1"/>
                    <a:pt x="42" y="1"/>
                  </a:cubicBezTo>
                  <a:cubicBezTo>
                    <a:pt x="1" y="1"/>
                    <a:pt x="1" y="1"/>
                    <a:pt x="42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8" name="Google Shape;9598;p17"/>
            <p:cNvSpPr/>
            <p:nvPr/>
          </p:nvSpPr>
          <p:spPr>
            <a:xfrm>
              <a:off x="3278000" y="1833050"/>
              <a:ext cx="39050" cy="35975"/>
            </a:xfrm>
            <a:custGeom>
              <a:avLst/>
              <a:gdLst/>
              <a:ahLst/>
              <a:cxnLst/>
              <a:rect l="l" t="t" r="r" b="b"/>
              <a:pathLst>
                <a:path w="1562" h="1439" extrusionOk="0">
                  <a:moveTo>
                    <a:pt x="1192" y="1"/>
                  </a:moveTo>
                  <a:cubicBezTo>
                    <a:pt x="452" y="247"/>
                    <a:pt x="1" y="904"/>
                    <a:pt x="206" y="1315"/>
                  </a:cubicBezTo>
                  <a:cubicBezTo>
                    <a:pt x="247" y="1356"/>
                    <a:pt x="452" y="1356"/>
                    <a:pt x="617" y="1438"/>
                  </a:cubicBezTo>
                  <a:cubicBezTo>
                    <a:pt x="740" y="945"/>
                    <a:pt x="1562" y="535"/>
                    <a:pt x="1192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9" name="Google Shape;9599;p17"/>
            <p:cNvSpPr/>
            <p:nvPr/>
          </p:nvSpPr>
          <p:spPr>
            <a:xfrm>
              <a:off x="3294425" y="1869000"/>
              <a:ext cx="25" cy="1050"/>
            </a:xfrm>
            <a:custGeom>
              <a:avLst/>
              <a:gdLst/>
              <a:ahLst/>
              <a:cxnLst/>
              <a:rect l="l" t="t" r="r" b="b"/>
              <a:pathLst>
                <a:path w="1" h="42" extrusionOk="0">
                  <a:moveTo>
                    <a:pt x="1" y="0"/>
                  </a:moveTo>
                  <a:cubicBezTo>
                    <a:pt x="1" y="0"/>
                    <a:pt x="1" y="41"/>
                    <a:pt x="1" y="0"/>
                  </a:cubicBezTo>
                  <a:lnTo>
                    <a:pt x="1" y="0"/>
                  </a:lnTo>
                  <a:cubicBezTo>
                    <a:pt x="1" y="41"/>
                    <a:pt x="1" y="41"/>
                    <a:pt x="1" y="0"/>
                  </a:cubicBezTo>
                  <a:cubicBezTo>
                    <a:pt x="1" y="41"/>
                    <a:pt x="1" y="41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0" name="Google Shape;9600;p17"/>
            <p:cNvSpPr/>
            <p:nvPr/>
          </p:nvSpPr>
          <p:spPr>
            <a:xfrm>
              <a:off x="5013625" y="1634850"/>
              <a:ext cx="29825" cy="25700"/>
            </a:xfrm>
            <a:custGeom>
              <a:avLst/>
              <a:gdLst/>
              <a:ahLst/>
              <a:cxnLst/>
              <a:rect l="l" t="t" r="r" b="b"/>
              <a:pathLst>
                <a:path w="1193" h="1028" extrusionOk="0">
                  <a:moveTo>
                    <a:pt x="987" y="1027"/>
                  </a:moveTo>
                  <a:cubicBezTo>
                    <a:pt x="1192" y="205"/>
                    <a:pt x="1192" y="205"/>
                    <a:pt x="1" y="0"/>
                  </a:cubicBezTo>
                  <a:cubicBezTo>
                    <a:pt x="247" y="411"/>
                    <a:pt x="247" y="822"/>
                    <a:pt x="987" y="1027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1" name="Google Shape;9601;p17"/>
            <p:cNvSpPr/>
            <p:nvPr/>
          </p:nvSpPr>
          <p:spPr>
            <a:xfrm>
              <a:off x="4434400" y="1759100"/>
              <a:ext cx="49325" cy="17500"/>
            </a:xfrm>
            <a:custGeom>
              <a:avLst/>
              <a:gdLst/>
              <a:ahLst/>
              <a:cxnLst/>
              <a:rect l="l" t="t" r="r" b="b"/>
              <a:pathLst>
                <a:path w="1973" h="700" extrusionOk="0">
                  <a:moveTo>
                    <a:pt x="1" y="165"/>
                  </a:moveTo>
                  <a:cubicBezTo>
                    <a:pt x="411" y="329"/>
                    <a:pt x="781" y="494"/>
                    <a:pt x="1315" y="699"/>
                  </a:cubicBezTo>
                  <a:lnTo>
                    <a:pt x="1972" y="1"/>
                  </a:lnTo>
                  <a:lnTo>
                    <a:pt x="83" y="1"/>
                  </a:lnTo>
                  <a:cubicBezTo>
                    <a:pt x="83" y="83"/>
                    <a:pt x="1" y="124"/>
                    <a:pt x="1" y="165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2" name="Google Shape;9602;p17"/>
            <p:cNvSpPr/>
            <p:nvPr/>
          </p:nvSpPr>
          <p:spPr>
            <a:xfrm>
              <a:off x="4483700" y="1759100"/>
              <a:ext cx="1050" cy="25"/>
            </a:xfrm>
            <a:custGeom>
              <a:avLst/>
              <a:gdLst/>
              <a:ahLst/>
              <a:cxnLst/>
              <a:rect l="l" t="t" r="r" b="b"/>
              <a:pathLst>
                <a:path w="42" h="1" extrusionOk="0">
                  <a:moveTo>
                    <a:pt x="42" y="1"/>
                  </a:moveTo>
                  <a:lnTo>
                    <a:pt x="42" y="1"/>
                  </a:lnTo>
                  <a:cubicBezTo>
                    <a:pt x="0" y="1"/>
                    <a:pt x="0" y="1"/>
                    <a:pt x="42" y="1"/>
                  </a:cubicBezTo>
                  <a:cubicBezTo>
                    <a:pt x="0" y="1"/>
                    <a:pt x="0" y="1"/>
                    <a:pt x="42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3" name="Google Shape;9603;p17"/>
            <p:cNvSpPr/>
            <p:nvPr/>
          </p:nvSpPr>
          <p:spPr>
            <a:xfrm>
              <a:off x="3020225" y="2502650"/>
              <a:ext cx="27750" cy="24675"/>
            </a:xfrm>
            <a:custGeom>
              <a:avLst/>
              <a:gdLst/>
              <a:ahLst/>
              <a:cxnLst/>
              <a:rect l="l" t="t" r="r" b="b"/>
              <a:pathLst>
                <a:path w="1110" h="987" extrusionOk="0">
                  <a:moveTo>
                    <a:pt x="206" y="42"/>
                  </a:moveTo>
                  <a:cubicBezTo>
                    <a:pt x="165" y="329"/>
                    <a:pt x="42" y="576"/>
                    <a:pt x="0" y="822"/>
                  </a:cubicBezTo>
                  <a:cubicBezTo>
                    <a:pt x="617" y="987"/>
                    <a:pt x="1027" y="822"/>
                    <a:pt x="1069" y="453"/>
                  </a:cubicBezTo>
                  <a:cubicBezTo>
                    <a:pt x="1110" y="124"/>
                    <a:pt x="781" y="1"/>
                    <a:pt x="206" y="4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4" name="Google Shape;9604;p17"/>
            <p:cNvSpPr/>
            <p:nvPr/>
          </p:nvSpPr>
          <p:spPr>
            <a:xfrm>
              <a:off x="5075250" y="906700"/>
              <a:ext cx="26725" cy="40075"/>
            </a:xfrm>
            <a:custGeom>
              <a:avLst/>
              <a:gdLst/>
              <a:ahLst/>
              <a:cxnLst/>
              <a:rect l="l" t="t" r="r" b="b"/>
              <a:pathLst>
                <a:path w="1069" h="1603" extrusionOk="0">
                  <a:moveTo>
                    <a:pt x="1" y="82"/>
                  </a:moveTo>
                  <a:cubicBezTo>
                    <a:pt x="329" y="493"/>
                    <a:pt x="617" y="945"/>
                    <a:pt x="1069" y="1602"/>
                  </a:cubicBezTo>
                  <a:cubicBezTo>
                    <a:pt x="863" y="0"/>
                    <a:pt x="863" y="0"/>
                    <a:pt x="1" y="8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5" name="Google Shape;9605;p17"/>
            <p:cNvSpPr/>
            <p:nvPr/>
          </p:nvSpPr>
          <p:spPr>
            <a:xfrm>
              <a:off x="3662100" y="469200"/>
              <a:ext cx="21600" cy="35950"/>
            </a:xfrm>
            <a:custGeom>
              <a:avLst/>
              <a:gdLst/>
              <a:ahLst/>
              <a:cxnLst/>
              <a:rect l="l" t="t" r="r" b="b"/>
              <a:pathLst>
                <a:path w="864" h="1438" extrusionOk="0">
                  <a:moveTo>
                    <a:pt x="0" y="1438"/>
                  </a:moveTo>
                  <a:cubicBezTo>
                    <a:pt x="822" y="1068"/>
                    <a:pt x="863" y="739"/>
                    <a:pt x="165" y="0"/>
                  </a:cubicBezTo>
                  <a:cubicBezTo>
                    <a:pt x="83" y="575"/>
                    <a:pt x="42" y="986"/>
                    <a:pt x="0" y="1438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6" name="Google Shape;9606;p17"/>
            <p:cNvSpPr/>
            <p:nvPr/>
          </p:nvSpPr>
          <p:spPr>
            <a:xfrm>
              <a:off x="4364575" y="186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7" name="Google Shape;9607;p17"/>
            <p:cNvSpPr/>
            <p:nvPr/>
          </p:nvSpPr>
          <p:spPr>
            <a:xfrm>
              <a:off x="4364575" y="1858725"/>
              <a:ext cx="30825" cy="21600"/>
            </a:xfrm>
            <a:custGeom>
              <a:avLst/>
              <a:gdLst/>
              <a:ahLst/>
              <a:cxnLst/>
              <a:rect l="l" t="t" r="r" b="b"/>
              <a:pathLst>
                <a:path w="1233" h="864" extrusionOk="0">
                  <a:moveTo>
                    <a:pt x="657" y="1"/>
                  </a:moveTo>
                  <a:cubicBezTo>
                    <a:pt x="411" y="42"/>
                    <a:pt x="206" y="124"/>
                    <a:pt x="0" y="206"/>
                  </a:cubicBezTo>
                  <a:cubicBezTo>
                    <a:pt x="123" y="411"/>
                    <a:pt x="288" y="658"/>
                    <a:pt x="452" y="863"/>
                  </a:cubicBezTo>
                  <a:lnTo>
                    <a:pt x="740" y="863"/>
                  </a:lnTo>
                  <a:cubicBezTo>
                    <a:pt x="904" y="617"/>
                    <a:pt x="1027" y="329"/>
                    <a:pt x="1233" y="42"/>
                  </a:cubicBezTo>
                  <a:cubicBezTo>
                    <a:pt x="904" y="42"/>
                    <a:pt x="740" y="1"/>
                    <a:pt x="657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8" name="Google Shape;9608;p17"/>
            <p:cNvSpPr/>
            <p:nvPr/>
          </p:nvSpPr>
          <p:spPr>
            <a:xfrm>
              <a:off x="4537100" y="1402725"/>
              <a:ext cx="29800" cy="21600"/>
            </a:xfrm>
            <a:custGeom>
              <a:avLst/>
              <a:gdLst/>
              <a:ahLst/>
              <a:cxnLst/>
              <a:rect l="l" t="t" r="r" b="b"/>
              <a:pathLst>
                <a:path w="1192" h="864" extrusionOk="0">
                  <a:moveTo>
                    <a:pt x="165" y="658"/>
                  </a:moveTo>
                  <a:cubicBezTo>
                    <a:pt x="206" y="781"/>
                    <a:pt x="576" y="864"/>
                    <a:pt x="699" y="823"/>
                  </a:cubicBezTo>
                  <a:cubicBezTo>
                    <a:pt x="1192" y="617"/>
                    <a:pt x="1028" y="371"/>
                    <a:pt x="822" y="1"/>
                  </a:cubicBezTo>
                  <a:cubicBezTo>
                    <a:pt x="206" y="42"/>
                    <a:pt x="1" y="288"/>
                    <a:pt x="165" y="658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9" name="Google Shape;9609;p17"/>
            <p:cNvSpPr/>
            <p:nvPr/>
          </p:nvSpPr>
          <p:spPr>
            <a:xfrm>
              <a:off x="5563075" y="1324675"/>
              <a:ext cx="1050" cy="25"/>
            </a:xfrm>
            <a:custGeom>
              <a:avLst/>
              <a:gdLst/>
              <a:ahLst/>
              <a:cxnLst/>
              <a:rect l="l" t="t" r="r" b="b"/>
              <a:pathLst>
                <a:path w="42" h="1" extrusionOk="0">
                  <a:moveTo>
                    <a:pt x="42" y="1"/>
                  </a:moveTo>
                  <a:lnTo>
                    <a:pt x="1" y="1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0" name="Google Shape;9610;p17"/>
            <p:cNvSpPr/>
            <p:nvPr/>
          </p:nvSpPr>
          <p:spPr>
            <a:xfrm>
              <a:off x="5564100" y="1300025"/>
              <a:ext cx="49325" cy="24675"/>
            </a:xfrm>
            <a:custGeom>
              <a:avLst/>
              <a:gdLst/>
              <a:ahLst/>
              <a:cxnLst/>
              <a:rect l="l" t="t" r="r" b="b"/>
              <a:pathLst>
                <a:path w="1973" h="987" extrusionOk="0">
                  <a:moveTo>
                    <a:pt x="1233" y="42"/>
                  </a:moveTo>
                  <a:cubicBezTo>
                    <a:pt x="781" y="288"/>
                    <a:pt x="411" y="658"/>
                    <a:pt x="1" y="987"/>
                  </a:cubicBezTo>
                  <a:cubicBezTo>
                    <a:pt x="781" y="823"/>
                    <a:pt x="1397" y="494"/>
                    <a:pt x="1972" y="42"/>
                  </a:cubicBezTo>
                  <a:cubicBezTo>
                    <a:pt x="1726" y="1"/>
                    <a:pt x="1397" y="1"/>
                    <a:pt x="1233" y="4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1" name="Google Shape;9611;p17"/>
            <p:cNvSpPr/>
            <p:nvPr/>
          </p:nvSpPr>
          <p:spPr>
            <a:xfrm>
              <a:off x="1767275" y="4372825"/>
              <a:ext cx="26725" cy="20575"/>
            </a:xfrm>
            <a:custGeom>
              <a:avLst/>
              <a:gdLst/>
              <a:ahLst/>
              <a:cxnLst/>
              <a:rect l="l" t="t" r="r" b="b"/>
              <a:pathLst>
                <a:path w="1069" h="823" extrusionOk="0">
                  <a:moveTo>
                    <a:pt x="1069" y="371"/>
                  </a:moveTo>
                  <a:cubicBezTo>
                    <a:pt x="1069" y="206"/>
                    <a:pt x="781" y="83"/>
                    <a:pt x="576" y="1"/>
                  </a:cubicBezTo>
                  <a:cubicBezTo>
                    <a:pt x="494" y="1"/>
                    <a:pt x="247" y="206"/>
                    <a:pt x="1" y="371"/>
                  </a:cubicBezTo>
                  <a:cubicBezTo>
                    <a:pt x="247" y="576"/>
                    <a:pt x="412" y="699"/>
                    <a:pt x="617" y="822"/>
                  </a:cubicBezTo>
                  <a:cubicBezTo>
                    <a:pt x="781" y="617"/>
                    <a:pt x="1069" y="494"/>
                    <a:pt x="1069" y="37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2" name="Google Shape;9612;p17"/>
            <p:cNvSpPr/>
            <p:nvPr/>
          </p:nvSpPr>
          <p:spPr>
            <a:xfrm>
              <a:off x="3181475" y="1829975"/>
              <a:ext cx="26725" cy="29800"/>
            </a:xfrm>
            <a:custGeom>
              <a:avLst/>
              <a:gdLst/>
              <a:ahLst/>
              <a:cxnLst/>
              <a:rect l="l" t="t" r="r" b="b"/>
              <a:pathLst>
                <a:path w="1069" h="1192" extrusionOk="0">
                  <a:moveTo>
                    <a:pt x="41" y="575"/>
                  </a:moveTo>
                  <a:cubicBezTo>
                    <a:pt x="205" y="781"/>
                    <a:pt x="534" y="986"/>
                    <a:pt x="781" y="1192"/>
                  </a:cubicBezTo>
                  <a:lnTo>
                    <a:pt x="1068" y="1027"/>
                  </a:lnTo>
                  <a:cubicBezTo>
                    <a:pt x="986" y="740"/>
                    <a:pt x="822" y="452"/>
                    <a:pt x="657" y="0"/>
                  </a:cubicBezTo>
                  <a:cubicBezTo>
                    <a:pt x="329" y="329"/>
                    <a:pt x="0" y="534"/>
                    <a:pt x="41" y="575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3" name="Google Shape;9613;p17"/>
            <p:cNvSpPr/>
            <p:nvPr/>
          </p:nvSpPr>
          <p:spPr>
            <a:xfrm>
              <a:off x="4791800" y="1414025"/>
              <a:ext cx="22625" cy="30850"/>
            </a:xfrm>
            <a:custGeom>
              <a:avLst/>
              <a:gdLst/>
              <a:ahLst/>
              <a:cxnLst/>
              <a:rect l="l" t="t" r="r" b="b"/>
              <a:pathLst>
                <a:path w="905" h="1234" extrusionOk="0">
                  <a:moveTo>
                    <a:pt x="863" y="781"/>
                  </a:moveTo>
                  <a:cubicBezTo>
                    <a:pt x="822" y="371"/>
                    <a:pt x="370" y="206"/>
                    <a:pt x="0" y="1"/>
                  </a:cubicBezTo>
                  <a:cubicBezTo>
                    <a:pt x="83" y="412"/>
                    <a:pt x="165" y="822"/>
                    <a:pt x="247" y="1233"/>
                  </a:cubicBezTo>
                  <a:cubicBezTo>
                    <a:pt x="781" y="1233"/>
                    <a:pt x="904" y="1069"/>
                    <a:pt x="863" y="78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4" name="Google Shape;9614;p17"/>
            <p:cNvSpPr/>
            <p:nvPr/>
          </p:nvSpPr>
          <p:spPr>
            <a:xfrm>
              <a:off x="4789750" y="1413000"/>
              <a:ext cx="2075" cy="1050"/>
            </a:xfrm>
            <a:custGeom>
              <a:avLst/>
              <a:gdLst/>
              <a:ahLst/>
              <a:cxnLst/>
              <a:rect l="l" t="t" r="r" b="b"/>
              <a:pathLst>
                <a:path w="83" h="42" extrusionOk="0">
                  <a:moveTo>
                    <a:pt x="82" y="42"/>
                  </a:moveTo>
                  <a:cubicBezTo>
                    <a:pt x="82" y="42"/>
                    <a:pt x="82" y="1"/>
                    <a:pt x="82" y="42"/>
                  </a:cubicBezTo>
                  <a:lnTo>
                    <a:pt x="82" y="42"/>
                  </a:lnTo>
                  <a:cubicBezTo>
                    <a:pt x="0" y="1"/>
                    <a:pt x="0" y="42"/>
                    <a:pt x="82" y="4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5" name="Google Shape;9615;p17"/>
            <p:cNvSpPr/>
            <p:nvPr/>
          </p:nvSpPr>
          <p:spPr>
            <a:xfrm>
              <a:off x="2957575" y="3806950"/>
              <a:ext cx="33925" cy="20575"/>
            </a:xfrm>
            <a:custGeom>
              <a:avLst/>
              <a:gdLst/>
              <a:ahLst/>
              <a:cxnLst/>
              <a:rect l="l" t="t" r="r" b="b"/>
              <a:pathLst>
                <a:path w="1357" h="823" extrusionOk="0">
                  <a:moveTo>
                    <a:pt x="1356" y="165"/>
                  </a:moveTo>
                  <a:lnTo>
                    <a:pt x="1" y="1"/>
                  </a:lnTo>
                  <a:cubicBezTo>
                    <a:pt x="822" y="822"/>
                    <a:pt x="822" y="822"/>
                    <a:pt x="1356" y="165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6" name="Google Shape;9616;p17"/>
            <p:cNvSpPr/>
            <p:nvPr/>
          </p:nvSpPr>
          <p:spPr>
            <a:xfrm>
              <a:off x="3447450" y="1613275"/>
              <a:ext cx="33925" cy="32875"/>
            </a:xfrm>
            <a:custGeom>
              <a:avLst/>
              <a:gdLst/>
              <a:ahLst/>
              <a:cxnLst/>
              <a:rect l="l" t="t" r="r" b="b"/>
              <a:pathLst>
                <a:path w="1357" h="1315" extrusionOk="0">
                  <a:moveTo>
                    <a:pt x="987" y="0"/>
                  </a:moveTo>
                  <a:cubicBezTo>
                    <a:pt x="658" y="411"/>
                    <a:pt x="370" y="822"/>
                    <a:pt x="1" y="1315"/>
                  </a:cubicBezTo>
                  <a:cubicBezTo>
                    <a:pt x="1028" y="1068"/>
                    <a:pt x="1356" y="617"/>
                    <a:pt x="987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7" name="Google Shape;9617;p17"/>
            <p:cNvSpPr/>
            <p:nvPr/>
          </p:nvSpPr>
          <p:spPr>
            <a:xfrm>
              <a:off x="4108850" y="1947050"/>
              <a:ext cx="1050" cy="25"/>
            </a:xfrm>
            <a:custGeom>
              <a:avLst/>
              <a:gdLst/>
              <a:ahLst/>
              <a:cxnLst/>
              <a:rect l="l" t="t" r="r" b="b"/>
              <a:pathLst>
                <a:path w="42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41" y="0"/>
                    <a:pt x="41" y="0"/>
                    <a:pt x="0" y="0"/>
                  </a:cubicBezTo>
                  <a:cubicBezTo>
                    <a:pt x="4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8" name="Google Shape;9618;p17"/>
            <p:cNvSpPr/>
            <p:nvPr/>
          </p:nvSpPr>
          <p:spPr>
            <a:xfrm>
              <a:off x="4110900" y="1928550"/>
              <a:ext cx="30825" cy="20575"/>
            </a:xfrm>
            <a:custGeom>
              <a:avLst/>
              <a:gdLst/>
              <a:ahLst/>
              <a:cxnLst/>
              <a:rect l="l" t="t" r="r" b="b"/>
              <a:pathLst>
                <a:path w="1233" h="823" extrusionOk="0">
                  <a:moveTo>
                    <a:pt x="699" y="1"/>
                  </a:moveTo>
                  <a:cubicBezTo>
                    <a:pt x="534" y="1"/>
                    <a:pt x="288" y="330"/>
                    <a:pt x="124" y="494"/>
                  </a:cubicBezTo>
                  <a:cubicBezTo>
                    <a:pt x="83" y="535"/>
                    <a:pt x="0" y="617"/>
                    <a:pt x="0" y="740"/>
                  </a:cubicBezTo>
                  <a:cubicBezTo>
                    <a:pt x="370" y="782"/>
                    <a:pt x="740" y="782"/>
                    <a:pt x="1151" y="823"/>
                  </a:cubicBezTo>
                  <a:cubicBezTo>
                    <a:pt x="1151" y="412"/>
                    <a:pt x="1233" y="124"/>
                    <a:pt x="699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9" name="Google Shape;9619;p17"/>
            <p:cNvSpPr/>
            <p:nvPr/>
          </p:nvSpPr>
          <p:spPr>
            <a:xfrm>
              <a:off x="2316725" y="2849775"/>
              <a:ext cx="23650" cy="18525"/>
            </a:xfrm>
            <a:custGeom>
              <a:avLst/>
              <a:gdLst/>
              <a:ahLst/>
              <a:cxnLst/>
              <a:rect l="l" t="t" r="r" b="b"/>
              <a:pathLst>
                <a:path w="946" h="741" extrusionOk="0">
                  <a:moveTo>
                    <a:pt x="822" y="617"/>
                  </a:moveTo>
                  <a:cubicBezTo>
                    <a:pt x="946" y="288"/>
                    <a:pt x="699" y="83"/>
                    <a:pt x="288" y="1"/>
                  </a:cubicBezTo>
                  <a:lnTo>
                    <a:pt x="42" y="1"/>
                  </a:lnTo>
                  <a:cubicBezTo>
                    <a:pt x="1" y="535"/>
                    <a:pt x="42" y="699"/>
                    <a:pt x="329" y="740"/>
                  </a:cubicBezTo>
                  <a:cubicBezTo>
                    <a:pt x="576" y="740"/>
                    <a:pt x="781" y="658"/>
                    <a:pt x="822" y="617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0" name="Google Shape;9620;p17"/>
            <p:cNvSpPr/>
            <p:nvPr/>
          </p:nvSpPr>
          <p:spPr>
            <a:xfrm>
              <a:off x="3445400" y="456875"/>
              <a:ext cx="30825" cy="23625"/>
            </a:xfrm>
            <a:custGeom>
              <a:avLst/>
              <a:gdLst/>
              <a:ahLst/>
              <a:cxnLst/>
              <a:rect l="l" t="t" r="r" b="b"/>
              <a:pathLst>
                <a:path w="1233" h="945" extrusionOk="0">
                  <a:moveTo>
                    <a:pt x="904" y="0"/>
                  </a:moveTo>
                  <a:cubicBezTo>
                    <a:pt x="411" y="164"/>
                    <a:pt x="1" y="411"/>
                    <a:pt x="247" y="945"/>
                  </a:cubicBezTo>
                  <a:cubicBezTo>
                    <a:pt x="1233" y="452"/>
                    <a:pt x="1233" y="452"/>
                    <a:pt x="904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1" name="Google Shape;9621;p17"/>
            <p:cNvSpPr/>
            <p:nvPr/>
          </p:nvSpPr>
          <p:spPr>
            <a:xfrm>
              <a:off x="3981500" y="2288025"/>
              <a:ext cx="29800" cy="30825"/>
            </a:xfrm>
            <a:custGeom>
              <a:avLst/>
              <a:gdLst/>
              <a:ahLst/>
              <a:cxnLst/>
              <a:rect l="l" t="t" r="r" b="b"/>
              <a:pathLst>
                <a:path w="1192" h="1233" extrusionOk="0">
                  <a:moveTo>
                    <a:pt x="452" y="1232"/>
                  </a:moveTo>
                  <a:cubicBezTo>
                    <a:pt x="1027" y="822"/>
                    <a:pt x="1192" y="411"/>
                    <a:pt x="1068" y="0"/>
                  </a:cubicBezTo>
                  <a:cubicBezTo>
                    <a:pt x="781" y="164"/>
                    <a:pt x="411" y="370"/>
                    <a:pt x="0" y="575"/>
                  </a:cubicBezTo>
                  <a:cubicBezTo>
                    <a:pt x="124" y="739"/>
                    <a:pt x="247" y="945"/>
                    <a:pt x="452" y="123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2" name="Google Shape;9622;p17"/>
            <p:cNvSpPr/>
            <p:nvPr/>
          </p:nvSpPr>
          <p:spPr>
            <a:xfrm>
              <a:off x="4008200" y="2288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3" name="Google Shape;9623;p17"/>
            <p:cNvSpPr/>
            <p:nvPr/>
          </p:nvSpPr>
          <p:spPr>
            <a:xfrm>
              <a:off x="3765825" y="1691325"/>
              <a:ext cx="40075" cy="24675"/>
            </a:xfrm>
            <a:custGeom>
              <a:avLst/>
              <a:gdLst/>
              <a:ahLst/>
              <a:cxnLst/>
              <a:rect l="l" t="t" r="r" b="b"/>
              <a:pathLst>
                <a:path w="1603" h="987" extrusionOk="0">
                  <a:moveTo>
                    <a:pt x="1603" y="617"/>
                  </a:moveTo>
                  <a:cubicBezTo>
                    <a:pt x="1069" y="411"/>
                    <a:pt x="617" y="247"/>
                    <a:pt x="1" y="0"/>
                  </a:cubicBezTo>
                  <a:cubicBezTo>
                    <a:pt x="658" y="945"/>
                    <a:pt x="822" y="986"/>
                    <a:pt x="1603" y="617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4" name="Google Shape;9624;p17"/>
            <p:cNvSpPr/>
            <p:nvPr/>
          </p:nvSpPr>
          <p:spPr>
            <a:xfrm>
              <a:off x="5303250" y="1340100"/>
              <a:ext cx="53425" cy="22600"/>
            </a:xfrm>
            <a:custGeom>
              <a:avLst/>
              <a:gdLst/>
              <a:ahLst/>
              <a:cxnLst/>
              <a:rect l="l" t="t" r="r" b="b"/>
              <a:pathLst>
                <a:path w="2137" h="904" extrusionOk="0">
                  <a:moveTo>
                    <a:pt x="0" y="205"/>
                  </a:moveTo>
                  <a:cubicBezTo>
                    <a:pt x="699" y="452"/>
                    <a:pt x="1315" y="657"/>
                    <a:pt x="1972" y="904"/>
                  </a:cubicBezTo>
                  <a:cubicBezTo>
                    <a:pt x="2013" y="822"/>
                    <a:pt x="2054" y="739"/>
                    <a:pt x="2136" y="657"/>
                  </a:cubicBezTo>
                  <a:cubicBezTo>
                    <a:pt x="1520" y="411"/>
                    <a:pt x="945" y="82"/>
                    <a:pt x="165" y="0"/>
                  </a:cubicBezTo>
                  <a:cubicBezTo>
                    <a:pt x="124" y="41"/>
                    <a:pt x="82" y="123"/>
                    <a:pt x="0" y="205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5" name="Google Shape;9625;p17"/>
            <p:cNvSpPr/>
            <p:nvPr/>
          </p:nvSpPr>
          <p:spPr>
            <a:xfrm>
              <a:off x="4044150" y="926200"/>
              <a:ext cx="38025" cy="20575"/>
            </a:xfrm>
            <a:custGeom>
              <a:avLst/>
              <a:gdLst/>
              <a:ahLst/>
              <a:cxnLst/>
              <a:rect l="l" t="t" r="r" b="b"/>
              <a:pathLst>
                <a:path w="1521" h="823" extrusionOk="0">
                  <a:moveTo>
                    <a:pt x="0" y="822"/>
                  </a:moveTo>
                  <a:cubicBezTo>
                    <a:pt x="288" y="658"/>
                    <a:pt x="534" y="576"/>
                    <a:pt x="740" y="412"/>
                  </a:cubicBezTo>
                  <a:cubicBezTo>
                    <a:pt x="945" y="329"/>
                    <a:pt x="1150" y="206"/>
                    <a:pt x="1520" y="42"/>
                  </a:cubicBezTo>
                  <a:cubicBezTo>
                    <a:pt x="329" y="1"/>
                    <a:pt x="82" y="165"/>
                    <a:pt x="0" y="82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6" name="Google Shape;9626;p17"/>
            <p:cNvSpPr/>
            <p:nvPr/>
          </p:nvSpPr>
          <p:spPr>
            <a:xfrm>
              <a:off x="3864425" y="1147000"/>
              <a:ext cx="34925" cy="21600"/>
            </a:xfrm>
            <a:custGeom>
              <a:avLst/>
              <a:gdLst/>
              <a:ahLst/>
              <a:cxnLst/>
              <a:rect l="l" t="t" r="r" b="b"/>
              <a:pathLst>
                <a:path w="1397" h="864" extrusionOk="0">
                  <a:moveTo>
                    <a:pt x="1027" y="1"/>
                  </a:moveTo>
                  <a:cubicBezTo>
                    <a:pt x="534" y="206"/>
                    <a:pt x="0" y="247"/>
                    <a:pt x="206" y="864"/>
                  </a:cubicBezTo>
                  <a:cubicBezTo>
                    <a:pt x="904" y="740"/>
                    <a:pt x="1397" y="576"/>
                    <a:pt x="1027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7" name="Google Shape;9627;p17"/>
            <p:cNvSpPr/>
            <p:nvPr/>
          </p:nvSpPr>
          <p:spPr>
            <a:xfrm>
              <a:off x="5541500" y="1264100"/>
              <a:ext cx="61650" cy="10275"/>
            </a:xfrm>
            <a:custGeom>
              <a:avLst/>
              <a:gdLst/>
              <a:ahLst/>
              <a:cxnLst/>
              <a:rect l="l" t="t" r="r" b="b"/>
              <a:pathLst>
                <a:path w="2466" h="411" extrusionOk="0">
                  <a:moveTo>
                    <a:pt x="2466" y="0"/>
                  </a:moveTo>
                  <a:lnTo>
                    <a:pt x="1" y="0"/>
                  </a:lnTo>
                  <a:cubicBezTo>
                    <a:pt x="987" y="411"/>
                    <a:pt x="1685" y="41"/>
                    <a:pt x="2466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8" name="Google Shape;9628;p17"/>
            <p:cNvSpPr/>
            <p:nvPr/>
          </p:nvSpPr>
          <p:spPr>
            <a:xfrm>
              <a:off x="3686750" y="1511600"/>
              <a:ext cx="16450" cy="15425"/>
            </a:xfrm>
            <a:custGeom>
              <a:avLst/>
              <a:gdLst/>
              <a:ahLst/>
              <a:cxnLst/>
              <a:rect l="l" t="t" r="r" b="b"/>
              <a:pathLst>
                <a:path w="658" h="617" extrusionOk="0">
                  <a:moveTo>
                    <a:pt x="617" y="617"/>
                  </a:moveTo>
                  <a:cubicBezTo>
                    <a:pt x="617" y="576"/>
                    <a:pt x="658" y="534"/>
                    <a:pt x="658" y="534"/>
                  </a:cubicBezTo>
                  <a:cubicBezTo>
                    <a:pt x="534" y="370"/>
                    <a:pt x="452" y="206"/>
                    <a:pt x="288" y="0"/>
                  </a:cubicBezTo>
                  <a:cubicBezTo>
                    <a:pt x="0" y="452"/>
                    <a:pt x="0" y="534"/>
                    <a:pt x="617" y="617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9" name="Google Shape;9629;p17"/>
            <p:cNvSpPr/>
            <p:nvPr/>
          </p:nvSpPr>
          <p:spPr>
            <a:xfrm>
              <a:off x="4859575" y="929275"/>
              <a:ext cx="28775" cy="30850"/>
            </a:xfrm>
            <a:custGeom>
              <a:avLst/>
              <a:gdLst/>
              <a:ahLst/>
              <a:cxnLst/>
              <a:rect l="l" t="t" r="r" b="b"/>
              <a:pathLst>
                <a:path w="1151" h="1234" extrusionOk="0">
                  <a:moveTo>
                    <a:pt x="206" y="1233"/>
                  </a:moveTo>
                  <a:cubicBezTo>
                    <a:pt x="576" y="699"/>
                    <a:pt x="863" y="330"/>
                    <a:pt x="1151" y="1"/>
                  </a:cubicBezTo>
                  <a:cubicBezTo>
                    <a:pt x="42" y="289"/>
                    <a:pt x="1" y="412"/>
                    <a:pt x="206" y="123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0" name="Google Shape;9630;p17"/>
            <p:cNvSpPr/>
            <p:nvPr/>
          </p:nvSpPr>
          <p:spPr>
            <a:xfrm>
              <a:off x="4056475" y="1911100"/>
              <a:ext cx="1050" cy="25"/>
            </a:xfrm>
            <a:custGeom>
              <a:avLst/>
              <a:gdLst/>
              <a:ahLst/>
              <a:cxnLst/>
              <a:rect l="l" t="t" r="r" b="b"/>
              <a:pathLst>
                <a:path w="42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ubicBezTo>
                    <a:pt x="41" y="1"/>
                    <a:pt x="41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1" name="Google Shape;9631;p17"/>
            <p:cNvSpPr/>
            <p:nvPr/>
          </p:nvSpPr>
          <p:spPr>
            <a:xfrm>
              <a:off x="4022575" y="1902875"/>
              <a:ext cx="33925" cy="22625"/>
            </a:xfrm>
            <a:custGeom>
              <a:avLst/>
              <a:gdLst/>
              <a:ahLst/>
              <a:cxnLst/>
              <a:rect l="l" t="t" r="r" b="b"/>
              <a:pathLst>
                <a:path w="1357" h="905" extrusionOk="0">
                  <a:moveTo>
                    <a:pt x="1" y="905"/>
                  </a:moveTo>
                  <a:cubicBezTo>
                    <a:pt x="535" y="699"/>
                    <a:pt x="945" y="494"/>
                    <a:pt x="1356" y="330"/>
                  </a:cubicBezTo>
                  <a:cubicBezTo>
                    <a:pt x="904" y="206"/>
                    <a:pt x="452" y="124"/>
                    <a:pt x="1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2" name="Google Shape;9632;p17"/>
            <p:cNvSpPr/>
            <p:nvPr/>
          </p:nvSpPr>
          <p:spPr>
            <a:xfrm>
              <a:off x="3971225" y="2986375"/>
              <a:ext cx="43150" cy="14400"/>
            </a:xfrm>
            <a:custGeom>
              <a:avLst/>
              <a:gdLst/>
              <a:ahLst/>
              <a:cxnLst/>
              <a:rect l="l" t="t" r="r" b="b"/>
              <a:pathLst>
                <a:path w="1726" h="576" extrusionOk="0">
                  <a:moveTo>
                    <a:pt x="1" y="288"/>
                  </a:moveTo>
                  <a:cubicBezTo>
                    <a:pt x="576" y="370"/>
                    <a:pt x="1069" y="494"/>
                    <a:pt x="1644" y="576"/>
                  </a:cubicBezTo>
                  <a:cubicBezTo>
                    <a:pt x="1685" y="535"/>
                    <a:pt x="1726" y="411"/>
                    <a:pt x="1726" y="370"/>
                  </a:cubicBezTo>
                  <a:cubicBezTo>
                    <a:pt x="1274" y="1"/>
                    <a:pt x="699" y="1"/>
                    <a:pt x="124" y="83"/>
                  </a:cubicBezTo>
                  <a:cubicBezTo>
                    <a:pt x="42" y="124"/>
                    <a:pt x="1" y="165"/>
                    <a:pt x="1" y="288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3" name="Google Shape;9633;p17"/>
            <p:cNvSpPr/>
            <p:nvPr/>
          </p:nvSpPr>
          <p:spPr>
            <a:xfrm>
              <a:off x="4811300" y="1112100"/>
              <a:ext cx="23650" cy="31850"/>
            </a:xfrm>
            <a:custGeom>
              <a:avLst/>
              <a:gdLst/>
              <a:ahLst/>
              <a:cxnLst/>
              <a:rect l="l" t="t" r="r" b="b"/>
              <a:pathLst>
                <a:path w="946" h="1274" extrusionOk="0">
                  <a:moveTo>
                    <a:pt x="946" y="0"/>
                  </a:moveTo>
                  <a:cubicBezTo>
                    <a:pt x="1" y="616"/>
                    <a:pt x="1" y="616"/>
                    <a:pt x="740" y="1274"/>
                  </a:cubicBezTo>
                  <a:cubicBezTo>
                    <a:pt x="864" y="822"/>
                    <a:pt x="905" y="493"/>
                    <a:pt x="946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4" name="Google Shape;9634;p17"/>
            <p:cNvSpPr/>
            <p:nvPr/>
          </p:nvSpPr>
          <p:spPr>
            <a:xfrm>
              <a:off x="4531975" y="1092575"/>
              <a:ext cx="30825" cy="19550"/>
            </a:xfrm>
            <a:custGeom>
              <a:avLst/>
              <a:gdLst/>
              <a:ahLst/>
              <a:cxnLst/>
              <a:rect l="l" t="t" r="r" b="b"/>
              <a:pathLst>
                <a:path w="1233" h="782" extrusionOk="0">
                  <a:moveTo>
                    <a:pt x="370" y="781"/>
                  </a:moveTo>
                  <a:cubicBezTo>
                    <a:pt x="1233" y="329"/>
                    <a:pt x="1233" y="329"/>
                    <a:pt x="0" y="1"/>
                  </a:cubicBezTo>
                  <a:cubicBezTo>
                    <a:pt x="123" y="247"/>
                    <a:pt x="288" y="494"/>
                    <a:pt x="370" y="78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5" name="Google Shape;9635;p17"/>
            <p:cNvSpPr/>
            <p:nvPr/>
          </p:nvSpPr>
          <p:spPr>
            <a:xfrm>
              <a:off x="4464175" y="1894675"/>
              <a:ext cx="30850" cy="16450"/>
            </a:xfrm>
            <a:custGeom>
              <a:avLst/>
              <a:gdLst/>
              <a:ahLst/>
              <a:cxnLst/>
              <a:rect l="l" t="t" r="r" b="b"/>
              <a:pathLst>
                <a:path w="1234" h="658" extrusionOk="0">
                  <a:moveTo>
                    <a:pt x="1" y="0"/>
                  </a:moveTo>
                  <a:cubicBezTo>
                    <a:pt x="206" y="329"/>
                    <a:pt x="535" y="658"/>
                    <a:pt x="1233" y="658"/>
                  </a:cubicBezTo>
                  <a:cubicBezTo>
                    <a:pt x="1151" y="82"/>
                    <a:pt x="617" y="0"/>
                    <a:pt x="1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6" name="Google Shape;9636;p17"/>
            <p:cNvSpPr/>
            <p:nvPr/>
          </p:nvSpPr>
          <p:spPr>
            <a:xfrm>
              <a:off x="5553825" y="1624575"/>
              <a:ext cx="27750" cy="25700"/>
            </a:xfrm>
            <a:custGeom>
              <a:avLst/>
              <a:gdLst/>
              <a:ahLst/>
              <a:cxnLst/>
              <a:rect l="l" t="t" r="r" b="b"/>
              <a:pathLst>
                <a:path w="1110" h="1028" extrusionOk="0">
                  <a:moveTo>
                    <a:pt x="822" y="1027"/>
                  </a:moveTo>
                  <a:cubicBezTo>
                    <a:pt x="946" y="616"/>
                    <a:pt x="987" y="370"/>
                    <a:pt x="1110" y="0"/>
                  </a:cubicBezTo>
                  <a:cubicBezTo>
                    <a:pt x="1" y="206"/>
                    <a:pt x="1" y="247"/>
                    <a:pt x="822" y="1027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7" name="Google Shape;9637;p17"/>
            <p:cNvSpPr/>
            <p:nvPr/>
          </p:nvSpPr>
          <p:spPr>
            <a:xfrm>
              <a:off x="5763350" y="1496200"/>
              <a:ext cx="35950" cy="20550"/>
            </a:xfrm>
            <a:custGeom>
              <a:avLst/>
              <a:gdLst/>
              <a:ahLst/>
              <a:cxnLst/>
              <a:rect l="l" t="t" r="r" b="b"/>
              <a:pathLst>
                <a:path w="1438" h="822" extrusionOk="0">
                  <a:moveTo>
                    <a:pt x="1438" y="411"/>
                  </a:moveTo>
                  <a:cubicBezTo>
                    <a:pt x="1438" y="370"/>
                    <a:pt x="1438" y="247"/>
                    <a:pt x="1397" y="206"/>
                  </a:cubicBezTo>
                  <a:cubicBezTo>
                    <a:pt x="986" y="165"/>
                    <a:pt x="616" y="82"/>
                    <a:pt x="0" y="0"/>
                  </a:cubicBezTo>
                  <a:cubicBezTo>
                    <a:pt x="164" y="370"/>
                    <a:pt x="206" y="575"/>
                    <a:pt x="329" y="822"/>
                  </a:cubicBezTo>
                  <a:cubicBezTo>
                    <a:pt x="781" y="616"/>
                    <a:pt x="1068" y="534"/>
                    <a:pt x="1438" y="41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8" name="Google Shape;9638;p17"/>
            <p:cNvSpPr/>
            <p:nvPr/>
          </p:nvSpPr>
          <p:spPr>
            <a:xfrm>
              <a:off x="3302650" y="1577325"/>
              <a:ext cx="29800" cy="24675"/>
            </a:xfrm>
            <a:custGeom>
              <a:avLst/>
              <a:gdLst/>
              <a:ahLst/>
              <a:cxnLst/>
              <a:rect l="l" t="t" r="r" b="b"/>
              <a:pathLst>
                <a:path w="1192" h="987" extrusionOk="0">
                  <a:moveTo>
                    <a:pt x="658" y="1"/>
                  </a:moveTo>
                  <a:cubicBezTo>
                    <a:pt x="0" y="411"/>
                    <a:pt x="247" y="699"/>
                    <a:pt x="904" y="986"/>
                  </a:cubicBezTo>
                  <a:cubicBezTo>
                    <a:pt x="1069" y="617"/>
                    <a:pt x="1192" y="288"/>
                    <a:pt x="658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9" name="Google Shape;9639;p17"/>
            <p:cNvSpPr/>
            <p:nvPr/>
          </p:nvSpPr>
          <p:spPr>
            <a:xfrm>
              <a:off x="4375875" y="1737550"/>
              <a:ext cx="27750" cy="20550"/>
            </a:xfrm>
            <a:custGeom>
              <a:avLst/>
              <a:gdLst/>
              <a:ahLst/>
              <a:cxnLst/>
              <a:rect l="l" t="t" r="r" b="b"/>
              <a:pathLst>
                <a:path w="1110" h="822" extrusionOk="0">
                  <a:moveTo>
                    <a:pt x="41" y="123"/>
                  </a:moveTo>
                  <a:cubicBezTo>
                    <a:pt x="0" y="329"/>
                    <a:pt x="82" y="575"/>
                    <a:pt x="123" y="822"/>
                  </a:cubicBezTo>
                  <a:lnTo>
                    <a:pt x="411" y="822"/>
                  </a:lnTo>
                  <a:cubicBezTo>
                    <a:pt x="575" y="616"/>
                    <a:pt x="740" y="411"/>
                    <a:pt x="1109" y="0"/>
                  </a:cubicBezTo>
                  <a:cubicBezTo>
                    <a:pt x="575" y="41"/>
                    <a:pt x="41" y="123"/>
                    <a:pt x="41" y="12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0" name="Google Shape;9640;p17"/>
            <p:cNvSpPr/>
            <p:nvPr/>
          </p:nvSpPr>
          <p:spPr>
            <a:xfrm>
              <a:off x="2863100" y="3337600"/>
              <a:ext cx="44175" cy="39075"/>
            </a:xfrm>
            <a:custGeom>
              <a:avLst/>
              <a:gdLst/>
              <a:ahLst/>
              <a:cxnLst/>
              <a:rect l="l" t="t" r="r" b="b"/>
              <a:pathLst>
                <a:path w="1767" h="1563" extrusionOk="0">
                  <a:moveTo>
                    <a:pt x="1767" y="1357"/>
                  </a:moveTo>
                  <a:cubicBezTo>
                    <a:pt x="1602" y="905"/>
                    <a:pt x="1438" y="617"/>
                    <a:pt x="1233" y="1"/>
                  </a:cubicBezTo>
                  <a:cubicBezTo>
                    <a:pt x="699" y="617"/>
                    <a:pt x="370" y="946"/>
                    <a:pt x="0" y="1357"/>
                  </a:cubicBezTo>
                  <a:cubicBezTo>
                    <a:pt x="123" y="1439"/>
                    <a:pt x="206" y="1521"/>
                    <a:pt x="288" y="1562"/>
                  </a:cubicBezTo>
                  <a:cubicBezTo>
                    <a:pt x="740" y="1521"/>
                    <a:pt x="1192" y="1480"/>
                    <a:pt x="1767" y="1357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1" name="Google Shape;9641;p17"/>
            <p:cNvSpPr/>
            <p:nvPr/>
          </p:nvSpPr>
          <p:spPr>
            <a:xfrm>
              <a:off x="3887025" y="1214800"/>
              <a:ext cx="31850" cy="22625"/>
            </a:xfrm>
            <a:custGeom>
              <a:avLst/>
              <a:gdLst/>
              <a:ahLst/>
              <a:cxnLst/>
              <a:rect l="l" t="t" r="r" b="b"/>
              <a:pathLst>
                <a:path w="1274" h="905" extrusionOk="0">
                  <a:moveTo>
                    <a:pt x="822" y="0"/>
                  </a:moveTo>
                  <a:cubicBezTo>
                    <a:pt x="0" y="370"/>
                    <a:pt x="0" y="370"/>
                    <a:pt x="822" y="904"/>
                  </a:cubicBezTo>
                  <a:cubicBezTo>
                    <a:pt x="1109" y="534"/>
                    <a:pt x="1273" y="247"/>
                    <a:pt x="822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2" name="Google Shape;9642;p17"/>
            <p:cNvSpPr/>
            <p:nvPr/>
          </p:nvSpPr>
          <p:spPr>
            <a:xfrm>
              <a:off x="1640975" y="4947950"/>
              <a:ext cx="24650" cy="44200"/>
            </a:xfrm>
            <a:custGeom>
              <a:avLst/>
              <a:gdLst/>
              <a:ahLst/>
              <a:cxnLst/>
              <a:rect l="l" t="t" r="r" b="b"/>
              <a:pathLst>
                <a:path w="986" h="1768" extrusionOk="0">
                  <a:moveTo>
                    <a:pt x="657" y="1"/>
                  </a:moveTo>
                  <a:cubicBezTo>
                    <a:pt x="370" y="453"/>
                    <a:pt x="0" y="946"/>
                    <a:pt x="205" y="1767"/>
                  </a:cubicBezTo>
                  <a:cubicBezTo>
                    <a:pt x="534" y="1028"/>
                    <a:pt x="986" y="617"/>
                    <a:pt x="657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3" name="Google Shape;9643;p17"/>
            <p:cNvSpPr/>
            <p:nvPr/>
          </p:nvSpPr>
          <p:spPr>
            <a:xfrm>
              <a:off x="5258050" y="1363700"/>
              <a:ext cx="30850" cy="23650"/>
            </a:xfrm>
            <a:custGeom>
              <a:avLst/>
              <a:gdLst/>
              <a:ahLst/>
              <a:cxnLst/>
              <a:rect l="l" t="t" r="r" b="b"/>
              <a:pathLst>
                <a:path w="1234" h="946" extrusionOk="0">
                  <a:moveTo>
                    <a:pt x="1" y="535"/>
                  </a:moveTo>
                  <a:cubicBezTo>
                    <a:pt x="1" y="617"/>
                    <a:pt x="206" y="781"/>
                    <a:pt x="329" y="946"/>
                  </a:cubicBezTo>
                  <a:cubicBezTo>
                    <a:pt x="658" y="781"/>
                    <a:pt x="946" y="617"/>
                    <a:pt x="1233" y="412"/>
                  </a:cubicBezTo>
                  <a:lnTo>
                    <a:pt x="1028" y="206"/>
                  </a:lnTo>
                  <a:cubicBezTo>
                    <a:pt x="617" y="288"/>
                    <a:pt x="83" y="1"/>
                    <a:pt x="1" y="535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4" name="Google Shape;9644;p17"/>
            <p:cNvSpPr/>
            <p:nvPr/>
          </p:nvSpPr>
          <p:spPr>
            <a:xfrm>
              <a:off x="4886275" y="1027875"/>
              <a:ext cx="28800" cy="16450"/>
            </a:xfrm>
            <a:custGeom>
              <a:avLst/>
              <a:gdLst/>
              <a:ahLst/>
              <a:cxnLst/>
              <a:rect l="l" t="t" r="r" b="b"/>
              <a:pathLst>
                <a:path w="1152" h="658" extrusionOk="0">
                  <a:moveTo>
                    <a:pt x="1110" y="165"/>
                  </a:moveTo>
                  <a:cubicBezTo>
                    <a:pt x="1110" y="83"/>
                    <a:pt x="535" y="42"/>
                    <a:pt x="206" y="1"/>
                  </a:cubicBezTo>
                  <a:cubicBezTo>
                    <a:pt x="165" y="206"/>
                    <a:pt x="83" y="411"/>
                    <a:pt x="1" y="658"/>
                  </a:cubicBezTo>
                  <a:cubicBezTo>
                    <a:pt x="617" y="658"/>
                    <a:pt x="1151" y="617"/>
                    <a:pt x="1110" y="165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5" name="Google Shape;9645;p17"/>
            <p:cNvSpPr/>
            <p:nvPr/>
          </p:nvSpPr>
          <p:spPr>
            <a:xfrm>
              <a:off x="4891425" y="1027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6" name="Google Shape;9646;p17"/>
            <p:cNvSpPr/>
            <p:nvPr/>
          </p:nvSpPr>
          <p:spPr>
            <a:xfrm>
              <a:off x="4642875" y="1346250"/>
              <a:ext cx="32900" cy="19550"/>
            </a:xfrm>
            <a:custGeom>
              <a:avLst/>
              <a:gdLst/>
              <a:ahLst/>
              <a:cxnLst/>
              <a:rect l="l" t="t" r="r" b="b"/>
              <a:pathLst>
                <a:path w="1316" h="782" extrusionOk="0">
                  <a:moveTo>
                    <a:pt x="1" y="42"/>
                  </a:moveTo>
                  <a:cubicBezTo>
                    <a:pt x="412" y="370"/>
                    <a:pt x="658" y="576"/>
                    <a:pt x="905" y="781"/>
                  </a:cubicBezTo>
                  <a:cubicBezTo>
                    <a:pt x="1069" y="617"/>
                    <a:pt x="1315" y="493"/>
                    <a:pt x="1274" y="370"/>
                  </a:cubicBezTo>
                  <a:cubicBezTo>
                    <a:pt x="1274" y="1"/>
                    <a:pt x="822" y="1"/>
                    <a:pt x="1" y="4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7" name="Google Shape;9647;p17"/>
            <p:cNvSpPr/>
            <p:nvPr/>
          </p:nvSpPr>
          <p:spPr>
            <a:xfrm>
              <a:off x="2645375" y="3852150"/>
              <a:ext cx="37000" cy="25700"/>
            </a:xfrm>
            <a:custGeom>
              <a:avLst/>
              <a:gdLst/>
              <a:ahLst/>
              <a:cxnLst/>
              <a:rect l="l" t="t" r="r" b="b"/>
              <a:pathLst>
                <a:path w="1480" h="1028" extrusionOk="0">
                  <a:moveTo>
                    <a:pt x="411" y="1027"/>
                  </a:moveTo>
                  <a:cubicBezTo>
                    <a:pt x="658" y="493"/>
                    <a:pt x="1438" y="575"/>
                    <a:pt x="1479" y="0"/>
                  </a:cubicBezTo>
                  <a:cubicBezTo>
                    <a:pt x="904" y="164"/>
                    <a:pt x="493" y="247"/>
                    <a:pt x="0" y="370"/>
                  </a:cubicBezTo>
                  <a:cubicBezTo>
                    <a:pt x="82" y="493"/>
                    <a:pt x="206" y="657"/>
                    <a:pt x="411" y="1027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8" name="Google Shape;9648;p17"/>
            <p:cNvSpPr/>
            <p:nvPr/>
          </p:nvSpPr>
          <p:spPr>
            <a:xfrm>
              <a:off x="5891725" y="1194250"/>
              <a:ext cx="30825" cy="18525"/>
            </a:xfrm>
            <a:custGeom>
              <a:avLst/>
              <a:gdLst/>
              <a:ahLst/>
              <a:cxnLst/>
              <a:rect l="l" t="t" r="r" b="b"/>
              <a:pathLst>
                <a:path w="1233" h="741" extrusionOk="0">
                  <a:moveTo>
                    <a:pt x="41" y="206"/>
                  </a:moveTo>
                  <a:cubicBezTo>
                    <a:pt x="41" y="329"/>
                    <a:pt x="0" y="370"/>
                    <a:pt x="0" y="494"/>
                  </a:cubicBezTo>
                  <a:cubicBezTo>
                    <a:pt x="247" y="576"/>
                    <a:pt x="657" y="740"/>
                    <a:pt x="822" y="699"/>
                  </a:cubicBezTo>
                  <a:cubicBezTo>
                    <a:pt x="1233" y="494"/>
                    <a:pt x="1150" y="206"/>
                    <a:pt x="740" y="1"/>
                  </a:cubicBezTo>
                  <a:cubicBezTo>
                    <a:pt x="534" y="42"/>
                    <a:pt x="329" y="165"/>
                    <a:pt x="41" y="206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9" name="Google Shape;9649;p17"/>
            <p:cNvSpPr/>
            <p:nvPr/>
          </p:nvSpPr>
          <p:spPr>
            <a:xfrm>
              <a:off x="4911950" y="1398625"/>
              <a:ext cx="25" cy="1050"/>
            </a:xfrm>
            <a:custGeom>
              <a:avLst/>
              <a:gdLst/>
              <a:ahLst/>
              <a:cxnLst/>
              <a:rect l="l" t="t" r="r" b="b"/>
              <a:pathLst>
                <a:path w="1" h="42" extrusionOk="0">
                  <a:moveTo>
                    <a:pt x="1" y="42"/>
                  </a:moveTo>
                  <a:cubicBezTo>
                    <a:pt x="1" y="42"/>
                    <a:pt x="1" y="1"/>
                    <a:pt x="1" y="42"/>
                  </a:cubicBezTo>
                  <a:cubicBezTo>
                    <a:pt x="1" y="1"/>
                    <a:pt x="1" y="1"/>
                    <a:pt x="1" y="4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0" name="Google Shape;9650;p17"/>
            <p:cNvSpPr/>
            <p:nvPr/>
          </p:nvSpPr>
          <p:spPr>
            <a:xfrm>
              <a:off x="4910925" y="1383225"/>
              <a:ext cx="26725" cy="19525"/>
            </a:xfrm>
            <a:custGeom>
              <a:avLst/>
              <a:gdLst/>
              <a:ahLst/>
              <a:cxnLst/>
              <a:rect l="l" t="t" r="r" b="b"/>
              <a:pathLst>
                <a:path w="1069" h="781" extrusionOk="0">
                  <a:moveTo>
                    <a:pt x="1069" y="329"/>
                  </a:moveTo>
                  <a:cubicBezTo>
                    <a:pt x="1069" y="206"/>
                    <a:pt x="905" y="41"/>
                    <a:pt x="781" y="41"/>
                  </a:cubicBezTo>
                  <a:cubicBezTo>
                    <a:pt x="412" y="0"/>
                    <a:pt x="42" y="0"/>
                    <a:pt x="1" y="370"/>
                  </a:cubicBezTo>
                  <a:cubicBezTo>
                    <a:pt x="1" y="452"/>
                    <a:pt x="42" y="493"/>
                    <a:pt x="42" y="617"/>
                  </a:cubicBezTo>
                  <a:cubicBezTo>
                    <a:pt x="165" y="658"/>
                    <a:pt x="288" y="658"/>
                    <a:pt x="412" y="740"/>
                  </a:cubicBezTo>
                  <a:cubicBezTo>
                    <a:pt x="822" y="781"/>
                    <a:pt x="1069" y="617"/>
                    <a:pt x="1069" y="329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1" name="Google Shape;9651;p17"/>
            <p:cNvSpPr/>
            <p:nvPr/>
          </p:nvSpPr>
          <p:spPr>
            <a:xfrm>
              <a:off x="3220500" y="1589650"/>
              <a:ext cx="1050" cy="25"/>
            </a:xfrm>
            <a:custGeom>
              <a:avLst/>
              <a:gdLst/>
              <a:ahLst/>
              <a:cxnLst/>
              <a:rect l="l" t="t" r="r" b="b"/>
              <a:pathLst>
                <a:path w="42" h="1" extrusionOk="0">
                  <a:moveTo>
                    <a:pt x="41" y="1"/>
                  </a:moveTo>
                  <a:cubicBezTo>
                    <a:pt x="41" y="1"/>
                    <a:pt x="0" y="1"/>
                    <a:pt x="41" y="1"/>
                  </a:cubicBezTo>
                  <a:cubicBezTo>
                    <a:pt x="0" y="1"/>
                    <a:pt x="0" y="1"/>
                    <a:pt x="41" y="1"/>
                  </a:cubicBezTo>
                  <a:cubicBezTo>
                    <a:pt x="0" y="1"/>
                    <a:pt x="0" y="1"/>
                    <a:pt x="41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2" name="Google Shape;9652;p17"/>
            <p:cNvSpPr/>
            <p:nvPr/>
          </p:nvSpPr>
          <p:spPr>
            <a:xfrm>
              <a:off x="3194825" y="1589650"/>
              <a:ext cx="25700" cy="24675"/>
            </a:xfrm>
            <a:custGeom>
              <a:avLst/>
              <a:gdLst/>
              <a:ahLst/>
              <a:cxnLst/>
              <a:rect l="l" t="t" r="r" b="b"/>
              <a:pathLst>
                <a:path w="1028" h="987" extrusionOk="0">
                  <a:moveTo>
                    <a:pt x="0" y="986"/>
                  </a:moveTo>
                  <a:cubicBezTo>
                    <a:pt x="288" y="822"/>
                    <a:pt x="616" y="699"/>
                    <a:pt x="863" y="535"/>
                  </a:cubicBezTo>
                  <a:cubicBezTo>
                    <a:pt x="1027" y="411"/>
                    <a:pt x="1027" y="206"/>
                    <a:pt x="1027" y="1"/>
                  </a:cubicBezTo>
                  <a:cubicBezTo>
                    <a:pt x="82" y="370"/>
                    <a:pt x="82" y="370"/>
                    <a:pt x="0" y="986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3" name="Google Shape;9653;p17"/>
            <p:cNvSpPr/>
            <p:nvPr/>
          </p:nvSpPr>
          <p:spPr>
            <a:xfrm>
              <a:off x="5502475" y="1219925"/>
              <a:ext cx="31875" cy="30850"/>
            </a:xfrm>
            <a:custGeom>
              <a:avLst/>
              <a:gdLst/>
              <a:ahLst/>
              <a:cxnLst/>
              <a:rect l="l" t="t" r="r" b="b"/>
              <a:pathLst>
                <a:path w="1275" h="1234" extrusionOk="0">
                  <a:moveTo>
                    <a:pt x="1" y="124"/>
                  </a:moveTo>
                  <a:cubicBezTo>
                    <a:pt x="247" y="535"/>
                    <a:pt x="412" y="945"/>
                    <a:pt x="1274" y="1233"/>
                  </a:cubicBezTo>
                  <a:cubicBezTo>
                    <a:pt x="863" y="740"/>
                    <a:pt x="617" y="370"/>
                    <a:pt x="329" y="1"/>
                  </a:cubicBezTo>
                  <a:cubicBezTo>
                    <a:pt x="206" y="1"/>
                    <a:pt x="124" y="42"/>
                    <a:pt x="1" y="124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4" name="Google Shape;9654;p17"/>
            <p:cNvSpPr/>
            <p:nvPr/>
          </p:nvSpPr>
          <p:spPr>
            <a:xfrm>
              <a:off x="1895650" y="4286575"/>
              <a:ext cx="30850" cy="25700"/>
            </a:xfrm>
            <a:custGeom>
              <a:avLst/>
              <a:gdLst/>
              <a:ahLst/>
              <a:cxnLst/>
              <a:rect l="l" t="t" r="r" b="b"/>
              <a:pathLst>
                <a:path w="1234" h="1028" extrusionOk="0">
                  <a:moveTo>
                    <a:pt x="1233" y="0"/>
                  </a:moveTo>
                  <a:cubicBezTo>
                    <a:pt x="823" y="205"/>
                    <a:pt x="453" y="370"/>
                    <a:pt x="1" y="575"/>
                  </a:cubicBezTo>
                  <a:cubicBezTo>
                    <a:pt x="453" y="1027"/>
                    <a:pt x="453" y="1027"/>
                    <a:pt x="1233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5" name="Google Shape;9655;p17"/>
            <p:cNvSpPr/>
            <p:nvPr/>
          </p:nvSpPr>
          <p:spPr>
            <a:xfrm>
              <a:off x="2064100" y="3355075"/>
              <a:ext cx="27750" cy="15425"/>
            </a:xfrm>
            <a:custGeom>
              <a:avLst/>
              <a:gdLst/>
              <a:ahLst/>
              <a:cxnLst/>
              <a:rect l="l" t="t" r="r" b="b"/>
              <a:pathLst>
                <a:path w="1110" h="617" extrusionOk="0">
                  <a:moveTo>
                    <a:pt x="1068" y="329"/>
                  </a:moveTo>
                  <a:cubicBezTo>
                    <a:pt x="1109" y="247"/>
                    <a:pt x="863" y="0"/>
                    <a:pt x="739" y="0"/>
                  </a:cubicBezTo>
                  <a:cubicBezTo>
                    <a:pt x="493" y="41"/>
                    <a:pt x="288" y="165"/>
                    <a:pt x="0" y="247"/>
                  </a:cubicBezTo>
                  <a:cubicBezTo>
                    <a:pt x="247" y="452"/>
                    <a:pt x="411" y="617"/>
                    <a:pt x="452" y="617"/>
                  </a:cubicBezTo>
                  <a:cubicBezTo>
                    <a:pt x="698" y="575"/>
                    <a:pt x="904" y="452"/>
                    <a:pt x="1068" y="329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6" name="Google Shape;9656;p17"/>
            <p:cNvSpPr/>
            <p:nvPr/>
          </p:nvSpPr>
          <p:spPr>
            <a:xfrm>
              <a:off x="5553825" y="1325700"/>
              <a:ext cx="24675" cy="31875"/>
            </a:xfrm>
            <a:custGeom>
              <a:avLst/>
              <a:gdLst/>
              <a:ahLst/>
              <a:cxnLst/>
              <a:rect l="l" t="t" r="r" b="b"/>
              <a:pathLst>
                <a:path w="987" h="1275" extrusionOk="0">
                  <a:moveTo>
                    <a:pt x="617" y="1274"/>
                  </a:moveTo>
                  <a:cubicBezTo>
                    <a:pt x="740" y="905"/>
                    <a:pt x="905" y="617"/>
                    <a:pt x="987" y="288"/>
                  </a:cubicBezTo>
                  <a:cubicBezTo>
                    <a:pt x="740" y="206"/>
                    <a:pt x="576" y="83"/>
                    <a:pt x="412" y="1"/>
                  </a:cubicBezTo>
                  <a:cubicBezTo>
                    <a:pt x="1" y="412"/>
                    <a:pt x="371" y="823"/>
                    <a:pt x="617" y="1274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7" name="Google Shape;9657;p17"/>
            <p:cNvSpPr/>
            <p:nvPr/>
          </p:nvSpPr>
          <p:spPr>
            <a:xfrm>
              <a:off x="5563075" y="1324675"/>
              <a:ext cx="1050" cy="1050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2" y="42"/>
                  </a:moveTo>
                  <a:cubicBezTo>
                    <a:pt x="42" y="42"/>
                    <a:pt x="1" y="1"/>
                    <a:pt x="42" y="42"/>
                  </a:cubicBezTo>
                  <a:cubicBezTo>
                    <a:pt x="42" y="1"/>
                    <a:pt x="42" y="42"/>
                    <a:pt x="42" y="4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8" name="Google Shape;9658;p17"/>
            <p:cNvSpPr/>
            <p:nvPr/>
          </p:nvSpPr>
          <p:spPr>
            <a:xfrm>
              <a:off x="3723725" y="2441025"/>
              <a:ext cx="37000" cy="19550"/>
            </a:xfrm>
            <a:custGeom>
              <a:avLst/>
              <a:gdLst/>
              <a:ahLst/>
              <a:cxnLst/>
              <a:rect l="l" t="t" r="r" b="b"/>
              <a:pathLst>
                <a:path w="1480" h="782" extrusionOk="0">
                  <a:moveTo>
                    <a:pt x="699" y="1"/>
                  </a:moveTo>
                  <a:cubicBezTo>
                    <a:pt x="411" y="330"/>
                    <a:pt x="206" y="535"/>
                    <a:pt x="0" y="658"/>
                  </a:cubicBezTo>
                  <a:cubicBezTo>
                    <a:pt x="288" y="740"/>
                    <a:pt x="699" y="740"/>
                    <a:pt x="1479" y="78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9" name="Google Shape;9659;p17"/>
            <p:cNvSpPr/>
            <p:nvPr/>
          </p:nvSpPr>
          <p:spPr>
            <a:xfrm>
              <a:off x="3225625" y="3687825"/>
              <a:ext cx="29800" cy="19525"/>
            </a:xfrm>
            <a:custGeom>
              <a:avLst/>
              <a:gdLst/>
              <a:ahLst/>
              <a:cxnLst/>
              <a:rect l="l" t="t" r="r" b="b"/>
              <a:pathLst>
                <a:path w="1192" h="781" extrusionOk="0">
                  <a:moveTo>
                    <a:pt x="699" y="781"/>
                  </a:moveTo>
                  <a:cubicBezTo>
                    <a:pt x="1192" y="575"/>
                    <a:pt x="986" y="288"/>
                    <a:pt x="822" y="0"/>
                  </a:cubicBezTo>
                  <a:cubicBezTo>
                    <a:pt x="329" y="165"/>
                    <a:pt x="0" y="288"/>
                    <a:pt x="124" y="617"/>
                  </a:cubicBezTo>
                  <a:cubicBezTo>
                    <a:pt x="165" y="658"/>
                    <a:pt x="617" y="781"/>
                    <a:pt x="699" y="78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0" name="Google Shape;9660;p17"/>
            <p:cNvSpPr/>
            <p:nvPr/>
          </p:nvSpPr>
          <p:spPr>
            <a:xfrm>
              <a:off x="2896975" y="4068850"/>
              <a:ext cx="26725" cy="27750"/>
            </a:xfrm>
            <a:custGeom>
              <a:avLst/>
              <a:gdLst/>
              <a:ahLst/>
              <a:cxnLst/>
              <a:rect l="l" t="t" r="r" b="b"/>
              <a:pathLst>
                <a:path w="1069" h="1110" extrusionOk="0">
                  <a:moveTo>
                    <a:pt x="494" y="0"/>
                  </a:moveTo>
                  <a:cubicBezTo>
                    <a:pt x="247" y="370"/>
                    <a:pt x="1" y="575"/>
                    <a:pt x="1" y="781"/>
                  </a:cubicBezTo>
                  <a:cubicBezTo>
                    <a:pt x="1" y="863"/>
                    <a:pt x="371" y="1027"/>
                    <a:pt x="576" y="1109"/>
                  </a:cubicBezTo>
                  <a:cubicBezTo>
                    <a:pt x="781" y="945"/>
                    <a:pt x="1028" y="781"/>
                    <a:pt x="1069" y="575"/>
                  </a:cubicBezTo>
                  <a:cubicBezTo>
                    <a:pt x="1069" y="452"/>
                    <a:pt x="781" y="247"/>
                    <a:pt x="494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1" name="Google Shape;9661;p17"/>
            <p:cNvSpPr/>
            <p:nvPr/>
          </p:nvSpPr>
          <p:spPr>
            <a:xfrm>
              <a:off x="4873950" y="1398625"/>
              <a:ext cx="37000" cy="25700"/>
            </a:xfrm>
            <a:custGeom>
              <a:avLst/>
              <a:gdLst/>
              <a:ahLst/>
              <a:cxnLst/>
              <a:rect l="l" t="t" r="r" b="b"/>
              <a:pathLst>
                <a:path w="1480" h="1028" extrusionOk="0">
                  <a:moveTo>
                    <a:pt x="1" y="1028"/>
                  </a:moveTo>
                  <a:cubicBezTo>
                    <a:pt x="699" y="658"/>
                    <a:pt x="1069" y="370"/>
                    <a:pt x="1480" y="1"/>
                  </a:cubicBezTo>
                  <a:cubicBezTo>
                    <a:pt x="740" y="124"/>
                    <a:pt x="83" y="206"/>
                    <a:pt x="1" y="1028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2" name="Google Shape;9662;p17"/>
            <p:cNvSpPr/>
            <p:nvPr/>
          </p:nvSpPr>
          <p:spPr>
            <a:xfrm>
              <a:off x="4910925" y="1398625"/>
              <a:ext cx="1050" cy="1050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2" y="42"/>
                  </a:moveTo>
                  <a:lnTo>
                    <a:pt x="42" y="42"/>
                  </a:lnTo>
                  <a:cubicBezTo>
                    <a:pt x="42" y="1"/>
                    <a:pt x="1" y="42"/>
                    <a:pt x="42" y="4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3" name="Google Shape;9663;p17"/>
            <p:cNvSpPr/>
            <p:nvPr/>
          </p:nvSpPr>
          <p:spPr>
            <a:xfrm>
              <a:off x="3263625" y="1794025"/>
              <a:ext cx="22625" cy="30825"/>
            </a:xfrm>
            <a:custGeom>
              <a:avLst/>
              <a:gdLst/>
              <a:ahLst/>
              <a:cxnLst/>
              <a:rect l="l" t="t" r="r" b="b"/>
              <a:pathLst>
                <a:path w="905" h="1233" extrusionOk="0">
                  <a:moveTo>
                    <a:pt x="740" y="0"/>
                  </a:moveTo>
                  <a:cubicBezTo>
                    <a:pt x="370" y="247"/>
                    <a:pt x="206" y="411"/>
                    <a:pt x="0" y="576"/>
                  </a:cubicBezTo>
                  <a:lnTo>
                    <a:pt x="699" y="1233"/>
                  </a:lnTo>
                  <a:cubicBezTo>
                    <a:pt x="740" y="1233"/>
                    <a:pt x="822" y="1192"/>
                    <a:pt x="904" y="1192"/>
                  </a:cubicBezTo>
                  <a:cubicBezTo>
                    <a:pt x="863" y="822"/>
                    <a:pt x="822" y="452"/>
                    <a:pt x="740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4" name="Google Shape;9664;p17"/>
            <p:cNvSpPr/>
            <p:nvPr/>
          </p:nvSpPr>
          <p:spPr>
            <a:xfrm>
              <a:off x="3740150" y="1836125"/>
              <a:ext cx="21600" cy="17500"/>
            </a:xfrm>
            <a:custGeom>
              <a:avLst/>
              <a:gdLst/>
              <a:ahLst/>
              <a:cxnLst/>
              <a:rect l="l" t="t" r="r" b="b"/>
              <a:pathLst>
                <a:path w="864" h="700" extrusionOk="0">
                  <a:moveTo>
                    <a:pt x="1" y="1"/>
                  </a:moveTo>
                  <a:cubicBezTo>
                    <a:pt x="206" y="288"/>
                    <a:pt x="370" y="494"/>
                    <a:pt x="576" y="699"/>
                  </a:cubicBezTo>
                  <a:cubicBezTo>
                    <a:pt x="863" y="83"/>
                    <a:pt x="863" y="83"/>
                    <a:pt x="1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5" name="Google Shape;9665;p17"/>
            <p:cNvSpPr/>
            <p:nvPr/>
          </p:nvSpPr>
          <p:spPr>
            <a:xfrm>
              <a:off x="5132775" y="980625"/>
              <a:ext cx="35950" cy="16475"/>
            </a:xfrm>
            <a:custGeom>
              <a:avLst/>
              <a:gdLst/>
              <a:ahLst/>
              <a:cxnLst/>
              <a:rect l="l" t="t" r="r" b="b"/>
              <a:pathLst>
                <a:path w="1438" h="659" extrusionOk="0">
                  <a:moveTo>
                    <a:pt x="1438" y="206"/>
                  </a:moveTo>
                  <a:cubicBezTo>
                    <a:pt x="945" y="1"/>
                    <a:pt x="493" y="42"/>
                    <a:pt x="0" y="247"/>
                  </a:cubicBezTo>
                  <a:cubicBezTo>
                    <a:pt x="904" y="658"/>
                    <a:pt x="904" y="658"/>
                    <a:pt x="1438" y="206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6" name="Google Shape;9666;p17"/>
            <p:cNvSpPr/>
            <p:nvPr/>
          </p:nvSpPr>
          <p:spPr>
            <a:xfrm>
              <a:off x="5131725" y="986800"/>
              <a:ext cx="1075" cy="25"/>
            </a:xfrm>
            <a:custGeom>
              <a:avLst/>
              <a:gdLst/>
              <a:ahLst/>
              <a:cxnLst/>
              <a:rect l="l" t="t" r="r" b="b"/>
              <a:pathLst>
                <a:path w="43" h="1" extrusionOk="0">
                  <a:moveTo>
                    <a:pt x="1" y="0"/>
                  </a:moveTo>
                  <a:cubicBezTo>
                    <a:pt x="42" y="0"/>
                    <a:pt x="42" y="0"/>
                    <a:pt x="1" y="0"/>
                  </a:cubicBez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7" name="Google Shape;9667;p17"/>
            <p:cNvSpPr/>
            <p:nvPr/>
          </p:nvSpPr>
          <p:spPr>
            <a:xfrm>
              <a:off x="2940125" y="2497525"/>
              <a:ext cx="23650" cy="19525"/>
            </a:xfrm>
            <a:custGeom>
              <a:avLst/>
              <a:gdLst/>
              <a:ahLst/>
              <a:cxnLst/>
              <a:rect l="l" t="t" r="r" b="b"/>
              <a:pathLst>
                <a:path w="946" h="781" extrusionOk="0">
                  <a:moveTo>
                    <a:pt x="329" y="781"/>
                  </a:moveTo>
                  <a:cubicBezTo>
                    <a:pt x="534" y="740"/>
                    <a:pt x="822" y="617"/>
                    <a:pt x="904" y="534"/>
                  </a:cubicBezTo>
                  <a:cubicBezTo>
                    <a:pt x="945" y="411"/>
                    <a:pt x="699" y="247"/>
                    <a:pt x="493" y="0"/>
                  </a:cubicBezTo>
                  <a:cubicBezTo>
                    <a:pt x="288" y="206"/>
                    <a:pt x="82" y="329"/>
                    <a:pt x="0" y="452"/>
                  </a:cubicBezTo>
                  <a:cubicBezTo>
                    <a:pt x="0" y="576"/>
                    <a:pt x="288" y="781"/>
                    <a:pt x="329" y="78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8" name="Google Shape;9668;p17"/>
            <p:cNvSpPr/>
            <p:nvPr/>
          </p:nvSpPr>
          <p:spPr>
            <a:xfrm>
              <a:off x="5454225" y="1204525"/>
              <a:ext cx="20550" cy="28775"/>
            </a:xfrm>
            <a:custGeom>
              <a:avLst/>
              <a:gdLst/>
              <a:ahLst/>
              <a:cxnLst/>
              <a:rect l="l" t="t" r="r" b="b"/>
              <a:pathLst>
                <a:path w="822" h="1151" extrusionOk="0">
                  <a:moveTo>
                    <a:pt x="493" y="1151"/>
                  </a:moveTo>
                  <a:cubicBezTo>
                    <a:pt x="616" y="658"/>
                    <a:pt x="698" y="411"/>
                    <a:pt x="822" y="0"/>
                  </a:cubicBezTo>
                  <a:cubicBezTo>
                    <a:pt x="0" y="534"/>
                    <a:pt x="0" y="534"/>
                    <a:pt x="493" y="115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9" name="Google Shape;9669;p17"/>
            <p:cNvSpPr/>
            <p:nvPr/>
          </p:nvSpPr>
          <p:spPr>
            <a:xfrm>
              <a:off x="4770225" y="1130575"/>
              <a:ext cx="35975" cy="27750"/>
            </a:xfrm>
            <a:custGeom>
              <a:avLst/>
              <a:gdLst/>
              <a:ahLst/>
              <a:cxnLst/>
              <a:rect l="l" t="t" r="r" b="b"/>
              <a:pathLst>
                <a:path w="1439" h="1110" extrusionOk="0">
                  <a:moveTo>
                    <a:pt x="1439" y="904"/>
                  </a:moveTo>
                  <a:cubicBezTo>
                    <a:pt x="946" y="658"/>
                    <a:pt x="946" y="165"/>
                    <a:pt x="1" y="1"/>
                  </a:cubicBezTo>
                  <a:lnTo>
                    <a:pt x="1110" y="1110"/>
                  </a:lnTo>
                  <a:cubicBezTo>
                    <a:pt x="1233" y="1028"/>
                    <a:pt x="1315" y="987"/>
                    <a:pt x="1439" y="904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0" name="Google Shape;9670;p17"/>
            <p:cNvSpPr/>
            <p:nvPr/>
          </p:nvSpPr>
          <p:spPr>
            <a:xfrm>
              <a:off x="4280350" y="1920350"/>
              <a:ext cx="30850" cy="20550"/>
            </a:xfrm>
            <a:custGeom>
              <a:avLst/>
              <a:gdLst/>
              <a:ahLst/>
              <a:cxnLst/>
              <a:rect l="l" t="t" r="r" b="b"/>
              <a:pathLst>
                <a:path w="1234" h="822" extrusionOk="0">
                  <a:moveTo>
                    <a:pt x="1233" y="493"/>
                  </a:moveTo>
                  <a:cubicBezTo>
                    <a:pt x="781" y="288"/>
                    <a:pt x="411" y="124"/>
                    <a:pt x="1" y="0"/>
                  </a:cubicBezTo>
                  <a:cubicBezTo>
                    <a:pt x="411" y="822"/>
                    <a:pt x="411" y="822"/>
                    <a:pt x="1233" y="49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1" name="Google Shape;9671;p17"/>
            <p:cNvSpPr/>
            <p:nvPr/>
          </p:nvSpPr>
          <p:spPr>
            <a:xfrm>
              <a:off x="4972550" y="1742675"/>
              <a:ext cx="25" cy="1050"/>
            </a:xfrm>
            <a:custGeom>
              <a:avLst/>
              <a:gdLst/>
              <a:ahLst/>
              <a:cxnLst/>
              <a:rect l="l" t="t" r="r" b="b"/>
              <a:pathLst>
                <a:path w="1" h="42" extrusionOk="0">
                  <a:moveTo>
                    <a:pt x="1" y="42"/>
                  </a:moveTo>
                  <a:cubicBezTo>
                    <a:pt x="1" y="0"/>
                    <a:pt x="1" y="0"/>
                    <a:pt x="1" y="42"/>
                  </a:cubicBezTo>
                  <a:cubicBezTo>
                    <a:pt x="1" y="0"/>
                    <a:pt x="1" y="0"/>
                    <a:pt x="1" y="4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2" name="Google Shape;9672;p17"/>
            <p:cNvSpPr/>
            <p:nvPr/>
          </p:nvSpPr>
          <p:spPr>
            <a:xfrm>
              <a:off x="4962275" y="1720075"/>
              <a:ext cx="23650" cy="21600"/>
            </a:xfrm>
            <a:custGeom>
              <a:avLst/>
              <a:gdLst/>
              <a:ahLst/>
              <a:cxnLst/>
              <a:rect l="l" t="t" r="r" b="b"/>
              <a:pathLst>
                <a:path w="946" h="864" extrusionOk="0">
                  <a:moveTo>
                    <a:pt x="863" y="412"/>
                  </a:moveTo>
                  <a:cubicBezTo>
                    <a:pt x="946" y="288"/>
                    <a:pt x="617" y="124"/>
                    <a:pt x="535" y="1"/>
                  </a:cubicBezTo>
                  <a:cubicBezTo>
                    <a:pt x="370" y="83"/>
                    <a:pt x="1" y="206"/>
                    <a:pt x="42" y="288"/>
                  </a:cubicBezTo>
                  <a:cubicBezTo>
                    <a:pt x="124" y="494"/>
                    <a:pt x="329" y="699"/>
                    <a:pt x="453" y="863"/>
                  </a:cubicBezTo>
                  <a:cubicBezTo>
                    <a:pt x="576" y="740"/>
                    <a:pt x="822" y="617"/>
                    <a:pt x="863" y="41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3" name="Google Shape;9673;p17"/>
            <p:cNvSpPr/>
            <p:nvPr/>
          </p:nvSpPr>
          <p:spPr>
            <a:xfrm>
              <a:off x="3242050" y="2604325"/>
              <a:ext cx="25700" cy="22625"/>
            </a:xfrm>
            <a:custGeom>
              <a:avLst/>
              <a:gdLst/>
              <a:ahLst/>
              <a:cxnLst/>
              <a:rect l="l" t="t" r="r" b="b"/>
              <a:pathLst>
                <a:path w="1028" h="905" extrusionOk="0">
                  <a:moveTo>
                    <a:pt x="453" y="1"/>
                  </a:moveTo>
                  <a:cubicBezTo>
                    <a:pt x="247" y="370"/>
                    <a:pt x="124" y="617"/>
                    <a:pt x="1" y="905"/>
                  </a:cubicBezTo>
                  <a:cubicBezTo>
                    <a:pt x="1028" y="658"/>
                    <a:pt x="1028" y="658"/>
                    <a:pt x="453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4" name="Google Shape;9674;p17"/>
            <p:cNvSpPr/>
            <p:nvPr/>
          </p:nvSpPr>
          <p:spPr>
            <a:xfrm>
              <a:off x="3958900" y="1095650"/>
              <a:ext cx="17475" cy="18525"/>
            </a:xfrm>
            <a:custGeom>
              <a:avLst/>
              <a:gdLst/>
              <a:ahLst/>
              <a:cxnLst/>
              <a:rect l="l" t="t" r="r" b="b"/>
              <a:pathLst>
                <a:path w="699" h="741" extrusionOk="0">
                  <a:moveTo>
                    <a:pt x="1" y="124"/>
                  </a:moveTo>
                  <a:cubicBezTo>
                    <a:pt x="83" y="330"/>
                    <a:pt x="247" y="535"/>
                    <a:pt x="329" y="740"/>
                  </a:cubicBezTo>
                  <a:lnTo>
                    <a:pt x="452" y="740"/>
                  </a:lnTo>
                  <a:cubicBezTo>
                    <a:pt x="658" y="206"/>
                    <a:pt x="699" y="124"/>
                    <a:pt x="452" y="42"/>
                  </a:cubicBezTo>
                  <a:cubicBezTo>
                    <a:pt x="288" y="1"/>
                    <a:pt x="124" y="42"/>
                    <a:pt x="1" y="124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5" name="Google Shape;9675;p17"/>
            <p:cNvSpPr/>
            <p:nvPr/>
          </p:nvSpPr>
          <p:spPr>
            <a:xfrm>
              <a:off x="2963750" y="2488275"/>
              <a:ext cx="36975" cy="23650"/>
            </a:xfrm>
            <a:custGeom>
              <a:avLst/>
              <a:gdLst/>
              <a:ahLst/>
              <a:cxnLst/>
              <a:rect l="l" t="t" r="r" b="b"/>
              <a:pathLst>
                <a:path w="1479" h="946" extrusionOk="0">
                  <a:moveTo>
                    <a:pt x="0" y="83"/>
                  </a:moveTo>
                  <a:cubicBezTo>
                    <a:pt x="288" y="535"/>
                    <a:pt x="657" y="946"/>
                    <a:pt x="1479" y="904"/>
                  </a:cubicBezTo>
                  <a:cubicBezTo>
                    <a:pt x="1068" y="576"/>
                    <a:pt x="616" y="288"/>
                    <a:pt x="205" y="1"/>
                  </a:cubicBezTo>
                  <a:cubicBezTo>
                    <a:pt x="82" y="1"/>
                    <a:pt x="0" y="83"/>
                    <a:pt x="0" y="8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6" name="Google Shape;9676;p17"/>
            <p:cNvSpPr/>
            <p:nvPr/>
          </p:nvSpPr>
          <p:spPr>
            <a:xfrm>
              <a:off x="3000700" y="2510875"/>
              <a:ext cx="1075" cy="1050"/>
            </a:xfrm>
            <a:custGeom>
              <a:avLst/>
              <a:gdLst/>
              <a:ahLst/>
              <a:cxnLst/>
              <a:rect l="l" t="t" r="r" b="b"/>
              <a:pathLst>
                <a:path w="43" h="42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42"/>
                    <a:pt x="1" y="42"/>
                    <a:pt x="1" y="0"/>
                  </a:cubicBezTo>
                  <a:cubicBezTo>
                    <a:pt x="1" y="0"/>
                    <a:pt x="42" y="0"/>
                    <a:pt x="1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7" name="Google Shape;9677;p17"/>
            <p:cNvSpPr/>
            <p:nvPr/>
          </p:nvSpPr>
          <p:spPr>
            <a:xfrm>
              <a:off x="5800325" y="2043575"/>
              <a:ext cx="29800" cy="22625"/>
            </a:xfrm>
            <a:custGeom>
              <a:avLst/>
              <a:gdLst/>
              <a:ahLst/>
              <a:cxnLst/>
              <a:rect l="l" t="t" r="r" b="b"/>
              <a:pathLst>
                <a:path w="1192" h="905" extrusionOk="0">
                  <a:moveTo>
                    <a:pt x="781" y="905"/>
                  </a:moveTo>
                  <a:cubicBezTo>
                    <a:pt x="1150" y="494"/>
                    <a:pt x="1191" y="247"/>
                    <a:pt x="575" y="1"/>
                  </a:cubicBezTo>
                  <a:cubicBezTo>
                    <a:pt x="0" y="412"/>
                    <a:pt x="123" y="658"/>
                    <a:pt x="781" y="905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8" name="Google Shape;9678;p17"/>
            <p:cNvSpPr/>
            <p:nvPr/>
          </p:nvSpPr>
          <p:spPr>
            <a:xfrm>
              <a:off x="4711700" y="1176800"/>
              <a:ext cx="28775" cy="24675"/>
            </a:xfrm>
            <a:custGeom>
              <a:avLst/>
              <a:gdLst/>
              <a:ahLst/>
              <a:cxnLst/>
              <a:rect l="l" t="t" r="r" b="b"/>
              <a:pathLst>
                <a:path w="1151" h="987" extrusionOk="0">
                  <a:moveTo>
                    <a:pt x="616" y="986"/>
                  </a:moveTo>
                  <a:cubicBezTo>
                    <a:pt x="781" y="658"/>
                    <a:pt x="945" y="411"/>
                    <a:pt x="1150" y="0"/>
                  </a:cubicBezTo>
                  <a:cubicBezTo>
                    <a:pt x="0" y="370"/>
                    <a:pt x="0" y="370"/>
                    <a:pt x="616" y="986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9" name="Google Shape;9679;p17"/>
            <p:cNvSpPr/>
            <p:nvPr/>
          </p:nvSpPr>
          <p:spPr>
            <a:xfrm>
              <a:off x="3410475" y="1310300"/>
              <a:ext cx="37000" cy="19550"/>
            </a:xfrm>
            <a:custGeom>
              <a:avLst/>
              <a:gdLst/>
              <a:ahLst/>
              <a:cxnLst/>
              <a:rect l="l" t="t" r="r" b="b"/>
              <a:pathLst>
                <a:path w="1480" h="782" extrusionOk="0">
                  <a:moveTo>
                    <a:pt x="1110" y="1"/>
                  </a:moveTo>
                  <a:cubicBezTo>
                    <a:pt x="658" y="83"/>
                    <a:pt x="412" y="206"/>
                    <a:pt x="1" y="288"/>
                  </a:cubicBezTo>
                  <a:cubicBezTo>
                    <a:pt x="576" y="494"/>
                    <a:pt x="905" y="617"/>
                    <a:pt x="1480" y="781"/>
                  </a:cubicBezTo>
                  <a:cubicBezTo>
                    <a:pt x="1398" y="494"/>
                    <a:pt x="1274" y="288"/>
                    <a:pt x="1110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0" name="Google Shape;9680;p17"/>
            <p:cNvSpPr/>
            <p:nvPr/>
          </p:nvSpPr>
          <p:spPr>
            <a:xfrm>
              <a:off x="4642875" y="1285650"/>
              <a:ext cx="29825" cy="21600"/>
            </a:xfrm>
            <a:custGeom>
              <a:avLst/>
              <a:gdLst/>
              <a:ahLst/>
              <a:cxnLst/>
              <a:rect l="l" t="t" r="r" b="b"/>
              <a:pathLst>
                <a:path w="1193" h="864" extrusionOk="0">
                  <a:moveTo>
                    <a:pt x="1028" y="863"/>
                  </a:moveTo>
                  <a:cubicBezTo>
                    <a:pt x="1110" y="453"/>
                    <a:pt x="1110" y="329"/>
                    <a:pt x="1192" y="1"/>
                  </a:cubicBezTo>
                  <a:cubicBezTo>
                    <a:pt x="699" y="124"/>
                    <a:pt x="453" y="165"/>
                    <a:pt x="1" y="247"/>
                  </a:cubicBezTo>
                  <a:cubicBezTo>
                    <a:pt x="371" y="453"/>
                    <a:pt x="617" y="576"/>
                    <a:pt x="1028" y="86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1" name="Google Shape;9681;p17"/>
            <p:cNvSpPr/>
            <p:nvPr/>
          </p:nvSpPr>
          <p:spPr>
            <a:xfrm>
              <a:off x="5561025" y="1176800"/>
              <a:ext cx="33925" cy="18500"/>
            </a:xfrm>
            <a:custGeom>
              <a:avLst/>
              <a:gdLst/>
              <a:ahLst/>
              <a:cxnLst/>
              <a:rect l="l" t="t" r="r" b="b"/>
              <a:pathLst>
                <a:path w="1357" h="740" extrusionOk="0">
                  <a:moveTo>
                    <a:pt x="1356" y="575"/>
                  </a:moveTo>
                  <a:cubicBezTo>
                    <a:pt x="699" y="0"/>
                    <a:pt x="699" y="0"/>
                    <a:pt x="0" y="411"/>
                  </a:cubicBezTo>
                  <a:cubicBezTo>
                    <a:pt x="452" y="452"/>
                    <a:pt x="822" y="740"/>
                    <a:pt x="1356" y="575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2" name="Google Shape;9682;p17"/>
            <p:cNvSpPr/>
            <p:nvPr/>
          </p:nvSpPr>
          <p:spPr>
            <a:xfrm>
              <a:off x="4869850" y="1443825"/>
              <a:ext cx="29800" cy="24675"/>
            </a:xfrm>
            <a:custGeom>
              <a:avLst/>
              <a:gdLst/>
              <a:ahLst/>
              <a:cxnLst/>
              <a:rect l="l" t="t" r="r" b="b"/>
              <a:pathLst>
                <a:path w="1192" h="987" extrusionOk="0">
                  <a:moveTo>
                    <a:pt x="1192" y="986"/>
                  </a:moveTo>
                  <a:cubicBezTo>
                    <a:pt x="863" y="657"/>
                    <a:pt x="658" y="411"/>
                    <a:pt x="329" y="0"/>
                  </a:cubicBezTo>
                  <a:cubicBezTo>
                    <a:pt x="165" y="370"/>
                    <a:pt x="42" y="534"/>
                    <a:pt x="1" y="781"/>
                  </a:cubicBezTo>
                  <a:cubicBezTo>
                    <a:pt x="411" y="822"/>
                    <a:pt x="740" y="863"/>
                    <a:pt x="1192" y="986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3" name="Google Shape;9683;p17"/>
            <p:cNvSpPr/>
            <p:nvPr/>
          </p:nvSpPr>
          <p:spPr>
            <a:xfrm>
              <a:off x="2867200" y="2462600"/>
              <a:ext cx="1050" cy="25"/>
            </a:xfrm>
            <a:custGeom>
              <a:avLst/>
              <a:gdLst/>
              <a:ahLst/>
              <a:cxnLst/>
              <a:rect l="l" t="t" r="r" b="b"/>
              <a:pathLst>
                <a:path w="42" h="1" extrusionOk="0">
                  <a:moveTo>
                    <a:pt x="1" y="1"/>
                  </a:moveTo>
                  <a:lnTo>
                    <a:pt x="42" y="1"/>
                  </a:lnTo>
                  <a:lnTo>
                    <a:pt x="1" y="1"/>
                  </a:lnTo>
                  <a:cubicBezTo>
                    <a:pt x="42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4" name="Google Shape;9684;p17"/>
            <p:cNvSpPr/>
            <p:nvPr/>
          </p:nvSpPr>
          <p:spPr>
            <a:xfrm>
              <a:off x="2849750" y="2462600"/>
              <a:ext cx="20550" cy="20575"/>
            </a:xfrm>
            <a:custGeom>
              <a:avLst/>
              <a:gdLst/>
              <a:ahLst/>
              <a:cxnLst/>
              <a:rect l="l" t="t" r="r" b="b"/>
              <a:pathLst>
                <a:path w="822" h="823" extrusionOk="0">
                  <a:moveTo>
                    <a:pt x="0" y="822"/>
                  </a:moveTo>
                  <a:cubicBezTo>
                    <a:pt x="452" y="617"/>
                    <a:pt x="822" y="411"/>
                    <a:pt x="699" y="1"/>
                  </a:cubicBezTo>
                  <a:cubicBezTo>
                    <a:pt x="0" y="165"/>
                    <a:pt x="0" y="206"/>
                    <a:pt x="0" y="82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5" name="Google Shape;9685;p17"/>
            <p:cNvSpPr/>
            <p:nvPr/>
          </p:nvSpPr>
          <p:spPr>
            <a:xfrm>
              <a:off x="4401550" y="1567050"/>
              <a:ext cx="25700" cy="17500"/>
            </a:xfrm>
            <a:custGeom>
              <a:avLst/>
              <a:gdLst/>
              <a:ahLst/>
              <a:cxnLst/>
              <a:rect l="l" t="t" r="r" b="b"/>
              <a:pathLst>
                <a:path w="1028" h="700" extrusionOk="0">
                  <a:moveTo>
                    <a:pt x="822" y="83"/>
                  </a:moveTo>
                  <a:cubicBezTo>
                    <a:pt x="698" y="1"/>
                    <a:pt x="370" y="42"/>
                    <a:pt x="0" y="1"/>
                  </a:cubicBezTo>
                  <a:cubicBezTo>
                    <a:pt x="82" y="288"/>
                    <a:pt x="205" y="494"/>
                    <a:pt x="247" y="699"/>
                  </a:cubicBezTo>
                  <a:cubicBezTo>
                    <a:pt x="904" y="617"/>
                    <a:pt x="1027" y="370"/>
                    <a:pt x="822" y="8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6" name="Google Shape;9686;p17"/>
            <p:cNvSpPr/>
            <p:nvPr/>
          </p:nvSpPr>
          <p:spPr>
            <a:xfrm>
              <a:off x="2896975" y="2542700"/>
              <a:ext cx="38025" cy="12350"/>
            </a:xfrm>
            <a:custGeom>
              <a:avLst/>
              <a:gdLst/>
              <a:ahLst/>
              <a:cxnLst/>
              <a:rect l="l" t="t" r="r" b="b"/>
              <a:pathLst>
                <a:path w="1521" h="494" extrusionOk="0">
                  <a:moveTo>
                    <a:pt x="1" y="247"/>
                  </a:moveTo>
                  <a:cubicBezTo>
                    <a:pt x="658" y="494"/>
                    <a:pt x="658" y="494"/>
                    <a:pt x="1521" y="288"/>
                  </a:cubicBezTo>
                  <a:cubicBezTo>
                    <a:pt x="905" y="1"/>
                    <a:pt x="905" y="1"/>
                    <a:pt x="1" y="247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7" name="Google Shape;9687;p17"/>
            <p:cNvSpPr/>
            <p:nvPr/>
          </p:nvSpPr>
          <p:spPr>
            <a:xfrm>
              <a:off x="2933950" y="2549900"/>
              <a:ext cx="1050" cy="2075"/>
            </a:xfrm>
            <a:custGeom>
              <a:avLst/>
              <a:gdLst/>
              <a:ahLst/>
              <a:cxnLst/>
              <a:rect l="l" t="t" r="r" b="b"/>
              <a:pathLst>
                <a:path w="42" h="83" extrusionOk="0">
                  <a:moveTo>
                    <a:pt x="1" y="0"/>
                  </a:moveTo>
                  <a:cubicBezTo>
                    <a:pt x="42" y="83"/>
                    <a:pt x="42" y="83"/>
                    <a:pt x="1" y="0"/>
                  </a:cubicBezTo>
                  <a:lnTo>
                    <a:pt x="42" y="0"/>
                  </a:lnTo>
                  <a:lnTo>
                    <a:pt x="1" y="0"/>
                  </a:lnTo>
                  <a:cubicBezTo>
                    <a:pt x="42" y="0"/>
                    <a:pt x="42" y="0"/>
                    <a:pt x="1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8" name="Google Shape;9688;p17"/>
            <p:cNvSpPr/>
            <p:nvPr/>
          </p:nvSpPr>
          <p:spPr>
            <a:xfrm>
              <a:off x="4290625" y="1676950"/>
              <a:ext cx="32875" cy="22625"/>
            </a:xfrm>
            <a:custGeom>
              <a:avLst/>
              <a:gdLst/>
              <a:ahLst/>
              <a:cxnLst/>
              <a:rect l="l" t="t" r="r" b="b"/>
              <a:pathLst>
                <a:path w="1315" h="905" extrusionOk="0">
                  <a:moveTo>
                    <a:pt x="0" y="370"/>
                  </a:moveTo>
                  <a:cubicBezTo>
                    <a:pt x="411" y="534"/>
                    <a:pt x="781" y="699"/>
                    <a:pt x="1315" y="904"/>
                  </a:cubicBezTo>
                  <a:cubicBezTo>
                    <a:pt x="945" y="0"/>
                    <a:pt x="945" y="0"/>
                    <a:pt x="0" y="37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9" name="Google Shape;9689;p17"/>
            <p:cNvSpPr/>
            <p:nvPr/>
          </p:nvSpPr>
          <p:spPr>
            <a:xfrm>
              <a:off x="4217700" y="1742675"/>
              <a:ext cx="25700" cy="16450"/>
            </a:xfrm>
            <a:custGeom>
              <a:avLst/>
              <a:gdLst/>
              <a:ahLst/>
              <a:cxnLst/>
              <a:rect l="l" t="t" r="r" b="b"/>
              <a:pathLst>
                <a:path w="1028" h="658" extrusionOk="0">
                  <a:moveTo>
                    <a:pt x="1" y="165"/>
                  </a:moveTo>
                  <a:cubicBezTo>
                    <a:pt x="165" y="329"/>
                    <a:pt x="247" y="535"/>
                    <a:pt x="453" y="658"/>
                  </a:cubicBezTo>
                  <a:cubicBezTo>
                    <a:pt x="453" y="658"/>
                    <a:pt x="822" y="617"/>
                    <a:pt x="863" y="535"/>
                  </a:cubicBezTo>
                  <a:cubicBezTo>
                    <a:pt x="1028" y="165"/>
                    <a:pt x="781" y="42"/>
                    <a:pt x="370" y="0"/>
                  </a:cubicBezTo>
                  <a:cubicBezTo>
                    <a:pt x="206" y="42"/>
                    <a:pt x="124" y="124"/>
                    <a:pt x="1" y="165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0" name="Google Shape;9690;p17"/>
            <p:cNvSpPr/>
            <p:nvPr/>
          </p:nvSpPr>
          <p:spPr>
            <a:xfrm>
              <a:off x="2831250" y="603725"/>
              <a:ext cx="26725" cy="18500"/>
            </a:xfrm>
            <a:custGeom>
              <a:avLst/>
              <a:gdLst/>
              <a:ahLst/>
              <a:cxnLst/>
              <a:rect l="l" t="t" r="r" b="b"/>
              <a:pathLst>
                <a:path w="1069" h="740" extrusionOk="0">
                  <a:moveTo>
                    <a:pt x="1069" y="494"/>
                  </a:moveTo>
                  <a:cubicBezTo>
                    <a:pt x="740" y="329"/>
                    <a:pt x="412" y="165"/>
                    <a:pt x="42" y="1"/>
                  </a:cubicBezTo>
                  <a:cubicBezTo>
                    <a:pt x="1" y="740"/>
                    <a:pt x="1" y="740"/>
                    <a:pt x="1069" y="494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1" name="Google Shape;9691;p17"/>
            <p:cNvSpPr/>
            <p:nvPr/>
          </p:nvSpPr>
          <p:spPr>
            <a:xfrm>
              <a:off x="5808525" y="1329825"/>
              <a:ext cx="22625" cy="22600"/>
            </a:xfrm>
            <a:custGeom>
              <a:avLst/>
              <a:gdLst/>
              <a:ahLst/>
              <a:cxnLst/>
              <a:rect l="l" t="t" r="r" b="b"/>
              <a:pathLst>
                <a:path w="905" h="904" extrusionOk="0">
                  <a:moveTo>
                    <a:pt x="863" y="904"/>
                  </a:moveTo>
                  <a:cubicBezTo>
                    <a:pt x="904" y="411"/>
                    <a:pt x="904" y="82"/>
                    <a:pt x="288" y="0"/>
                  </a:cubicBezTo>
                  <a:cubicBezTo>
                    <a:pt x="1" y="329"/>
                    <a:pt x="370" y="534"/>
                    <a:pt x="863" y="904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2" name="Google Shape;9692;p17"/>
            <p:cNvSpPr/>
            <p:nvPr/>
          </p:nvSpPr>
          <p:spPr>
            <a:xfrm>
              <a:off x="3597400" y="493825"/>
              <a:ext cx="30825" cy="17500"/>
            </a:xfrm>
            <a:custGeom>
              <a:avLst/>
              <a:gdLst/>
              <a:ahLst/>
              <a:cxnLst/>
              <a:rect l="l" t="t" r="r" b="b"/>
              <a:pathLst>
                <a:path w="1233" h="700" extrusionOk="0">
                  <a:moveTo>
                    <a:pt x="1233" y="1"/>
                  </a:moveTo>
                  <a:cubicBezTo>
                    <a:pt x="822" y="165"/>
                    <a:pt x="493" y="289"/>
                    <a:pt x="0" y="453"/>
                  </a:cubicBezTo>
                  <a:cubicBezTo>
                    <a:pt x="1110" y="699"/>
                    <a:pt x="1151" y="699"/>
                    <a:pt x="1233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3" name="Google Shape;9693;p17"/>
            <p:cNvSpPr/>
            <p:nvPr/>
          </p:nvSpPr>
          <p:spPr>
            <a:xfrm>
              <a:off x="3200975" y="2364000"/>
              <a:ext cx="24675" cy="21600"/>
            </a:xfrm>
            <a:custGeom>
              <a:avLst/>
              <a:gdLst/>
              <a:ahLst/>
              <a:cxnLst/>
              <a:rect l="l" t="t" r="r" b="b"/>
              <a:pathLst>
                <a:path w="987" h="864" extrusionOk="0">
                  <a:moveTo>
                    <a:pt x="42" y="1"/>
                  </a:moveTo>
                  <a:cubicBezTo>
                    <a:pt x="1" y="658"/>
                    <a:pt x="1" y="658"/>
                    <a:pt x="986" y="864"/>
                  </a:cubicBezTo>
                  <a:cubicBezTo>
                    <a:pt x="617" y="535"/>
                    <a:pt x="288" y="247"/>
                    <a:pt x="42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4" name="Google Shape;9694;p17"/>
            <p:cNvSpPr/>
            <p:nvPr/>
          </p:nvSpPr>
          <p:spPr>
            <a:xfrm>
              <a:off x="2745000" y="881025"/>
              <a:ext cx="24650" cy="29800"/>
            </a:xfrm>
            <a:custGeom>
              <a:avLst/>
              <a:gdLst/>
              <a:ahLst/>
              <a:cxnLst/>
              <a:rect l="l" t="t" r="r" b="b"/>
              <a:pathLst>
                <a:path w="986" h="1192" extrusionOk="0">
                  <a:moveTo>
                    <a:pt x="493" y="0"/>
                  </a:moveTo>
                  <a:cubicBezTo>
                    <a:pt x="0" y="411"/>
                    <a:pt x="329" y="740"/>
                    <a:pt x="616" y="1192"/>
                  </a:cubicBezTo>
                  <a:cubicBezTo>
                    <a:pt x="986" y="699"/>
                    <a:pt x="986" y="370"/>
                    <a:pt x="493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5" name="Google Shape;9695;p17"/>
            <p:cNvSpPr/>
            <p:nvPr/>
          </p:nvSpPr>
          <p:spPr>
            <a:xfrm>
              <a:off x="5522000" y="1417125"/>
              <a:ext cx="27750" cy="22600"/>
            </a:xfrm>
            <a:custGeom>
              <a:avLst/>
              <a:gdLst/>
              <a:ahLst/>
              <a:cxnLst/>
              <a:rect l="l" t="t" r="r" b="b"/>
              <a:pathLst>
                <a:path w="1110" h="904" extrusionOk="0">
                  <a:moveTo>
                    <a:pt x="493" y="904"/>
                  </a:moveTo>
                  <a:cubicBezTo>
                    <a:pt x="863" y="534"/>
                    <a:pt x="1109" y="288"/>
                    <a:pt x="575" y="0"/>
                  </a:cubicBezTo>
                  <a:cubicBezTo>
                    <a:pt x="0" y="288"/>
                    <a:pt x="124" y="534"/>
                    <a:pt x="493" y="904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6" name="Google Shape;9696;p17"/>
            <p:cNvSpPr/>
            <p:nvPr/>
          </p:nvSpPr>
          <p:spPr>
            <a:xfrm>
              <a:off x="2579650" y="475350"/>
              <a:ext cx="24675" cy="22625"/>
            </a:xfrm>
            <a:custGeom>
              <a:avLst/>
              <a:gdLst/>
              <a:ahLst/>
              <a:cxnLst/>
              <a:rect l="l" t="t" r="r" b="b"/>
              <a:pathLst>
                <a:path w="987" h="905" extrusionOk="0">
                  <a:moveTo>
                    <a:pt x="616" y="904"/>
                  </a:moveTo>
                  <a:cubicBezTo>
                    <a:pt x="986" y="576"/>
                    <a:pt x="986" y="329"/>
                    <a:pt x="534" y="1"/>
                  </a:cubicBezTo>
                  <a:cubicBezTo>
                    <a:pt x="0" y="370"/>
                    <a:pt x="123" y="617"/>
                    <a:pt x="616" y="904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7" name="Google Shape;9697;p17"/>
            <p:cNvSpPr/>
            <p:nvPr/>
          </p:nvSpPr>
          <p:spPr>
            <a:xfrm>
              <a:off x="2960650" y="3812100"/>
              <a:ext cx="24675" cy="24650"/>
            </a:xfrm>
            <a:custGeom>
              <a:avLst/>
              <a:gdLst/>
              <a:ahLst/>
              <a:cxnLst/>
              <a:rect l="l" t="t" r="r" b="b"/>
              <a:pathLst>
                <a:path w="987" h="986" extrusionOk="0">
                  <a:moveTo>
                    <a:pt x="1" y="986"/>
                  </a:moveTo>
                  <a:cubicBezTo>
                    <a:pt x="699" y="739"/>
                    <a:pt x="987" y="452"/>
                    <a:pt x="699" y="0"/>
                  </a:cubicBezTo>
                  <a:cubicBezTo>
                    <a:pt x="124" y="164"/>
                    <a:pt x="83" y="452"/>
                    <a:pt x="1" y="986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8" name="Google Shape;9698;p17"/>
            <p:cNvSpPr/>
            <p:nvPr/>
          </p:nvSpPr>
          <p:spPr>
            <a:xfrm>
              <a:off x="4037975" y="967275"/>
              <a:ext cx="26725" cy="15450"/>
            </a:xfrm>
            <a:custGeom>
              <a:avLst/>
              <a:gdLst/>
              <a:ahLst/>
              <a:cxnLst/>
              <a:rect l="l" t="t" r="r" b="b"/>
              <a:pathLst>
                <a:path w="1069" h="618" extrusionOk="0">
                  <a:moveTo>
                    <a:pt x="946" y="535"/>
                  </a:moveTo>
                  <a:cubicBezTo>
                    <a:pt x="1069" y="206"/>
                    <a:pt x="658" y="124"/>
                    <a:pt x="370" y="1"/>
                  </a:cubicBezTo>
                  <a:lnTo>
                    <a:pt x="124" y="1"/>
                  </a:lnTo>
                  <a:cubicBezTo>
                    <a:pt x="1" y="371"/>
                    <a:pt x="247" y="576"/>
                    <a:pt x="740" y="576"/>
                  </a:cubicBezTo>
                  <a:cubicBezTo>
                    <a:pt x="781" y="617"/>
                    <a:pt x="946" y="576"/>
                    <a:pt x="946" y="535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9" name="Google Shape;9699;p17"/>
            <p:cNvSpPr/>
            <p:nvPr/>
          </p:nvSpPr>
          <p:spPr>
            <a:xfrm>
              <a:off x="4302950" y="2964800"/>
              <a:ext cx="32875" cy="33925"/>
            </a:xfrm>
            <a:custGeom>
              <a:avLst/>
              <a:gdLst/>
              <a:ahLst/>
              <a:cxnLst/>
              <a:rect l="l" t="t" r="r" b="b"/>
              <a:pathLst>
                <a:path w="1315" h="1357" extrusionOk="0">
                  <a:moveTo>
                    <a:pt x="493" y="1"/>
                  </a:moveTo>
                  <a:cubicBezTo>
                    <a:pt x="288" y="453"/>
                    <a:pt x="124" y="781"/>
                    <a:pt x="0" y="1151"/>
                  </a:cubicBezTo>
                  <a:cubicBezTo>
                    <a:pt x="945" y="1357"/>
                    <a:pt x="1315" y="1151"/>
                    <a:pt x="1151" y="617"/>
                  </a:cubicBezTo>
                  <a:cubicBezTo>
                    <a:pt x="1068" y="412"/>
                    <a:pt x="740" y="247"/>
                    <a:pt x="493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0" name="Google Shape;9700;p17"/>
            <p:cNvSpPr/>
            <p:nvPr/>
          </p:nvSpPr>
          <p:spPr>
            <a:xfrm>
              <a:off x="2698775" y="2438975"/>
              <a:ext cx="25700" cy="25700"/>
            </a:xfrm>
            <a:custGeom>
              <a:avLst/>
              <a:gdLst/>
              <a:ahLst/>
              <a:cxnLst/>
              <a:rect l="l" t="t" r="r" b="b"/>
              <a:pathLst>
                <a:path w="1028" h="1028" extrusionOk="0">
                  <a:moveTo>
                    <a:pt x="370" y="1028"/>
                  </a:moveTo>
                  <a:cubicBezTo>
                    <a:pt x="617" y="699"/>
                    <a:pt x="1027" y="412"/>
                    <a:pt x="576" y="1"/>
                  </a:cubicBezTo>
                  <a:cubicBezTo>
                    <a:pt x="329" y="329"/>
                    <a:pt x="0" y="658"/>
                    <a:pt x="370" y="1028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1" name="Google Shape;9701;p17"/>
            <p:cNvSpPr/>
            <p:nvPr/>
          </p:nvSpPr>
          <p:spPr>
            <a:xfrm>
              <a:off x="2655650" y="523625"/>
              <a:ext cx="38025" cy="21575"/>
            </a:xfrm>
            <a:custGeom>
              <a:avLst/>
              <a:gdLst/>
              <a:ahLst/>
              <a:cxnLst/>
              <a:rect l="l" t="t" r="r" b="b"/>
              <a:pathLst>
                <a:path w="1521" h="863" extrusionOk="0">
                  <a:moveTo>
                    <a:pt x="1191" y="0"/>
                  </a:moveTo>
                  <a:cubicBezTo>
                    <a:pt x="863" y="41"/>
                    <a:pt x="493" y="124"/>
                    <a:pt x="247" y="288"/>
                  </a:cubicBezTo>
                  <a:cubicBezTo>
                    <a:pt x="82" y="411"/>
                    <a:pt x="82" y="616"/>
                    <a:pt x="0" y="863"/>
                  </a:cubicBezTo>
                  <a:cubicBezTo>
                    <a:pt x="411" y="863"/>
                    <a:pt x="657" y="863"/>
                    <a:pt x="822" y="822"/>
                  </a:cubicBezTo>
                  <a:cubicBezTo>
                    <a:pt x="1068" y="658"/>
                    <a:pt x="1274" y="493"/>
                    <a:pt x="1438" y="288"/>
                  </a:cubicBezTo>
                  <a:cubicBezTo>
                    <a:pt x="1520" y="247"/>
                    <a:pt x="1233" y="0"/>
                    <a:pt x="1191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2" name="Google Shape;9702;p17"/>
            <p:cNvSpPr/>
            <p:nvPr/>
          </p:nvSpPr>
          <p:spPr>
            <a:xfrm>
              <a:off x="3926050" y="1764250"/>
              <a:ext cx="38000" cy="15425"/>
            </a:xfrm>
            <a:custGeom>
              <a:avLst/>
              <a:gdLst/>
              <a:ahLst/>
              <a:cxnLst/>
              <a:rect l="l" t="t" r="r" b="b"/>
              <a:pathLst>
                <a:path w="1520" h="617" extrusionOk="0">
                  <a:moveTo>
                    <a:pt x="1520" y="206"/>
                  </a:moveTo>
                  <a:cubicBezTo>
                    <a:pt x="822" y="123"/>
                    <a:pt x="493" y="82"/>
                    <a:pt x="82" y="0"/>
                  </a:cubicBezTo>
                  <a:cubicBezTo>
                    <a:pt x="82" y="41"/>
                    <a:pt x="0" y="164"/>
                    <a:pt x="0" y="206"/>
                  </a:cubicBezTo>
                  <a:cubicBezTo>
                    <a:pt x="329" y="411"/>
                    <a:pt x="698" y="616"/>
                    <a:pt x="1520" y="206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3" name="Google Shape;9703;p17"/>
            <p:cNvSpPr/>
            <p:nvPr/>
          </p:nvSpPr>
          <p:spPr>
            <a:xfrm>
              <a:off x="4043125" y="1961425"/>
              <a:ext cx="26725" cy="20575"/>
            </a:xfrm>
            <a:custGeom>
              <a:avLst/>
              <a:gdLst/>
              <a:ahLst/>
              <a:cxnLst/>
              <a:rect l="l" t="t" r="r" b="b"/>
              <a:pathLst>
                <a:path w="1069" h="823" extrusionOk="0">
                  <a:moveTo>
                    <a:pt x="822" y="822"/>
                  </a:moveTo>
                  <a:cubicBezTo>
                    <a:pt x="945" y="822"/>
                    <a:pt x="986" y="740"/>
                    <a:pt x="1068" y="740"/>
                  </a:cubicBezTo>
                  <a:lnTo>
                    <a:pt x="1068" y="1"/>
                  </a:lnTo>
                  <a:lnTo>
                    <a:pt x="0" y="1"/>
                  </a:lnTo>
                  <a:cubicBezTo>
                    <a:pt x="329" y="329"/>
                    <a:pt x="575" y="535"/>
                    <a:pt x="822" y="82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4" name="Google Shape;9704;p17"/>
            <p:cNvSpPr/>
            <p:nvPr/>
          </p:nvSpPr>
          <p:spPr>
            <a:xfrm>
              <a:off x="4068800" y="1960400"/>
              <a:ext cx="1050" cy="25"/>
            </a:xfrm>
            <a:custGeom>
              <a:avLst/>
              <a:gdLst/>
              <a:ahLst/>
              <a:cxnLst/>
              <a:rect l="l" t="t" r="r" b="b"/>
              <a:pathLst>
                <a:path w="42" h="1" extrusionOk="0">
                  <a:moveTo>
                    <a:pt x="41" y="0"/>
                  </a:moveTo>
                  <a:cubicBezTo>
                    <a:pt x="41" y="0"/>
                    <a:pt x="0" y="0"/>
                    <a:pt x="41" y="0"/>
                  </a:cubicBezTo>
                  <a:cubicBezTo>
                    <a:pt x="0" y="0"/>
                    <a:pt x="0" y="0"/>
                    <a:pt x="41" y="0"/>
                  </a:cubicBezTo>
                  <a:cubicBezTo>
                    <a:pt x="0" y="0"/>
                    <a:pt x="0" y="0"/>
                    <a:pt x="41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5" name="Google Shape;9705;p17"/>
            <p:cNvSpPr/>
            <p:nvPr/>
          </p:nvSpPr>
          <p:spPr>
            <a:xfrm>
              <a:off x="3382750" y="3479350"/>
              <a:ext cx="19550" cy="19525"/>
            </a:xfrm>
            <a:custGeom>
              <a:avLst/>
              <a:gdLst/>
              <a:ahLst/>
              <a:cxnLst/>
              <a:rect l="l" t="t" r="r" b="b"/>
              <a:pathLst>
                <a:path w="782" h="781" extrusionOk="0">
                  <a:moveTo>
                    <a:pt x="740" y="370"/>
                  </a:moveTo>
                  <a:cubicBezTo>
                    <a:pt x="699" y="205"/>
                    <a:pt x="494" y="123"/>
                    <a:pt x="329" y="0"/>
                  </a:cubicBezTo>
                  <a:cubicBezTo>
                    <a:pt x="206" y="123"/>
                    <a:pt x="1" y="205"/>
                    <a:pt x="1" y="329"/>
                  </a:cubicBezTo>
                  <a:cubicBezTo>
                    <a:pt x="1" y="493"/>
                    <a:pt x="206" y="575"/>
                    <a:pt x="453" y="781"/>
                  </a:cubicBezTo>
                  <a:cubicBezTo>
                    <a:pt x="576" y="575"/>
                    <a:pt x="781" y="493"/>
                    <a:pt x="740" y="37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6" name="Google Shape;9706;p17"/>
            <p:cNvSpPr/>
            <p:nvPr/>
          </p:nvSpPr>
          <p:spPr>
            <a:xfrm>
              <a:off x="4369700" y="1963475"/>
              <a:ext cx="20575" cy="18525"/>
            </a:xfrm>
            <a:custGeom>
              <a:avLst/>
              <a:gdLst/>
              <a:ahLst/>
              <a:cxnLst/>
              <a:rect l="l" t="t" r="r" b="b"/>
              <a:pathLst>
                <a:path w="823" h="741" extrusionOk="0">
                  <a:moveTo>
                    <a:pt x="1" y="247"/>
                  </a:moveTo>
                  <a:cubicBezTo>
                    <a:pt x="42" y="412"/>
                    <a:pt x="247" y="535"/>
                    <a:pt x="452" y="740"/>
                  </a:cubicBezTo>
                  <a:cubicBezTo>
                    <a:pt x="617" y="535"/>
                    <a:pt x="822" y="412"/>
                    <a:pt x="822" y="329"/>
                  </a:cubicBezTo>
                  <a:cubicBezTo>
                    <a:pt x="740" y="206"/>
                    <a:pt x="535" y="42"/>
                    <a:pt x="370" y="42"/>
                  </a:cubicBezTo>
                  <a:cubicBezTo>
                    <a:pt x="247" y="1"/>
                    <a:pt x="1" y="206"/>
                    <a:pt x="1" y="247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7" name="Google Shape;9707;p17"/>
            <p:cNvSpPr/>
            <p:nvPr/>
          </p:nvSpPr>
          <p:spPr>
            <a:xfrm>
              <a:off x="3555300" y="1748825"/>
              <a:ext cx="34925" cy="13375"/>
            </a:xfrm>
            <a:custGeom>
              <a:avLst/>
              <a:gdLst/>
              <a:ahLst/>
              <a:cxnLst/>
              <a:rect l="l" t="t" r="r" b="b"/>
              <a:pathLst>
                <a:path w="1397" h="535" extrusionOk="0">
                  <a:moveTo>
                    <a:pt x="0" y="535"/>
                  </a:moveTo>
                  <a:cubicBezTo>
                    <a:pt x="452" y="412"/>
                    <a:pt x="945" y="330"/>
                    <a:pt x="1397" y="289"/>
                  </a:cubicBezTo>
                  <a:cubicBezTo>
                    <a:pt x="370" y="1"/>
                    <a:pt x="370" y="1"/>
                    <a:pt x="0" y="535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8" name="Google Shape;9708;p17"/>
            <p:cNvSpPr/>
            <p:nvPr/>
          </p:nvSpPr>
          <p:spPr>
            <a:xfrm>
              <a:off x="4899625" y="1430475"/>
              <a:ext cx="31875" cy="14400"/>
            </a:xfrm>
            <a:custGeom>
              <a:avLst/>
              <a:gdLst/>
              <a:ahLst/>
              <a:cxnLst/>
              <a:rect l="l" t="t" r="r" b="b"/>
              <a:pathLst>
                <a:path w="1275" h="576" extrusionOk="0">
                  <a:moveTo>
                    <a:pt x="42" y="288"/>
                  </a:moveTo>
                  <a:cubicBezTo>
                    <a:pt x="1" y="288"/>
                    <a:pt x="42" y="370"/>
                    <a:pt x="42" y="411"/>
                  </a:cubicBezTo>
                  <a:cubicBezTo>
                    <a:pt x="412" y="493"/>
                    <a:pt x="699" y="534"/>
                    <a:pt x="1274" y="575"/>
                  </a:cubicBezTo>
                  <a:cubicBezTo>
                    <a:pt x="1069" y="329"/>
                    <a:pt x="946" y="82"/>
                    <a:pt x="822" y="82"/>
                  </a:cubicBezTo>
                  <a:cubicBezTo>
                    <a:pt x="576" y="0"/>
                    <a:pt x="288" y="164"/>
                    <a:pt x="42" y="288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9" name="Google Shape;9709;p17"/>
            <p:cNvSpPr/>
            <p:nvPr/>
          </p:nvSpPr>
          <p:spPr>
            <a:xfrm>
              <a:off x="3292375" y="944700"/>
              <a:ext cx="14400" cy="16450"/>
            </a:xfrm>
            <a:custGeom>
              <a:avLst/>
              <a:gdLst/>
              <a:ahLst/>
              <a:cxnLst/>
              <a:rect l="l" t="t" r="r" b="b"/>
              <a:pathLst>
                <a:path w="576" h="658" extrusionOk="0">
                  <a:moveTo>
                    <a:pt x="1" y="41"/>
                  </a:moveTo>
                  <a:lnTo>
                    <a:pt x="165" y="657"/>
                  </a:lnTo>
                  <a:cubicBezTo>
                    <a:pt x="165" y="657"/>
                    <a:pt x="576" y="657"/>
                    <a:pt x="576" y="616"/>
                  </a:cubicBezTo>
                  <a:cubicBezTo>
                    <a:pt x="576" y="411"/>
                    <a:pt x="494" y="206"/>
                    <a:pt x="494" y="0"/>
                  </a:cubicBezTo>
                  <a:cubicBezTo>
                    <a:pt x="370" y="0"/>
                    <a:pt x="206" y="0"/>
                    <a:pt x="1" y="4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0" name="Google Shape;9710;p17"/>
            <p:cNvSpPr/>
            <p:nvPr/>
          </p:nvSpPr>
          <p:spPr>
            <a:xfrm>
              <a:off x="3508050" y="458925"/>
              <a:ext cx="30825" cy="19525"/>
            </a:xfrm>
            <a:custGeom>
              <a:avLst/>
              <a:gdLst/>
              <a:ahLst/>
              <a:cxnLst/>
              <a:rect l="l" t="t" r="r" b="b"/>
              <a:pathLst>
                <a:path w="1233" h="781" extrusionOk="0">
                  <a:moveTo>
                    <a:pt x="1233" y="411"/>
                  </a:moveTo>
                  <a:cubicBezTo>
                    <a:pt x="822" y="247"/>
                    <a:pt x="493" y="165"/>
                    <a:pt x="0" y="0"/>
                  </a:cubicBezTo>
                  <a:cubicBezTo>
                    <a:pt x="165" y="370"/>
                    <a:pt x="247" y="575"/>
                    <a:pt x="370" y="781"/>
                  </a:cubicBezTo>
                  <a:cubicBezTo>
                    <a:pt x="658" y="616"/>
                    <a:pt x="863" y="575"/>
                    <a:pt x="1233" y="41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1" name="Google Shape;9711;p17"/>
            <p:cNvSpPr/>
            <p:nvPr/>
          </p:nvSpPr>
          <p:spPr>
            <a:xfrm>
              <a:off x="4832875" y="1331875"/>
              <a:ext cx="31875" cy="14400"/>
            </a:xfrm>
            <a:custGeom>
              <a:avLst/>
              <a:gdLst/>
              <a:ahLst/>
              <a:cxnLst/>
              <a:rect l="l" t="t" r="r" b="b"/>
              <a:pathLst>
                <a:path w="1275" h="576" extrusionOk="0">
                  <a:moveTo>
                    <a:pt x="1" y="452"/>
                  </a:moveTo>
                  <a:cubicBezTo>
                    <a:pt x="453" y="493"/>
                    <a:pt x="904" y="576"/>
                    <a:pt x="1274" y="206"/>
                  </a:cubicBezTo>
                  <a:cubicBezTo>
                    <a:pt x="699" y="0"/>
                    <a:pt x="288" y="124"/>
                    <a:pt x="1" y="45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2" name="Google Shape;9712;p17"/>
            <p:cNvSpPr/>
            <p:nvPr/>
          </p:nvSpPr>
          <p:spPr>
            <a:xfrm>
              <a:off x="4488825" y="1951150"/>
              <a:ext cx="27775" cy="23650"/>
            </a:xfrm>
            <a:custGeom>
              <a:avLst/>
              <a:gdLst/>
              <a:ahLst/>
              <a:cxnLst/>
              <a:rect l="l" t="t" r="r" b="b"/>
              <a:pathLst>
                <a:path w="1111" h="946" extrusionOk="0">
                  <a:moveTo>
                    <a:pt x="987" y="453"/>
                  </a:moveTo>
                  <a:cubicBezTo>
                    <a:pt x="781" y="83"/>
                    <a:pt x="494" y="1"/>
                    <a:pt x="1" y="83"/>
                  </a:cubicBezTo>
                  <a:cubicBezTo>
                    <a:pt x="206" y="412"/>
                    <a:pt x="412" y="699"/>
                    <a:pt x="617" y="946"/>
                  </a:cubicBezTo>
                  <a:cubicBezTo>
                    <a:pt x="1069" y="863"/>
                    <a:pt x="1110" y="740"/>
                    <a:pt x="987" y="45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3" name="Google Shape;9713;p17"/>
            <p:cNvSpPr/>
            <p:nvPr/>
          </p:nvSpPr>
          <p:spPr>
            <a:xfrm>
              <a:off x="2988400" y="2291100"/>
              <a:ext cx="1050" cy="25"/>
            </a:xfrm>
            <a:custGeom>
              <a:avLst/>
              <a:gdLst/>
              <a:ahLst/>
              <a:cxnLst/>
              <a:rect l="l" t="t" r="r" b="b"/>
              <a:pathLst>
                <a:path w="42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41" y="0"/>
                    <a:pt x="41" y="0"/>
                    <a:pt x="0" y="0"/>
                  </a:cubicBezTo>
                  <a:cubicBezTo>
                    <a:pt x="41" y="0"/>
                    <a:pt x="41" y="0"/>
                    <a:pt x="0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4" name="Google Shape;9714;p17"/>
            <p:cNvSpPr/>
            <p:nvPr/>
          </p:nvSpPr>
          <p:spPr>
            <a:xfrm>
              <a:off x="5495300" y="1168575"/>
              <a:ext cx="26725" cy="19550"/>
            </a:xfrm>
            <a:custGeom>
              <a:avLst/>
              <a:gdLst/>
              <a:ahLst/>
              <a:cxnLst/>
              <a:rect l="l" t="t" r="r" b="b"/>
              <a:pathLst>
                <a:path w="1069" h="782" extrusionOk="0">
                  <a:moveTo>
                    <a:pt x="1068" y="1"/>
                  </a:moveTo>
                  <a:cubicBezTo>
                    <a:pt x="534" y="206"/>
                    <a:pt x="288" y="329"/>
                    <a:pt x="0" y="494"/>
                  </a:cubicBezTo>
                  <a:cubicBezTo>
                    <a:pt x="822" y="781"/>
                    <a:pt x="822" y="781"/>
                    <a:pt x="1068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5" name="Google Shape;9715;p17"/>
            <p:cNvSpPr/>
            <p:nvPr/>
          </p:nvSpPr>
          <p:spPr>
            <a:xfrm>
              <a:off x="2976075" y="1281550"/>
              <a:ext cx="33900" cy="12350"/>
            </a:xfrm>
            <a:custGeom>
              <a:avLst/>
              <a:gdLst/>
              <a:ahLst/>
              <a:cxnLst/>
              <a:rect l="l" t="t" r="r" b="b"/>
              <a:pathLst>
                <a:path w="1356" h="494" extrusionOk="0">
                  <a:moveTo>
                    <a:pt x="1356" y="0"/>
                  </a:moveTo>
                  <a:cubicBezTo>
                    <a:pt x="904" y="42"/>
                    <a:pt x="411" y="165"/>
                    <a:pt x="0" y="206"/>
                  </a:cubicBezTo>
                  <a:cubicBezTo>
                    <a:pt x="945" y="493"/>
                    <a:pt x="945" y="493"/>
                    <a:pt x="1356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6" name="Google Shape;9716;p17"/>
            <p:cNvSpPr/>
            <p:nvPr/>
          </p:nvSpPr>
          <p:spPr>
            <a:xfrm>
              <a:off x="5174875" y="999125"/>
              <a:ext cx="22625" cy="23650"/>
            </a:xfrm>
            <a:custGeom>
              <a:avLst/>
              <a:gdLst/>
              <a:ahLst/>
              <a:cxnLst/>
              <a:rect l="l" t="t" r="r" b="b"/>
              <a:pathLst>
                <a:path w="905" h="946" extrusionOk="0">
                  <a:moveTo>
                    <a:pt x="288" y="0"/>
                  </a:moveTo>
                  <a:cubicBezTo>
                    <a:pt x="165" y="83"/>
                    <a:pt x="82" y="83"/>
                    <a:pt x="0" y="124"/>
                  </a:cubicBezTo>
                  <a:cubicBezTo>
                    <a:pt x="206" y="370"/>
                    <a:pt x="370" y="576"/>
                    <a:pt x="617" y="945"/>
                  </a:cubicBezTo>
                  <a:cubicBezTo>
                    <a:pt x="904" y="411"/>
                    <a:pt x="699" y="165"/>
                    <a:pt x="288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7" name="Google Shape;9717;p17"/>
            <p:cNvSpPr/>
            <p:nvPr/>
          </p:nvSpPr>
          <p:spPr>
            <a:xfrm>
              <a:off x="4981800" y="963175"/>
              <a:ext cx="27750" cy="19550"/>
            </a:xfrm>
            <a:custGeom>
              <a:avLst/>
              <a:gdLst/>
              <a:ahLst/>
              <a:cxnLst/>
              <a:rect l="l" t="t" r="r" b="b"/>
              <a:pathLst>
                <a:path w="1110" h="782" extrusionOk="0">
                  <a:moveTo>
                    <a:pt x="82" y="781"/>
                  </a:moveTo>
                  <a:cubicBezTo>
                    <a:pt x="452" y="576"/>
                    <a:pt x="699" y="411"/>
                    <a:pt x="1109" y="165"/>
                  </a:cubicBezTo>
                  <a:cubicBezTo>
                    <a:pt x="247" y="1"/>
                    <a:pt x="0" y="124"/>
                    <a:pt x="82" y="78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8" name="Google Shape;9718;p17"/>
            <p:cNvSpPr/>
            <p:nvPr/>
          </p:nvSpPr>
          <p:spPr>
            <a:xfrm>
              <a:off x="2933950" y="1925475"/>
              <a:ext cx="19550" cy="18525"/>
            </a:xfrm>
            <a:custGeom>
              <a:avLst/>
              <a:gdLst/>
              <a:ahLst/>
              <a:cxnLst/>
              <a:rect l="l" t="t" r="r" b="b"/>
              <a:pathLst>
                <a:path w="782" h="741" extrusionOk="0">
                  <a:moveTo>
                    <a:pt x="781" y="453"/>
                  </a:moveTo>
                  <a:cubicBezTo>
                    <a:pt x="781" y="329"/>
                    <a:pt x="576" y="206"/>
                    <a:pt x="370" y="1"/>
                  </a:cubicBezTo>
                  <a:cubicBezTo>
                    <a:pt x="165" y="206"/>
                    <a:pt x="1" y="329"/>
                    <a:pt x="1" y="453"/>
                  </a:cubicBezTo>
                  <a:cubicBezTo>
                    <a:pt x="1" y="535"/>
                    <a:pt x="206" y="658"/>
                    <a:pt x="370" y="740"/>
                  </a:cubicBezTo>
                  <a:cubicBezTo>
                    <a:pt x="453" y="658"/>
                    <a:pt x="740" y="535"/>
                    <a:pt x="781" y="45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9" name="Google Shape;9719;p17"/>
            <p:cNvSpPr/>
            <p:nvPr/>
          </p:nvSpPr>
          <p:spPr>
            <a:xfrm>
              <a:off x="2204775" y="2337300"/>
              <a:ext cx="34950" cy="17500"/>
            </a:xfrm>
            <a:custGeom>
              <a:avLst/>
              <a:gdLst/>
              <a:ahLst/>
              <a:cxnLst/>
              <a:rect l="l" t="t" r="r" b="b"/>
              <a:pathLst>
                <a:path w="1398" h="700" extrusionOk="0">
                  <a:moveTo>
                    <a:pt x="42" y="371"/>
                  </a:moveTo>
                  <a:cubicBezTo>
                    <a:pt x="453" y="247"/>
                    <a:pt x="1069" y="699"/>
                    <a:pt x="1398" y="1"/>
                  </a:cubicBezTo>
                  <a:cubicBezTo>
                    <a:pt x="823" y="42"/>
                    <a:pt x="412" y="83"/>
                    <a:pt x="1" y="165"/>
                  </a:cubicBezTo>
                  <a:cubicBezTo>
                    <a:pt x="1" y="206"/>
                    <a:pt x="1" y="288"/>
                    <a:pt x="42" y="37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0" name="Google Shape;9720;p17"/>
            <p:cNvSpPr/>
            <p:nvPr/>
          </p:nvSpPr>
          <p:spPr>
            <a:xfrm>
              <a:off x="1617350" y="4854500"/>
              <a:ext cx="25700" cy="26725"/>
            </a:xfrm>
            <a:custGeom>
              <a:avLst/>
              <a:gdLst/>
              <a:ahLst/>
              <a:cxnLst/>
              <a:rect l="l" t="t" r="r" b="b"/>
              <a:pathLst>
                <a:path w="1028" h="1069" extrusionOk="0">
                  <a:moveTo>
                    <a:pt x="123" y="1069"/>
                  </a:moveTo>
                  <a:cubicBezTo>
                    <a:pt x="452" y="822"/>
                    <a:pt x="699" y="534"/>
                    <a:pt x="1027" y="247"/>
                  </a:cubicBezTo>
                  <a:cubicBezTo>
                    <a:pt x="945" y="165"/>
                    <a:pt x="945" y="83"/>
                    <a:pt x="904" y="0"/>
                  </a:cubicBezTo>
                  <a:lnTo>
                    <a:pt x="0" y="781"/>
                  </a:ln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1" name="Google Shape;9721;p17"/>
            <p:cNvSpPr/>
            <p:nvPr/>
          </p:nvSpPr>
          <p:spPr>
            <a:xfrm>
              <a:off x="4488825" y="1952175"/>
              <a:ext cx="1050" cy="1050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2" y="1"/>
                  </a:moveTo>
                  <a:cubicBezTo>
                    <a:pt x="1" y="1"/>
                    <a:pt x="1" y="1"/>
                    <a:pt x="42" y="1"/>
                  </a:cubicBezTo>
                  <a:lnTo>
                    <a:pt x="42" y="1"/>
                  </a:lnTo>
                  <a:cubicBezTo>
                    <a:pt x="1" y="42"/>
                    <a:pt x="42" y="42"/>
                    <a:pt x="42" y="1"/>
                  </a:cubicBezTo>
                  <a:lnTo>
                    <a:pt x="42" y="1"/>
                  </a:ln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2" name="Google Shape;9722;p17"/>
            <p:cNvSpPr/>
            <p:nvPr/>
          </p:nvSpPr>
          <p:spPr>
            <a:xfrm>
              <a:off x="4474450" y="1931650"/>
              <a:ext cx="28775" cy="21575"/>
            </a:xfrm>
            <a:custGeom>
              <a:avLst/>
              <a:gdLst/>
              <a:ahLst/>
              <a:cxnLst/>
              <a:rect l="l" t="t" r="r" b="b"/>
              <a:pathLst>
                <a:path w="1151" h="863" extrusionOk="0">
                  <a:moveTo>
                    <a:pt x="863" y="0"/>
                  </a:moveTo>
                  <a:cubicBezTo>
                    <a:pt x="576" y="82"/>
                    <a:pt x="370" y="206"/>
                    <a:pt x="1" y="288"/>
                  </a:cubicBezTo>
                  <a:cubicBezTo>
                    <a:pt x="247" y="493"/>
                    <a:pt x="412" y="699"/>
                    <a:pt x="576" y="863"/>
                  </a:cubicBezTo>
                  <a:cubicBezTo>
                    <a:pt x="781" y="575"/>
                    <a:pt x="1151" y="370"/>
                    <a:pt x="863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3" name="Google Shape;9723;p17"/>
            <p:cNvSpPr/>
            <p:nvPr/>
          </p:nvSpPr>
          <p:spPr>
            <a:xfrm>
              <a:off x="1999375" y="688975"/>
              <a:ext cx="24675" cy="13375"/>
            </a:xfrm>
            <a:custGeom>
              <a:avLst/>
              <a:gdLst/>
              <a:ahLst/>
              <a:cxnLst/>
              <a:rect l="l" t="t" r="r" b="b"/>
              <a:pathLst>
                <a:path w="987" h="535" extrusionOk="0">
                  <a:moveTo>
                    <a:pt x="987" y="288"/>
                  </a:moveTo>
                  <a:cubicBezTo>
                    <a:pt x="987" y="206"/>
                    <a:pt x="823" y="41"/>
                    <a:pt x="658" y="0"/>
                  </a:cubicBezTo>
                  <a:cubicBezTo>
                    <a:pt x="576" y="0"/>
                    <a:pt x="371" y="82"/>
                    <a:pt x="206" y="165"/>
                  </a:cubicBezTo>
                  <a:cubicBezTo>
                    <a:pt x="165" y="247"/>
                    <a:pt x="42" y="288"/>
                    <a:pt x="1" y="411"/>
                  </a:cubicBezTo>
                  <a:cubicBezTo>
                    <a:pt x="206" y="452"/>
                    <a:pt x="412" y="534"/>
                    <a:pt x="576" y="493"/>
                  </a:cubicBezTo>
                  <a:cubicBezTo>
                    <a:pt x="740" y="493"/>
                    <a:pt x="946" y="411"/>
                    <a:pt x="987" y="288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4" name="Google Shape;9724;p17"/>
            <p:cNvSpPr/>
            <p:nvPr/>
          </p:nvSpPr>
          <p:spPr>
            <a:xfrm>
              <a:off x="2893900" y="2738875"/>
              <a:ext cx="29800" cy="15425"/>
            </a:xfrm>
            <a:custGeom>
              <a:avLst/>
              <a:gdLst/>
              <a:ahLst/>
              <a:cxnLst/>
              <a:rect l="l" t="t" r="r" b="b"/>
              <a:pathLst>
                <a:path w="1192" h="617" extrusionOk="0">
                  <a:moveTo>
                    <a:pt x="1" y="247"/>
                  </a:moveTo>
                  <a:cubicBezTo>
                    <a:pt x="535" y="616"/>
                    <a:pt x="535" y="616"/>
                    <a:pt x="1192" y="452"/>
                  </a:cubicBezTo>
                  <a:cubicBezTo>
                    <a:pt x="822" y="247"/>
                    <a:pt x="535" y="0"/>
                    <a:pt x="1" y="247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5" name="Google Shape;9725;p17"/>
            <p:cNvSpPr/>
            <p:nvPr/>
          </p:nvSpPr>
          <p:spPr>
            <a:xfrm>
              <a:off x="3148600" y="950850"/>
              <a:ext cx="21600" cy="10300"/>
            </a:xfrm>
            <a:custGeom>
              <a:avLst/>
              <a:gdLst/>
              <a:ahLst/>
              <a:cxnLst/>
              <a:rect l="l" t="t" r="r" b="b"/>
              <a:pathLst>
                <a:path w="864" h="412" extrusionOk="0">
                  <a:moveTo>
                    <a:pt x="0" y="83"/>
                  </a:moveTo>
                  <a:cubicBezTo>
                    <a:pt x="42" y="206"/>
                    <a:pt x="42" y="288"/>
                    <a:pt x="83" y="411"/>
                  </a:cubicBezTo>
                  <a:cubicBezTo>
                    <a:pt x="329" y="370"/>
                    <a:pt x="617" y="370"/>
                    <a:pt x="863" y="288"/>
                  </a:cubicBezTo>
                  <a:cubicBezTo>
                    <a:pt x="863" y="206"/>
                    <a:pt x="822" y="83"/>
                    <a:pt x="822" y="1"/>
                  </a:cubicBezTo>
                  <a:cubicBezTo>
                    <a:pt x="493" y="42"/>
                    <a:pt x="247" y="83"/>
                    <a:pt x="0" y="8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6" name="Google Shape;9726;p17"/>
            <p:cNvSpPr/>
            <p:nvPr/>
          </p:nvSpPr>
          <p:spPr>
            <a:xfrm>
              <a:off x="4372775" y="1232250"/>
              <a:ext cx="29825" cy="11325"/>
            </a:xfrm>
            <a:custGeom>
              <a:avLst/>
              <a:gdLst/>
              <a:ahLst/>
              <a:cxnLst/>
              <a:rect l="l" t="t" r="r" b="b"/>
              <a:pathLst>
                <a:path w="1193" h="453" extrusionOk="0">
                  <a:moveTo>
                    <a:pt x="1" y="452"/>
                  </a:moveTo>
                  <a:cubicBezTo>
                    <a:pt x="412" y="411"/>
                    <a:pt x="740" y="411"/>
                    <a:pt x="1192" y="329"/>
                  </a:cubicBezTo>
                  <a:cubicBezTo>
                    <a:pt x="371" y="1"/>
                    <a:pt x="371" y="1"/>
                    <a:pt x="1" y="45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7" name="Google Shape;9727;p17"/>
            <p:cNvSpPr/>
            <p:nvPr/>
          </p:nvSpPr>
          <p:spPr>
            <a:xfrm>
              <a:off x="2510825" y="3165075"/>
              <a:ext cx="15450" cy="20575"/>
            </a:xfrm>
            <a:custGeom>
              <a:avLst/>
              <a:gdLst/>
              <a:ahLst/>
              <a:cxnLst/>
              <a:rect l="l" t="t" r="r" b="b"/>
              <a:pathLst>
                <a:path w="618" h="823" extrusionOk="0">
                  <a:moveTo>
                    <a:pt x="329" y="822"/>
                  </a:moveTo>
                  <a:cubicBezTo>
                    <a:pt x="453" y="535"/>
                    <a:pt x="535" y="247"/>
                    <a:pt x="617" y="1"/>
                  </a:cubicBezTo>
                  <a:cubicBezTo>
                    <a:pt x="1" y="370"/>
                    <a:pt x="1" y="370"/>
                    <a:pt x="329" y="82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8" name="Google Shape;9728;p17"/>
            <p:cNvSpPr/>
            <p:nvPr/>
          </p:nvSpPr>
          <p:spPr>
            <a:xfrm>
              <a:off x="2243825" y="2405100"/>
              <a:ext cx="23625" cy="13375"/>
            </a:xfrm>
            <a:custGeom>
              <a:avLst/>
              <a:gdLst/>
              <a:ahLst/>
              <a:cxnLst/>
              <a:rect l="l" t="t" r="r" b="b"/>
              <a:pathLst>
                <a:path w="945" h="535" extrusionOk="0">
                  <a:moveTo>
                    <a:pt x="616" y="0"/>
                  </a:moveTo>
                  <a:cubicBezTo>
                    <a:pt x="452" y="0"/>
                    <a:pt x="247" y="123"/>
                    <a:pt x="0" y="206"/>
                  </a:cubicBezTo>
                  <a:cubicBezTo>
                    <a:pt x="205" y="370"/>
                    <a:pt x="329" y="534"/>
                    <a:pt x="411" y="534"/>
                  </a:cubicBezTo>
                  <a:cubicBezTo>
                    <a:pt x="616" y="452"/>
                    <a:pt x="739" y="329"/>
                    <a:pt x="945" y="206"/>
                  </a:cubicBezTo>
                  <a:cubicBezTo>
                    <a:pt x="863" y="165"/>
                    <a:pt x="698" y="0"/>
                    <a:pt x="616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9" name="Google Shape;9729;p17"/>
            <p:cNvSpPr/>
            <p:nvPr/>
          </p:nvSpPr>
          <p:spPr>
            <a:xfrm>
              <a:off x="2909300" y="542100"/>
              <a:ext cx="23650" cy="15425"/>
            </a:xfrm>
            <a:custGeom>
              <a:avLst/>
              <a:gdLst/>
              <a:ahLst/>
              <a:cxnLst/>
              <a:rect l="l" t="t" r="r" b="b"/>
              <a:pathLst>
                <a:path w="946" h="617" extrusionOk="0">
                  <a:moveTo>
                    <a:pt x="371" y="617"/>
                  </a:moveTo>
                  <a:cubicBezTo>
                    <a:pt x="576" y="412"/>
                    <a:pt x="740" y="206"/>
                    <a:pt x="946" y="1"/>
                  </a:cubicBezTo>
                  <a:cubicBezTo>
                    <a:pt x="1" y="83"/>
                    <a:pt x="1" y="83"/>
                    <a:pt x="42" y="494"/>
                  </a:cubicBezTo>
                  <a:cubicBezTo>
                    <a:pt x="83" y="535"/>
                    <a:pt x="288" y="576"/>
                    <a:pt x="371" y="617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0" name="Google Shape;9730;p17"/>
            <p:cNvSpPr/>
            <p:nvPr/>
          </p:nvSpPr>
          <p:spPr>
            <a:xfrm>
              <a:off x="3944525" y="1243550"/>
              <a:ext cx="19525" cy="19550"/>
            </a:xfrm>
            <a:custGeom>
              <a:avLst/>
              <a:gdLst/>
              <a:ahLst/>
              <a:cxnLst/>
              <a:rect l="l" t="t" r="r" b="b"/>
              <a:pathLst>
                <a:path w="781" h="782" extrusionOk="0">
                  <a:moveTo>
                    <a:pt x="165" y="0"/>
                  </a:moveTo>
                  <a:cubicBezTo>
                    <a:pt x="83" y="288"/>
                    <a:pt x="42" y="493"/>
                    <a:pt x="0" y="781"/>
                  </a:cubicBezTo>
                  <a:cubicBezTo>
                    <a:pt x="781" y="576"/>
                    <a:pt x="781" y="370"/>
                    <a:pt x="165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1" name="Google Shape;9731;p17"/>
            <p:cNvSpPr/>
            <p:nvPr/>
          </p:nvSpPr>
          <p:spPr>
            <a:xfrm>
              <a:off x="4254675" y="1752950"/>
              <a:ext cx="28775" cy="16450"/>
            </a:xfrm>
            <a:custGeom>
              <a:avLst/>
              <a:gdLst/>
              <a:ahLst/>
              <a:cxnLst/>
              <a:rect l="l" t="t" r="r" b="b"/>
              <a:pathLst>
                <a:path w="1151" h="658" extrusionOk="0">
                  <a:moveTo>
                    <a:pt x="1151" y="534"/>
                  </a:moveTo>
                  <a:cubicBezTo>
                    <a:pt x="781" y="370"/>
                    <a:pt x="411" y="206"/>
                    <a:pt x="1" y="0"/>
                  </a:cubicBezTo>
                  <a:cubicBezTo>
                    <a:pt x="288" y="658"/>
                    <a:pt x="288" y="658"/>
                    <a:pt x="1151" y="534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2" name="Google Shape;9732;p17"/>
            <p:cNvSpPr/>
            <p:nvPr/>
          </p:nvSpPr>
          <p:spPr>
            <a:xfrm>
              <a:off x="3766850" y="934425"/>
              <a:ext cx="35975" cy="15425"/>
            </a:xfrm>
            <a:custGeom>
              <a:avLst/>
              <a:gdLst/>
              <a:ahLst/>
              <a:cxnLst/>
              <a:rect l="l" t="t" r="r" b="b"/>
              <a:pathLst>
                <a:path w="1439" h="617" extrusionOk="0">
                  <a:moveTo>
                    <a:pt x="1" y="83"/>
                  </a:moveTo>
                  <a:cubicBezTo>
                    <a:pt x="370" y="534"/>
                    <a:pt x="863" y="617"/>
                    <a:pt x="1438" y="617"/>
                  </a:cubicBezTo>
                  <a:cubicBezTo>
                    <a:pt x="1110" y="288"/>
                    <a:pt x="740" y="0"/>
                    <a:pt x="1" y="8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3" name="Google Shape;9733;p17"/>
            <p:cNvSpPr/>
            <p:nvPr/>
          </p:nvSpPr>
          <p:spPr>
            <a:xfrm>
              <a:off x="5451125" y="1643050"/>
              <a:ext cx="23650" cy="16450"/>
            </a:xfrm>
            <a:custGeom>
              <a:avLst/>
              <a:gdLst/>
              <a:ahLst/>
              <a:cxnLst/>
              <a:rect l="l" t="t" r="r" b="b"/>
              <a:pathLst>
                <a:path w="946" h="658" extrusionOk="0">
                  <a:moveTo>
                    <a:pt x="1" y="411"/>
                  </a:moveTo>
                  <a:cubicBezTo>
                    <a:pt x="165" y="494"/>
                    <a:pt x="329" y="658"/>
                    <a:pt x="453" y="658"/>
                  </a:cubicBezTo>
                  <a:cubicBezTo>
                    <a:pt x="617" y="658"/>
                    <a:pt x="864" y="494"/>
                    <a:pt x="864" y="411"/>
                  </a:cubicBezTo>
                  <a:cubicBezTo>
                    <a:pt x="946" y="288"/>
                    <a:pt x="740" y="206"/>
                    <a:pt x="576" y="1"/>
                  </a:cubicBezTo>
                  <a:cubicBezTo>
                    <a:pt x="329" y="124"/>
                    <a:pt x="165" y="247"/>
                    <a:pt x="1" y="41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4" name="Google Shape;9734;p17"/>
            <p:cNvSpPr/>
            <p:nvPr/>
          </p:nvSpPr>
          <p:spPr>
            <a:xfrm>
              <a:off x="3968150" y="1623550"/>
              <a:ext cx="27750" cy="21575"/>
            </a:xfrm>
            <a:custGeom>
              <a:avLst/>
              <a:gdLst/>
              <a:ahLst/>
              <a:cxnLst/>
              <a:rect l="l" t="t" r="r" b="b"/>
              <a:pathLst>
                <a:path w="1110" h="863" extrusionOk="0">
                  <a:moveTo>
                    <a:pt x="699" y="0"/>
                  </a:moveTo>
                  <a:cubicBezTo>
                    <a:pt x="288" y="247"/>
                    <a:pt x="0" y="411"/>
                    <a:pt x="452" y="863"/>
                  </a:cubicBezTo>
                  <a:cubicBezTo>
                    <a:pt x="781" y="575"/>
                    <a:pt x="1109" y="370"/>
                    <a:pt x="699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5" name="Google Shape;9735;p17"/>
            <p:cNvSpPr/>
            <p:nvPr/>
          </p:nvSpPr>
          <p:spPr>
            <a:xfrm>
              <a:off x="3585075" y="606800"/>
              <a:ext cx="35975" cy="10300"/>
            </a:xfrm>
            <a:custGeom>
              <a:avLst/>
              <a:gdLst/>
              <a:ahLst/>
              <a:cxnLst/>
              <a:rect l="l" t="t" r="r" b="b"/>
              <a:pathLst>
                <a:path w="1439" h="412" extrusionOk="0">
                  <a:moveTo>
                    <a:pt x="0" y="83"/>
                  </a:moveTo>
                  <a:cubicBezTo>
                    <a:pt x="42" y="206"/>
                    <a:pt x="42" y="288"/>
                    <a:pt x="83" y="412"/>
                  </a:cubicBezTo>
                  <a:cubicBezTo>
                    <a:pt x="576" y="371"/>
                    <a:pt x="945" y="247"/>
                    <a:pt x="1438" y="206"/>
                  </a:cubicBezTo>
                  <a:cubicBezTo>
                    <a:pt x="1438" y="165"/>
                    <a:pt x="1397" y="42"/>
                    <a:pt x="1397" y="1"/>
                  </a:cubicBezTo>
                  <a:cubicBezTo>
                    <a:pt x="904" y="42"/>
                    <a:pt x="452" y="83"/>
                    <a:pt x="0" y="8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6" name="Google Shape;9736;p17"/>
            <p:cNvSpPr/>
            <p:nvPr/>
          </p:nvSpPr>
          <p:spPr>
            <a:xfrm>
              <a:off x="3857225" y="1552675"/>
              <a:ext cx="25700" cy="24675"/>
            </a:xfrm>
            <a:custGeom>
              <a:avLst/>
              <a:gdLst/>
              <a:ahLst/>
              <a:cxnLst/>
              <a:rect l="l" t="t" r="r" b="b"/>
              <a:pathLst>
                <a:path w="1028" h="987" extrusionOk="0">
                  <a:moveTo>
                    <a:pt x="781" y="1"/>
                  </a:moveTo>
                  <a:cubicBezTo>
                    <a:pt x="494" y="329"/>
                    <a:pt x="247" y="617"/>
                    <a:pt x="1" y="987"/>
                  </a:cubicBezTo>
                  <a:cubicBezTo>
                    <a:pt x="1028" y="945"/>
                    <a:pt x="1028" y="863"/>
                    <a:pt x="781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7" name="Google Shape;9737;p17"/>
            <p:cNvSpPr/>
            <p:nvPr/>
          </p:nvSpPr>
          <p:spPr>
            <a:xfrm>
              <a:off x="3876750" y="1551650"/>
              <a:ext cx="1050" cy="1050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1" y="1"/>
                  </a:moveTo>
                  <a:cubicBezTo>
                    <a:pt x="41" y="1"/>
                    <a:pt x="0" y="42"/>
                    <a:pt x="41" y="1"/>
                  </a:cubicBezTo>
                  <a:cubicBezTo>
                    <a:pt x="0" y="42"/>
                    <a:pt x="0" y="42"/>
                    <a:pt x="41" y="1"/>
                  </a:cubicBezTo>
                  <a:cubicBezTo>
                    <a:pt x="41" y="42"/>
                    <a:pt x="41" y="1"/>
                    <a:pt x="41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8" name="Google Shape;9738;p17"/>
            <p:cNvSpPr/>
            <p:nvPr/>
          </p:nvSpPr>
          <p:spPr>
            <a:xfrm>
              <a:off x="3574800" y="484600"/>
              <a:ext cx="26725" cy="16450"/>
            </a:xfrm>
            <a:custGeom>
              <a:avLst/>
              <a:gdLst/>
              <a:ahLst/>
              <a:cxnLst/>
              <a:rect l="l" t="t" r="r" b="b"/>
              <a:pathLst>
                <a:path w="1069" h="658" extrusionOk="0">
                  <a:moveTo>
                    <a:pt x="1" y="616"/>
                  </a:moveTo>
                  <a:cubicBezTo>
                    <a:pt x="494" y="658"/>
                    <a:pt x="822" y="575"/>
                    <a:pt x="1069" y="247"/>
                  </a:cubicBezTo>
                  <a:cubicBezTo>
                    <a:pt x="411" y="0"/>
                    <a:pt x="165" y="165"/>
                    <a:pt x="1" y="616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9" name="Google Shape;9739;p17"/>
            <p:cNvSpPr/>
            <p:nvPr/>
          </p:nvSpPr>
          <p:spPr>
            <a:xfrm>
              <a:off x="4278300" y="1892625"/>
              <a:ext cx="27750" cy="14400"/>
            </a:xfrm>
            <a:custGeom>
              <a:avLst/>
              <a:gdLst/>
              <a:ahLst/>
              <a:cxnLst/>
              <a:rect l="l" t="t" r="r" b="b"/>
              <a:pathLst>
                <a:path w="1110" h="576" extrusionOk="0">
                  <a:moveTo>
                    <a:pt x="1110" y="411"/>
                  </a:moveTo>
                  <a:cubicBezTo>
                    <a:pt x="904" y="247"/>
                    <a:pt x="699" y="164"/>
                    <a:pt x="452" y="0"/>
                  </a:cubicBezTo>
                  <a:cubicBezTo>
                    <a:pt x="411" y="0"/>
                    <a:pt x="206" y="164"/>
                    <a:pt x="0" y="329"/>
                  </a:cubicBezTo>
                  <a:cubicBezTo>
                    <a:pt x="411" y="411"/>
                    <a:pt x="658" y="452"/>
                    <a:pt x="904" y="575"/>
                  </a:cubicBezTo>
                  <a:cubicBezTo>
                    <a:pt x="1027" y="534"/>
                    <a:pt x="1069" y="493"/>
                    <a:pt x="1110" y="41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0" name="Google Shape;9740;p17"/>
            <p:cNvSpPr/>
            <p:nvPr/>
          </p:nvSpPr>
          <p:spPr>
            <a:xfrm>
              <a:off x="2945250" y="2686500"/>
              <a:ext cx="25700" cy="12350"/>
            </a:xfrm>
            <a:custGeom>
              <a:avLst/>
              <a:gdLst/>
              <a:ahLst/>
              <a:cxnLst/>
              <a:rect l="l" t="t" r="r" b="b"/>
              <a:pathLst>
                <a:path w="1028" h="494" extrusionOk="0">
                  <a:moveTo>
                    <a:pt x="1" y="493"/>
                  </a:moveTo>
                  <a:lnTo>
                    <a:pt x="945" y="493"/>
                  </a:lnTo>
                  <a:cubicBezTo>
                    <a:pt x="987" y="329"/>
                    <a:pt x="987" y="206"/>
                    <a:pt x="1028" y="0"/>
                  </a:cubicBezTo>
                  <a:cubicBezTo>
                    <a:pt x="494" y="0"/>
                    <a:pt x="124" y="41"/>
                    <a:pt x="1" y="49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1" name="Google Shape;9741;p17"/>
            <p:cNvSpPr/>
            <p:nvPr/>
          </p:nvSpPr>
          <p:spPr>
            <a:xfrm>
              <a:off x="4905800" y="1357550"/>
              <a:ext cx="21600" cy="16450"/>
            </a:xfrm>
            <a:custGeom>
              <a:avLst/>
              <a:gdLst/>
              <a:ahLst/>
              <a:cxnLst/>
              <a:rect l="l" t="t" r="r" b="b"/>
              <a:pathLst>
                <a:path w="864" h="658" extrusionOk="0">
                  <a:moveTo>
                    <a:pt x="452" y="370"/>
                  </a:moveTo>
                  <a:cubicBezTo>
                    <a:pt x="575" y="247"/>
                    <a:pt x="740" y="165"/>
                    <a:pt x="863" y="41"/>
                  </a:cubicBezTo>
                  <a:cubicBezTo>
                    <a:pt x="0" y="0"/>
                    <a:pt x="0" y="0"/>
                    <a:pt x="370" y="658"/>
                  </a:cubicBezTo>
                  <a:cubicBezTo>
                    <a:pt x="370" y="576"/>
                    <a:pt x="370" y="411"/>
                    <a:pt x="452" y="37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2" name="Google Shape;9742;p17"/>
            <p:cNvSpPr/>
            <p:nvPr/>
          </p:nvSpPr>
          <p:spPr>
            <a:xfrm>
              <a:off x="4806175" y="1235325"/>
              <a:ext cx="18525" cy="15450"/>
            </a:xfrm>
            <a:custGeom>
              <a:avLst/>
              <a:gdLst/>
              <a:ahLst/>
              <a:cxnLst/>
              <a:rect l="l" t="t" r="r" b="b"/>
              <a:pathLst>
                <a:path w="741" h="618" extrusionOk="0">
                  <a:moveTo>
                    <a:pt x="740" y="371"/>
                  </a:moveTo>
                  <a:cubicBezTo>
                    <a:pt x="658" y="288"/>
                    <a:pt x="494" y="165"/>
                    <a:pt x="288" y="1"/>
                  </a:cubicBezTo>
                  <a:cubicBezTo>
                    <a:pt x="124" y="206"/>
                    <a:pt x="1" y="329"/>
                    <a:pt x="1" y="412"/>
                  </a:cubicBezTo>
                  <a:cubicBezTo>
                    <a:pt x="1" y="453"/>
                    <a:pt x="247" y="617"/>
                    <a:pt x="329" y="576"/>
                  </a:cubicBezTo>
                  <a:cubicBezTo>
                    <a:pt x="494" y="576"/>
                    <a:pt x="658" y="453"/>
                    <a:pt x="740" y="37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3" name="Google Shape;9743;p17"/>
            <p:cNvSpPr/>
            <p:nvPr/>
          </p:nvSpPr>
          <p:spPr>
            <a:xfrm>
              <a:off x="4961250" y="1351375"/>
              <a:ext cx="22625" cy="15450"/>
            </a:xfrm>
            <a:custGeom>
              <a:avLst/>
              <a:gdLst/>
              <a:ahLst/>
              <a:cxnLst/>
              <a:rect l="l" t="t" r="r" b="b"/>
              <a:pathLst>
                <a:path w="905" h="618" extrusionOk="0">
                  <a:moveTo>
                    <a:pt x="781" y="83"/>
                  </a:moveTo>
                  <a:cubicBezTo>
                    <a:pt x="781" y="42"/>
                    <a:pt x="494" y="1"/>
                    <a:pt x="453" y="1"/>
                  </a:cubicBezTo>
                  <a:cubicBezTo>
                    <a:pt x="83" y="83"/>
                    <a:pt x="1" y="288"/>
                    <a:pt x="247" y="617"/>
                  </a:cubicBezTo>
                  <a:cubicBezTo>
                    <a:pt x="781" y="576"/>
                    <a:pt x="904" y="371"/>
                    <a:pt x="781" y="8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4" name="Google Shape;9744;p17"/>
            <p:cNvSpPr/>
            <p:nvPr/>
          </p:nvSpPr>
          <p:spPr>
            <a:xfrm>
              <a:off x="3740150" y="1325700"/>
              <a:ext cx="25700" cy="11325"/>
            </a:xfrm>
            <a:custGeom>
              <a:avLst/>
              <a:gdLst/>
              <a:ahLst/>
              <a:cxnLst/>
              <a:rect l="l" t="t" r="r" b="b"/>
              <a:pathLst>
                <a:path w="1028" h="453" extrusionOk="0">
                  <a:moveTo>
                    <a:pt x="1028" y="247"/>
                  </a:moveTo>
                  <a:cubicBezTo>
                    <a:pt x="863" y="165"/>
                    <a:pt x="781" y="42"/>
                    <a:pt x="617" y="42"/>
                  </a:cubicBezTo>
                  <a:cubicBezTo>
                    <a:pt x="452" y="1"/>
                    <a:pt x="247" y="42"/>
                    <a:pt x="1" y="83"/>
                  </a:cubicBezTo>
                  <a:cubicBezTo>
                    <a:pt x="452" y="453"/>
                    <a:pt x="452" y="453"/>
                    <a:pt x="1028" y="247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5" name="Google Shape;9745;p17"/>
            <p:cNvSpPr/>
            <p:nvPr/>
          </p:nvSpPr>
          <p:spPr>
            <a:xfrm>
              <a:off x="3925000" y="3114750"/>
              <a:ext cx="29825" cy="12350"/>
            </a:xfrm>
            <a:custGeom>
              <a:avLst/>
              <a:gdLst/>
              <a:ahLst/>
              <a:cxnLst/>
              <a:rect l="l" t="t" r="r" b="b"/>
              <a:pathLst>
                <a:path w="1193" h="494" extrusionOk="0">
                  <a:moveTo>
                    <a:pt x="1192" y="1"/>
                  </a:moveTo>
                  <a:cubicBezTo>
                    <a:pt x="535" y="1"/>
                    <a:pt x="247" y="288"/>
                    <a:pt x="1" y="494"/>
                  </a:cubicBezTo>
                  <a:cubicBezTo>
                    <a:pt x="371" y="329"/>
                    <a:pt x="781" y="165"/>
                    <a:pt x="1192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6" name="Google Shape;9746;p17"/>
            <p:cNvSpPr/>
            <p:nvPr/>
          </p:nvSpPr>
          <p:spPr>
            <a:xfrm>
              <a:off x="2985300" y="3817225"/>
              <a:ext cx="13375" cy="11325"/>
            </a:xfrm>
            <a:custGeom>
              <a:avLst/>
              <a:gdLst/>
              <a:ahLst/>
              <a:cxnLst/>
              <a:rect l="l" t="t" r="r" b="b"/>
              <a:pathLst>
                <a:path w="535" h="453" extrusionOk="0">
                  <a:moveTo>
                    <a:pt x="535" y="452"/>
                  </a:moveTo>
                  <a:cubicBezTo>
                    <a:pt x="370" y="288"/>
                    <a:pt x="247" y="165"/>
                    <a:pt x="124" y="0"/>
                  </a:cubicBezTo>
                  <a:cubicBezTo>
                    <a:pt x="1" y="452"/>
                    <a:pt x="1" y="452"/>
                    <a:pt x="535" y="45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7" name="Google Shape;9747;p17"/>
            <p:cNvSpPr/>
            <p:nvPr/>
          </p:nvSpPr>
          <p:spPr>
            <a:xfrm>
              <a:off x="2876450" y="2881625"/>
              <a:ext cx="21575" cy="14400"/>
            </a:xfrm>
            <a:custGeom>
              <a:avLst/>
              <a:gdLst/>
              <a:ahLst/>
              <a:cxnLst/>
              <a:rect l="l" t="t" r="r" b="b"/>
              <a:pathLst>
                <a:path w="863" h="576" extrusionOk="0">
                  <a:moveTo>
                    <a:pt x="822" y="206"/>
                  </a:moveTo>
                  <a:cubicBezTo>
                    <a:pt x="822" y="165"/>
                    <a:pt x="575" y="0"/>
                    <a:pt x="452" y="0"/>
                  </a:cubicBezTo>
                  <a:cubicBezTo>
                    <a:pt x="0" y="41"/>
                    <a:pt x="0" y="247"/>
                    <a:pt x="82" y="493"/>
                  </a:cubicBezTo>
                  <a:cubicBezTo>
                    <a:pt x="575" y="576"/>
                    <a:pt x="863" y="576"/>
                    <a:pt x="822" y="206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8" name="Google Shape;9748;p17"/>
            <p:cNvSpPr/>
            <p:nvPr/>
          </p:nvSpPr>
          <p:spPr>
            <a:xfrm>
              <a:off x="4135550" y="1343175"/>
              <a:ext cx="21600" cy="14400"/>
            </a:xfrm>
            <a:custGeom>
              <a:avLst/>
              <a:gdLst/>
              <a:ahLst/>
              <a:cxnLst/>
              <a:rect l="l" t="t" r="r" b="b"/>
              <a:pathLst>
                <a:path w="864" h="576" extrusionOk="0">
                  <a:moveTo>
                    <a:pt x="0" y="0"/>
                  </a:moveTo>
                  <a:cubicBezTo>
                    <a:pt x="329" y="206"/>
                    <a:pt x="575" y="411"/>
                    <a:pt x="822" y="575"/>
                  </a:cubicBezTo>
                  <a:cubicBezTo>
                    <a:pt x="863" y="124"/>
                    <a:pt x="863" y="124"/>
                    <a:pt x="0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9" name="Google Shape;9749;p17"/>
            <p:cNvSpPr/>
            <p:nvPr/>
          </p:nvSpPr>
          <p:spPr>
            <a:xfrm>
              <a:off x="4308075" y="1644075"/>
              <a:ext cx="28800" cy="16475"/>
            </a:xfrm>
            <a:custGeom>
              <a:avLst/>
              <a:gdLst/>
              <a:ahLst/>
              <a:cxnLst/>
              <a:rect l="l" t="t" r="r" b="b"/>
              <a:pathLst>
                <a:path w="1152" h="659" extrusionOk="0">
                  <a:moveTo>
                    <a:pt x="1151" y="617"/>
                  </a:moveTo>
                  <a:cubicBezTo>
                    <a:pt x="822" y="370"/>
                    <a:pt x="617" y="165"/>
                    <a:pt x="412" y="1"/>
                  </a:cubicBezTo>
                  <a:cubicBezTo>
                    <a:pt x="288" y="206"/>
                    <a:pt x="124" y="412"/>
                    <a:pt x="1" y="658"/>
                  </a:cubicBezTo>
                  <a:cubicBezTo>
                    <a:pt x="412" y="658"/>
                    <a:pt x="658" y="658"/>
                    <a:pt x="1151" y="617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0" name="Google Shape;9750;p17"/>
            <p:cNvSpPr/>
            <p:nvPr/>
          </p:nvSpPr>
          <p:spPr>
            <a:xfrm>
              <a:off x="4318350" y="1644075"/>
              <a:ext cx="25" cy="1050"/>
            </a:xfrm>
            <a:custGeom>
              <a:avLst/>
              <a:gdLst/>
              <a:ahLst/>
              <a:cxnLst/>
              <a:rect l="l" t="t" r="r" b="b"/>
              <a:pathLst>
                <a:path w="1" h="42" extrusionOk="0">
                  <a:moveTo>
                    <a:pt x="1" y="42"/>
                  </a:moveTo>
                  <a:cubicBezTo>
                    <a:pt x="1" y="1"/>
                    <a:pt x="1" y="1"/>
                    <a:pt x="1" y="42"/>
                  </a:cubicBezTo>
                  <a:lnTo>
                    <a:pt x="1" y="42"/>
                  </a:lnTo>
                  <a:cubicBezTo>
                    <a:pt x="1" y="1"/>
                    <a:pt x="1" y="1"/>
                    <a:pt x="1" y="42"/>
                  </a:cubicBezTo>
                  <a:cubicBezTo>
                    <a:pt x="1" y="1"/>
                    <a:pt x="1" y="1"/>
                    <a:pt x="1" y="42"/>
                  </a:cubicBezTo>
                  <a:cubicBezTo>
                    <a:pt x="1" y="1"/>
                    <a:pt x="1" y="1"/>
                    <a:pt x="1" y="4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1" name="Google Shape;9751;p17"/>
            <p:cNvSpPr/>
            <p:nvPr/>
          </p:nvSpPr>
          <p:spPr>
            <a:xfrm>
              <a:off x="3724750" y="1037125"/>
              <a:ext cx="14400" cy="18500"/>
            </a:xfrm>
            <a:custGeom>
              <a:avLst/>
              <a:gdLst/>
              <a:ahLst/>
              <a:cxnLst/>
              <a:rect l="l" t="t" r="r" b="b"/>
              <a:pathLst>
                <a:path w="576" h="740" extrusionOk="0">
                  <a:moveTo>
                    <a:pt x="247" y="0"/>
                  </a:moveTo>
                  <a:cubicBezTo>
                    <a:pt x="0" y="411"/>
                    <a:pt x="0" y="411"/>
                    <a:pt x="329" y="740"/>
                  </a:cubicBezTo>
                  <a:cubicBezTo>
                    <a:pt x="575" y="329"/>
                    <a:pt x="575" y="329"/>
                    <a:pt x="247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2" name="Google Shape;9752;p17"/>
            <p:cNvSpPr/>
            <p:nvPr/>
          </p:nvSpPr>
          <p:spPr>
            <a:xfrm>
              <a:off x="1535175" y="5013675"/>
              <a:ext cx="16475" cy="33925"/>
            </a:xfrm>
            <a:custGeom>
              <a:avLst/>
              <a:gdLst/>
              <a:ahLst/>
              <a:cxnLst/>
              <a:rect l="l" t="t" r="r" b="b"/>
              <a:pathLst>
                <a:path w="659" h="1357" extrusionOk="0">
                  <a:moveTo>
                    <a:pt x="288" y="1"/>
                  </a:moveTo>
                  <a:cubicBezTo>
                    <a:pt x="1" y="617"/>
                    <a:pt x="124" y="946"/>
                    <a:pt x="412" y="1356"/>
                  </a:cubicBezTo>
                  <a:cubicBezTo>
                    <a:pt x="617" y="658"/>
                    <a:pt x="658" y="247"/>
                    <a:pt x="288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3" name="Google Shape;9753;p17"/>
            <p:cNvSpPr/>
            <p:nvPr/>
          </p:nvSpPr>
          <p:spPr>
            <a:xfrm>
              <a:off x="3029475" y="2881625"/>
              <a:ext cx="15425" cy="16450"/>
            </a:xfrm>
            <a:custGeom>
              <a:avLst/>
              <a:gdLst/>
              <a:ahLst/>
              <a:cxnLst/>
              <a:rect l="l" t="t" r="r" b="b"/>
              <a:pathLst>
                <a:path w="617" h="658" extrusionOk="0">
                  <a:moveTo>
                    <a:pt x="616" y="493"/>
                  </a:moveTo>
                  <a:cubicBezTo>
                    <a:pt x="616" y="411"/>
                    <a:pt x="452" y="247"/>
                    <a:pt x="288" y="0"/>
                  </a:cubicBezTo>
                  <a:cubicBezTo>
                    <a:pt x="123" y="206"/>
                    <a:pt x="0" y="288"/>
                    <a:pt x="41" y="411"/>
                  </a:cubicBezTo>
                  <a:cubicBezTo>
                    <a:pt x="41" y="493"/>
                    <a:pt x="206" y="617"/>
                    <a:pt x="288" y="658"/>
                  </a:cubicBezTo>
                  <a:cubicBezTo>
                    <a:pt x="411" y="658"/>
                    <a:pt x="616" y="617"/>
                    <a:pt x="616" y="49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4" name="Google Shape;9754;p17"/>
            <p:cNvSpPr/>
            <p:nvPr/>
          </p:nvSpPr>
          <p:spPr>
            <a:xfrm>
              <a:off x="4737375" y="1388350"/>
              <a:ext cx="20550" cy="19550"/>
            </a:xfrm>
            <a:custGeom>
              <a:avLst/>
              <a:gdLst/>
              <a:ahLst/>
              <a:cxnLst/>
              <a:rect l="l" t="t" r="r" b="b"/>
              <a:pathLst>
                <a:path w="822" h="782" extrusionOk="0">
                  <a:moveTo>
                    <a:pt x="0" y="1"/>
                  </a:moveTo>
                  <a:lnTo>
                    <a:pt x="616" y="781"/>
                  </a:lnTo>
                  <a:cubicBezTo>
                    <a:pt x="822" y="165"/>
                    <a:pt x="822" y="165"/>
                    <a:pt x="0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5" name="Google Shape;9755;p17"/>
            <p:cNvSpPr/>
            <p:nvPr/>
          </p:nvSpPr>
          <p:spPr>
            <a:xfrm>
              <a:off x="5391575" y="1347275"/>
              <a:ext cx="26725" cy="8250"/>
            </a:xfrm>
            <a:custGeom>
              <a:avLst/>
              <a:gdLst/>
              <a:ahLst/>
              <a:cxnLst/>
              <a:rect l="l" t="t" r="r" b="b"/>
              <a:pathLst>
                <a:path w="1069" h="330" extrusionOk="0">
                  <a:moveTo>
                    <a:pt x="206" y="42"/>
                  </a:moveTo>
                  <a:cubicBezTo>
                    <a:pt x="123" y="42"/>
                    <a:pt x="82" y="165"/>
                    <a:pt x="0" y="329"/>
                  </a:cubicBezTo>
                  <a:cubicBezTo>
                    <a:pt x="452" y="329"/>
                    <a:pt x="740" y="247"/>
                    <a:pt x="1068" y="247"/>
                  </a:cubicBezTo>
                  <a:lnTo>
                    <a:pt x="1068" y="1"/>
                  </a:lnTo>
                  <a:cubicBezTo>
                    <a:pt x="740" y="42"/>
                    <a:pt x="493" y="42"/>
                    <a:pt x="206" y="4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6" name="Google Shape;9756;p17"/>
            <p:cNvSpPr/>
            <p:nvPr/>
          </p:nvSpPr>
          <p:spPr>
            <a:xfrm>
              <a:off x="3799725" y="2041525"/>
              <a:ext cx="28775" cy="24675"/>
            </a:xfrm>
            <a:custGeom>
              <a:avLst/>
              <a:gdLst/>
              <a:ahLst/>
              <a:cxnLst/>
              <a:rect l="l" t="t" r="r" b="b"/>
              <a:pathLst>
                <a:path w="1151" h="987" extrusionOk="0">
                  <a:moveTo>
                    <a:pt x="1109" y="412"/>
                  </a:moveTo>
                  <a:cubicBezTo>
                    <a:pt x="1150" y="329"/>
                    <a:pt x="1109" y="165"/>
                    <a:pt x="1068" y="1"/>
                  </a:cubicBezTo>
                  <a:cubicBezTo>
                    <a:pt x="288" y="1"/>
                    <a:pt x="0" y="206"/>
                    <a:pt x="288" y="987"/>
                  </a:cubicBezTo>
                  <a:cubicBezTo>
                    <a:pt x="699" y="740"/>
                    <a:pt x="945" y="576"/>
                    <a:pt x="1109" y="41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7" name="Google Shape;9757;p17"/>
            <p:cNvSpPr/>
            <p:nvPr/>
          </p:nvSpPr>
          <p:spPr>
            <a:xfrm>
              <a:off x="4636725" y="1044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8" name="Google Shape;9758;p17"/>
            <p:cNvSpPr/>
            <p:nvPr/>
          </p:nvSpPr>
          <p:spPr>
            <a:xfrm>
              <a:off x="4636725" y="1042250"/>
              <a:ext cx="25700" cy="15425"/>
            </a:xfrm>
            <a:custGeom>
              <a:avLst/>
              <a:gdLst/>
              <a:ahLst/>
              <a:cxnLst/>
              <a:rect l="l" t="t" r="r" b="b"/>
              <a:pathLst>
                <a:path w="1028" h="617" extrusionOk="0">
                  <a:moveTo>
                    <a:pt x="0" y="83"/>
                  </a:moveTo>
                  <a:cubicBezTo>
                    <a:pt x="288" y="288"/>
                    <a:pt x="411" y="617"/>
                    <a:pt x="945" y="617"/>
                  </a:cubicBezTo>
                  <a:cubicBezTo>
                    <a:pt x="1027" y="83"/>
                    <a:pt x="658" y="1"/>
                    <a:pt x="0" y="8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9" name="Google Shape;9759;p17"/>
            <p:cNvSpPr/>
            <p:nvPr/>
          </p:nvSpPr>
          <p:spPr>
            <a:xfrm>
              <a:off x="3210225" y="3430050"/>
              <a:ext cx="22625" cy="18500"/>
            </a:xfrm>
            <a:custGeom>
              <a:avLst/>
              <a:gdLst/>
              <a:ahLst/>
              <a:cxnLst/>
              <a:rect l="l" t="t" r="r" b="b"/>
              <a:pathLst>
                <a:path w="905" h="740" extrusionOk="0">
                  <a:moveTo>
                    <a:pt x="0" y="534"/>
                  </a:moveTo>
                  <a:cubicBezTo>
                    <a:pt x="82" y="616"/>
                    <a:pt x="206" y="657"/>
                    <a:pt x="288" y="740"/>
                  </a:cubicBezTo>
                  <a:lnTo>
                    <a:pt x="904" y="123"/>
                  </a:lnTo>
                  <a:cubicBezTo>
                    <a:pt x="822" y="82"/>
                    <a:pt x="699" y="41"/>
                    <a:pt x="658" y="0"/>
                  </a:cubicBezTo>
                  <a:cubicBezTo>
                    <a:pt x="452" y="206"/>
                    <a:pt x="247" y="329"/>
                    <a:pt x="0" y="534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0" name="Google Shape;9760;p17"/>
            <p:cNvSpPr/>
            <p:nvPr/>
          </p:nvSpPr>
          <p:spPr>
            <a:xfrm>
              <a:off x="5763350" y="1141875"/>
              <a:ext cx="25700" cy="6200"/>
            </a:xfrm>
            <a:custGeom>
              <a:avLst/>
              <a:gdLst/>
              <a:ahLst/>
              <a:cxnLst/>
              <a:rect l="l" t="t" r="r" b="b"/>
              <a:pathLst>
                <a:path w="1028" h="248" extrusionOk="0">
                  <a:moveTo>
                    <a:pt x="0" y="247"/>
                  </a:moveTo>
                  <a:lnTo>
                    <a:pt x="1027" y="247"/>
                  </a:lnTo>
                  <a:cubicBezTo>
                    <a:pt x="1027" y="165"/>
                    <a:pt x="986" y="124"/>
                    <a:pt x="986" y="1"/>
                  </a:cubicBezTo>
                  <a:cubicBezTo>
                    <a:pt x="657" y="1"/>
                    <a:pt x="288" y="42"/>
                    <a:pt x="0" y="4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1" name="Google Shape;9761;p17"/>
            <p:cNvSpPr/>
            <p:nvPr/>
          </p:nvSpPr>
          <p:spPr>
            <a:xfrm>
              <a:off x="3247200" y="1882350"/>
              <a:ext cx="35950" cy="9275"/>
            </a:xfrm>
            <a:custGeom>
              <a:avLst/>
              <a:gdLst/>
              <a:ahLst/>
              <a:cxnLst/>
              <a:rect l="l" t="t" r="r" b="b"/>
              <a:pathLst>
                <a:path w="1438" h="371" extrusionOk="0">
                  <a:moveTo>
                    <a:pt x="0" y="370"/>
                  </a:moveTo>
                  <a:lnTo>
                    <a:pt x="1438" y="370"/>
                  </a:lnTo>
                  <a:lnTo>
                    <a:pt x="1438" y="165"/>
                  </a:lnTo>
                  <a:cubicBezTo>
                    <a:pt x="986" y="124"/>
                    <a:pt x="575" y="0"/>
                    <a:pt x="0" y="37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2" name="Google Shape;9762;p17"/>
            <p:cNvSpPr/>
            <p:nvPr/>
          </p:nvSpPr>
          <p:spPr>
            <a:xfrm>
              <a:off x="4192025" y="1871050"/>
              <a:ext cx="21600" cy="5150"/>
            </a:xfrm>
            <a:custGeom>
              <a:avLst/>
              <a:gdLst/>
              <a:ahLst/>
              <a:cxnLst/>
              <a:rect l="l" t="t" r="r" b="b"/>
              <a:pathLst>
                <a:path w="864" h="206" extrusionOk="0">
                  <a:moveTo>
                    <a:pt x="863" y="0"/>
                  </a:moveTo>
                  <a:cubicBezTo>
                    <a:pt x="576" y="0"/>
                    <a:pt x="329" y="0"/>
                    <a:pt x="1" y="42"/>
                  </a:cubicBezTo>
                  <a:lnTo>
                    <a:pt x="1" y="206"/>
                  </a:lnTo>
                  <a:lnTo>
                    <a:pt x="863" y="206"/>
                  </a:ln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3" name="Google Shape;9763;p17"/>
            <p:cNvSpPr/>
            <p:nvPr/>
          </p:nvSpPr>
          <p:spPr>
            <a:xfrm>
              <a:off x="3127025" y="1745750"/>
              <a:ext cx="25700" cy="15425"/>
            </a:xfrm>
            <a:custGeom>
              <a:avLst/>
              <a:gdLst/>
              <a:ahLst/>
              <a:cxnLst/>
              <a:rect l="l" t="t" r="r" b="b"/>
              <a:pathLst>
                <a:path w="1028" h="617" extrusionOk="0">
                  <a:moveTo>
                    <a:pt x="822" y="1"/>
                  </a:moveTo>
                  <a:cubicBezTo>
                    <a:pt x="535" y="124"/>
                    <a:pt x="288" y="247"/>
                    <a:pt x="1" y="412"/>
                  </a:cubicBezTo>
                  <a:cubicBezTo>
                    <a:pt x="83" y="453"/>
                    <a:pt x="206" y="617"/>
                    <a:pt x="206" y="617"/>
                  </a:cubicBezTo>
                  <a:cubicBezTo>
                    <a:pt x="453" y="494"/>
                    <a:pt x="699" y="329"/>
                    <a:pt x="1028" y="247"/>
                  </a:cubicBezTo>
                  <a:cubicBezTo>
                    <a:pt x="946" y="124"/>
                    <a:pt x="905" y="42"/>
                    <a:pt x="822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4" name="Google Shape;9764;p17"/>
            <p:cNvSpPr/>
            <p:nvPr/>
          </p:nvSpPr>
          <p:spPr>
            <a:xfrm>
              <a:off x="3650800" y="1729325"/>
              <a:ext cx="20575" cy="11325"/>
            </a:xfrm>
            <a:custGeom>
              <a:avLst/>
              <a:gdLst/>
              <a:ahLst/>
              <a:cxnLst/>
              <a:rect l="l" t="t" r="r" b="b"/>
              <a:pathLst>
                <a:path w="823" h="453" extrusionOk="0">
                  <a:moveTo>
                    <a:pt x="83" y="452"/>
                  </a:moveTo>
                  <a:cubicBezTo>
                    <a:pt x="329" y="370"/>
                    <a:pt x="535" y="329"/>
                    <a:pt x="822" y="247"/>
                  </a:cubicBezTo>
                  <a:cubicBezTo>
                    <a:pt x="822" y="247"/>
                    <a:pt x="740" y="0"/>
                    <a:pt x="699" y="0"/>
                  </a:cubicBezTo>
                  <a:cubicBezTo>
                    <a:pt x="452" y="0"/>
                    <a:pt x="247" y="83"/>
                    <a:pt x="1" y="124"/>
                  </a:cubicBezTo>
                  <a:cubicBezTo>
                    <a:pt x="42" y="288"/>
                    <a:pt x="42" y="370"/>
                    <a:pt x="83" y="45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5" name="Google Shape;9765;p17"/>
            <p:cNvSpPr/>
            <p:nvPr/>
          </p:nvSpPr>
          <p:spPr>
            <a:xfrm>
              <a:off x="3981500" y="1700575"/>
              <a:ext cx="33900" cy="15425"/>
            </a:xfrm>
            <a:custGeom>
              <a:avLst/>
              <a:gdLst/>
              <a:ahLst/>
              <a:cxnLst/>
              <a:rect l="l" t="t" r="r" b="b"/>
              <a:pathLst>
                <a:path w="1356" h="617" extrusionOk="0">
                  <a:moveTo>
                    <a:pt x="1233" y="0"/>
                  </a:moveTo>
                  <a:cubicBezTo>
                    <a:pt x="863" y="82"/>
                    <a:pt x="329" y="0"/>
                    <a:pt x="0" y="616"/>
                  </a:cubicBezTo>
                  <a:cubicBezTo>
                    <a:pt x="617" y="452"/>
                    <a:pt x="986" y="288"/>
                    <a:pt x="1356" y="206"/>
                  </a:cubicBezTo>
                  <a:cubicBezTo>
                    <a:pt x="1274" y="165"/>
                    <a:pt x="1233" y="41"/>
                    <a:pt x="1233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6" name="Google Shape;9766;p17"/>
            <p:cNvSpPr/>
            <p:nvPr/>
          </p:nvSpPr>
          <p:spPr>
            <a:xfrm>
              <a:off x="3782250" y="540050"/>
              <a:ext cx="19550" cy="24675"/>
            </a:xfrm>
            <a:custGeom>
              <a:avLst/>
              <a:gdLst/>
              <a:ahLst/>
              <a:cxnLst/>
              <a:rect l="l" t="t" r="r" b="b"/>
              <a:pathLst>
                <a:path w="782" h="987" extrusionOk="0">
                  <a:moveTo>
                    <a:pt x="535" y="986"/>
                  </a:moveTo>
                  <a:cubicBezTo>
                    <a:pt x="576" y="699"/>
                    <a:pt x="699" y="452"/>
                    <a:pt x="781" y="1"/>
                  </a:cubicBezTo>
                  <a:cubicBezTo>
                    <a:pt x="1" y="576"/>
                    <a:pt x="1" y="576"/>
                    <a:pt x="535" y="986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7" name="Google Shape;9767;p17"/>
            <p:cNvSpPr/>
            <p:nvPr/>
          </p:nvSpPr>
          <p:spPr>
            <a:xfrm>
              <a:off x="3795600" y="564700"/>
              <a:ext cx="1050" cy="25"/>
            </a:xfrm>
            <a:custGeom>
              <a:avLst/>
              <a:gdLst/>
              <a:ahLst/>
              <a:cxnLst/>
              <a:rect l="l" t="t" r="r" b="b"/>
              <a:pathLst>
                <a:path w="42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2" y="0"/>
                    <a:pt x="1" y="0"/>
                  </a:cubicBezTo>
                  <a:cubicBezTo>
                    <a:pt x="42" y="0"/>
                    <a:pt x="42" y="0"/>
                    <a:pt x="1" y="0"/>
                  </a:cubicBezTo>
                  <a:cubicBezTo>
                    <a:pt x="42" y="0"/>
                    <a:pt x="42" y="0"/>
                    <a:pt x="1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8" name="Google Shape;9768;p17"/>
            <p:cNvSpPr/>
            <p:nvPr/>
          </p:nvSpPr>
          <p:spPr>
            <a:xfrm>
              <a:off x="3641550" y="518475"/>
              <a:ext cx="25700" cy="10300"/>
            </a:xfrm>
            <a:custGeom>
              <a:avLst/>
              <a:gdLst/>
              <a:ahLst/>
              <a:cxnLst/>
              <a:rect l="l" t="t" r="r" b="b"/>
              <a:pathLst>
                <a:path w="1028" h="412" extrusionOk="0">
                  <a:moveTo>
                    <a:pt x="905" y="1"/>
                  </a:moveTo>
                  <a:lnTo>
                    <a:pt x="1" y="124"/>
                  </a:lnTo>
                  <a:cubicBezTo>
                    <a:pt x="42" y="247"/>
                    <a:pt x="42" y="288"/>
                    <a:pt x="83" y="412"/>
                  </a:cubicBezTo>
                  <a:cubicBezTo>
                    <a:pt x="412" y="330"/>
                    <a:pt x="699" y="288"/>
                    <a:pt x="1028" y="288"/>
                  </a:cubicBezTo>
                  <a:cubicBezTo>
                    <a:pt x="987" y="206"/>
                    <a:pt x="905" y="83"/>
                    <a:pt x="905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9" name="Google Shape;9769;p17"/>
            <p:cNvSpPr/>
            <p:nvPr/>
          </p:nvSpPr>
          <p:spPr>
            <a:xfrm>
              <a:off x="5229300" y="1846400"/>
              <a:ext cx="21600" cy="13375"/>
            </a:xfrm>
            <a:custGeom>
              <a:avLst/>
              <a:gdLst/>
              <a:ahLst/>
              <a:cxnLst/>
              <a:rect l="l" t="t" r="r" b="b"/>
              <a:pathLst>
                <a:path w="864" h="535" extrusionOk="0">
                  <a:moveTo>
                    <a:pt x="411" y="535"/>
                  </a:moveTo>
                  <a:cubicBezTo>
                    <a:pt x="576" y="494"/>
                    <a:pt x="740" y="370"/>
                    <a:pt x="822" y="288"/>
                  </a:cubicBezTo>
                  <a:cubicBezTo>
                    <a:pt x="863" y="206"/>
                    <a:pt x="617" y="1"/>
                    <a:pt x="576" y="83"/>
                  </a:cubicBezTo>
                  <a:cubicBezTo>
                    <a:pt x="411" y="124"/>
                    <a:pt x="247" y="206"/>
                    <a:pt x="1" y="329"/>
                  </a:cubicBezTo>
                  <a:cubicBezTo>
                    <a:pt x="165" y="411"/>
                    <a:pt x="329" y="535"/>
                    <a:pt x="411" y="535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0" name="Google Shape;9770;p17"/>
            <p:cNvSpPr/>
            <p:nvPr/>
          </p:nvSpPr>
          <p:spPr>
            <a:xfrm>
              <a:off x="3208175" y="930325"/>
              <a:ext cx="12350" cy="12350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452" y="247"/>
                  </a:moveTo>
                  <a:cubicBezTo>
                    <a:pt x="329" y="164"/>
                    <a:pt x="164" y="82"/>
                    <a:pt x="0" y="0"/>
                  </a:cubicBezTo>
                  <a:cubicBezTo>
                    <a:pt x="0" y="164"/>
                    <a:pt x="82" y="370"/>
                    <a:pt x="82" y="493"/>
                  </a:cubicBezTo>
                  <a:cubicBezTo>
                    <a:pt x="370" y="452"/>
                    <a:pt x="493" y="370"/>
                    <a:pt x="452" y="247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1" name="Google Shape;9771;p17"/>
            <p:cNvSpPr/>
            <p:nvPr/>
          </p:nvSpPr>
          <p:spPr>
            <a:xfrm>
              <a:off x="2584775" y="2419475"/>
              <a:ext cx="24675" cy="16450"/>
            </a:xfrm>
            <a:custGeom>
              <a:avLst/>
              <a:gdLst/>
              <a:ahLst/>
              <a:cxnLst/>
              <a:rect l="l" t="t" r="r" b="b"/>
              <a:pathLst>
                <a:path w="987" h="658" extrusionOk="0">
                  <a:moveTo>
                    <a:pt x="740" y="0"/>
                  </a:moveTo>
                  <a:cubicBezTo>
                    <a:pt x="452" y="165"/>
                    <a:pt x="247" y="247"/>
                    <a:pt x="1" y="411"/>
                  </a:cubicBezTo>
                  <a:cubicBezTo>
                    <a:pt x="124" y="493"/>
                    <a:pt x="206" y="575"/>
                    <a:pt x="288" y="658"/>
                  </a:cubicBezTo>
                  <a:cubicBezTo>
                    <a:pt x="535" y="493"/>
                    <a:pt x="699" y="370"/>
                    <a:pt x="987" y="206"/>
                  </a:cubicBezTo>
                  <a:cubicBezTo>
                    <a:pt x="863" y="82"/>
                    <a:pt x="822" y="41"/>
                    <a:pt x="740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2" name="Google Shape;9772;p17"/>
            <p:cNvSpPr/>
            <p:nvPr/>
          </p:nvSpPr>
          <p:spPr>
            <a:xfrm>
              <a:off x="2947300" y="3371500"/>
              <a:ext cx="23650" cy="28775"/>
            </a:xfrm>
            <a:custGeom>
              <a:avLst/>
              <a:gdLst/>
              <a:ahLst/>
              <a:cxnLst/>
              <a:rect l="l" t="t" r="r" b="b"/>
              <a:pathLst>
                <a:path w="946" h="1151" extrusionOk="0">
                  <a:moveTo>
                    <a:pt x="453" y="1151"/>
                  </a:moveTo>
                  <a:cubicBezTo>
                    <a:pt x="658" y="740"/>
                    <a:pt x="822" y="494"/>
                    <a:pt x="946" y="165"/>
                  </a:cubicBezTo>
                  <a:lnTo>
                    <a:pt x="494" y="1"/>
                  </a:lnTo>
                  <a:cubicBezTo>
                    <a:pt x="329" y="288"/>
                    <a:pt x="124" y="535"/>
                    <a:pt x="42" y="781"/>
                  </a:cubicBezTo>
                  <a:cubicBezTo>
                    <a:pt x="1" y="822"/>
                    <a:pt x="206" y="987"/>
                    <a:pt x="453" y="115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3" name="Google Shape;9773;p17"/>
            <p:cNvSpPr/>
            <p:nvPr/>
          </p:nvSpPr>
          <p:spPr>
            <a:xfrm>
              <a:off x="3592275" y="531825"/>
              <a:ext cx="19525" cy="15450"/>
            </a:xfrm>
            <a:custGeom>
              <a:avLst/>
              <a:gdLst/>
              <a:ahLst/>
              <a:cxnLst/>
              <a:rect l="l" t="t" r="r" b="b"/>
              <a:pathLst>
                <a:path w="781" h="618" extrusionOk="0">
                  <a:moveTo>
                    <a:pt x="781" y="165"/>
                  </a:moveTo>
                  <a:lnTo>
                    <a:pt x="493" y="1"/>
                  </a:lnTo>
                  <a:cubicBezTo>
                    <a:pt x="329" y="165"/>
                    <a:pt x="164" y="371"/>
                    <a:pt x="0" y="535"/>
                  </a:cubicBezTo>
                  <a:cubicBezTo>
                    <a:pt x="123" y="576"/>
                    <a:pt x="164" y="576"/>
                    <a:pt x="288" y="617"/>
                  </a:cubicBezTo>
                  <a:cubicBezTo>
                    <a:pt x="411" y="494"/>
                    <a:pt x="575" y="330"/>
                    <a:pt x="781" y="165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4" name="Google Shape;9774;p17"/>
            <p:cNvSpPr/>
            <p:nvPr/>
          </p:nvSpPr>
          <p:spPr>
            <a:xfrm>
              <a:off x="5084500" y="162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5" name="Google Shape;9775;p17"/>
            <p:cNvSpPr/>
            <p:nvPr/>
          </p:nvSpPr>
          <p:spPr>
            <a:xfrm>
              <a:off x="5069100" y="1614300"/>
              <a:ext cx="27750" cy="14400"/>
            </a:xfrm>
            <a:custGeom>
              <a:avLst/>
              <a:gdLst/>
              <a:ahLst/>
              <a:cxnLst/>
              <a:rect l="l" t="t" r="r" b="b"/>
              <a:pathLst>
                <a:path w="1110" h="576" extrusionOk="0">
                  <a:moveTo>
                    <a:pt x="904" y="0"/>
                  </a:moveTo>
                  <a:cubicBezTo>
                    <a:pt x="616" y="165"/>
                    <a:pt x="288" y="329"/>
                    <a:pt x="0" y="411"/>
                  </a:cubicBezTo>
                  <a:cubicBezTo>
                    <a:pt x="41" y="452"/>
                    <a:pt x="41" y="534"/>
                    <a:pt x="82" y="576"/>
                  </a:cubicBezTo>
                  <a:cubicBezTo>
                    <a:pt x="288" y="576"/>
                    <a:pt x="452" y="576"/>
                    <a:pt x="657" y="534"/>
                  </a:cubicBezTo>
                  <a:cubicBezTo>
                    <a:pt x="822" y="370"/>
                    <a:pt x="986" y="247"/>
                    <a:pt x="1109" y="124"/>
                  </a:cubicBezTo>
                  <a:cubicBezTo>
                    <a:pt x="1027" y="124"/>
                    <a:pt x="986" y="42"/>
                    <a:pt x="904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6" name="Google Shape;9776;p17"/>
            <p:cNvSpPr/>
            <p:nvPr/>
          </p:nvSpPr>
          <p:spPr>
            <a:xfrm>
              <a:off x="2893900" y="2625900"/>
              <a:ext cx="33925" cy="14400"/>
            </a:xfrm>
            <a:custGeom>
              <a:avLst/>
              <a:gdLst/>
              <a:ahLst/>
              <a:cxnLst/>
              <a:rect l="l" t="t" r="r" b="b"/>
              <a:pathLst>
                <a:path w="1357" h="576" extrusionOk="0">
                  <a:moveTo>
                    <a:pt x="1" y="165"/>
                  </a:moveTo>
                  <a:cubicBezTo>
                    <a:pt x="576" y="329"/>
                    <a:pt x="904" y="411"/>
                    <a:pt x="1356" y="576"/>
                  </a:cubicBezTo>
                  <a:cubicBezTo>
                    <a:pt x="1110" y="42"/>
                    <a:pt x="781" y="0"/>
                    <a:pt x="1" y="165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7" name="Google Shape;9777;p17"/>
            <p:cNvSpPr/>
            <p:nvPr/>
          </p:nvSpPr>
          <p:spPr>
            <a:xfrm>
              <a:off x="4644950" y="557500"/>
              <a:ext cx="18500" cy="15450"/>
            </a:xfrm>
            <a:custGeom>
              <a:avLst/>
              <a:gdLst/>
              <a:ahLst/>
              <a:cxnLst/>
              <a:rect l="l" t="t" r="r" b="b"/>
              <a:pathLst>
                <a:path w="740" h="618" extrusionOk="0">
                  <a:moveTo>
                    <a:pt x="370" y="1"/>
                  </a:moveTo>
                  <a:cubicBezTo>
                    <a:pt x="205" y="165"/>
                    <a:pt x="123" y="330"/>
                    <a:pt x="0" y="535"/>
                  </a:cubicBezTo>
                  <a:cubicBezTo>
                    <a:pt x="123" y="576"/>
                    <a:pt x="288" y="576"/>
                    <a:pt x="370" y="617"/>
                  </a:cubicBezTo>
                  <a:cubicBezTo>
                    <a:pt x="493" y="453"/>
                    <a:pt x="575" y="330"/>
                    <a:pt x="739" y="124"/>
                  </a:cubicBezTo>
                  <a:cubicBezTo>
                    <a:pt x="616" y="83"/>
                    <a:pt x="411" y="1"/>
                    <a:pt x="370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8" name="Google Shape;9778;p17"/>
            <p:cNvSpPr/>
            <p:nvPr/>
          </p:nvSpPr>
          <p:spPr>
            <a:xfrm>
              <a:off x="3242050" y="1418150"/>
              <a:ext cx="13375" cy="16450"/>
            </a:xfrm>
            <a:custGeom>
              <a:avLst/>
              <a:gdLst/>
              <a:ahLst/>
              <a:cxnLst/>
              <a:rect l="l" t="t" r="r" b="b"/>
              <a:pathLst>
                <a:path w="535" h="658" extrusionOk="0">
                  <a:moveTo>
                    <a:pt x="1" y="616"/>
                  </a:moveTo>
                  <a:cubicBezTo>
                    <a:pt x="165" y="616"/>
                    <a:pt x="329" y="616"/>
                    <a:pt x="453" y="657"/>
                  </a:cubicBezTo>
                  <a:cubicBezTo>
                    <a:pt x="453" y="452"/>
                    <a:pt x="535" y="247"/>
                    <a:pt x="535" y="0"/>
                  </a:cubicBezTo>
                  <a:lnTo>
                    <a:pt x="124" y="0"/>
                  </a:lnTo>
                  <a:cubicBezTo>
                    <a:pt x="124" y="206"/>
                    <a:pt x="42" y="411"/>
                    <a:pt x="1" y="616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9" name="Google Shape;9779;p17"/>
            <p:cNvSpPr/>
            <p:nvPr/>
          </p:nvSpPr>
          <p:spPr>
            <a:xfrm>
              <a:off x="4627475" y="1681050"/>
              <a:ext cx="24675" cy="23650"/>
            </a:xfrm>
            <a:custGeom>
              <a:avLst/>
              <a:gdLst/>
              <a:ahLst/>
              <a:cxnLst/>
              <a:rect l="l" t="t" r="r" b="b"/>
              <a:pathLst>
                <a:path w="987" h="946" extrusionOk="0">
                  <a:moveTo>
                    <a:pt x="453" y="1"/>
                  </a:moveTo>
                  <a:cubicBezTo>
                    <a:pt x="288" y="124"/>
                    <a:pt x="1" y="206"/>
                    <a:pt x="1" y="329"/>
                  </a:cubicBezTo>
                  <a:cubicBezTo>
                    <a:pt x="1" y="453"/>
                    <a:pt x="206" y="617"/>
                    <a:pt x="453" y="946"/>
                  </a:cubicBezTo>
                  <a:cubicBezTo>
                    <a:pt x="699" y="740"/>
                    <a:pt x="987" y="576"/>
                    <a:pt x="904" y="453"/>
                  </a:cubicBezTo>
                  <a:cubicBezTo>
                    <a:pt x="863" y="247"/>
                    <a:pt x="617" y="165"/>
                    <a:pt x="453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0" name="Google Shape;9780;p17"/>
            <p:cNvSpPr/>
            <p:nvPr/>
          </p:nvSpPr>
          <p:spPr>
            <a:xfrm>
              <a:off x="4847250" y="1165500"/>
              <a:ext cx="17500" cy="16450"/>
            </a:xfrm>
            <a:custGeom>
              <a:avLst/>
              <a:gdLst/>
              <a:ahLst/>
              <a:cxnLst/>
              <a:rect l="l" t="t" r="r" b="b"/>
              <a:pathLst>
                <a:path w="700" h="658" extrusionOk="0">
                  <a:moveTo>
                    <a:pt x="699" y="658"/>
                  </a:moveTo>
                  <a:cubicBezTo>
                    <a:pt x="658" y="411"/>
                    <a:pt x="535" y="165"/>
                    <a:pt x="494" y="0"/>
                  </a:cubicBezTo>
                  <a:cubicBezTo>
                    <a:pt x="1" y="288"/>
                    <a:pt x="42" y="493"/>
                    <a:pt x="699" y="658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1" name="Google Shape;9781;p17"/>
            <p:cNvSpPr/>
            <p:nvPr/>
          </p:nvSpPr>
          <p:spPr>
            <a:xfrm>
              <a:off x="2532400" y="891275"/>
              <a:ext cx="26725" cy="15450"/>
            </a:xfrm>
            <a:custGeom>
              <a:avLst/>
              <a:gdLst/>
              <a:ahLst/>
              <a:cxnLst/>
              <a:rect l="l" t="t" r="r" b="b"/>
              <a:pathLst>
                <a:path w="1069" h="618" extrusionOk="0">
                  <a:moveTo>
                    <a:pt x="1069" y="289"/>
                  </a:moveTo>
                  <a:cubicBezTo>
                    <a:pt x="617" y="165"/>
                    <a:pt x="288" y="83"/>
                    <a:pt x="1" y="1"/>
                  </a:cubicBezTo>
                  <a:cubicBezTo>
                    <a:pt x="206" y="494"/>
                    <a:pt x="452" y="617"/>
                    <a:pt x="1069" y="289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2" name="Google Shape;9782;p17"/>
            <p:cNvSpPr/>
            <p:nvPr/>
          </p:nvSpPr>
          <p:spPr>
            <a:xfrm>
              <a:off x="4691150" y="107307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1" y="329"/>
                  </a:moveTo>
                  <a:cubicBezTo>
                    <a:pt x="1" y="452"/>
                    <a:pt x="165" y="534"/>
                    <a:pt x="206" y="616"/>
                  </a:cubicBezTo>
                  <a:cubicBezTo>
                    <a:pt x="370" y="534"/>
                    <a:pt x="535" y="493"/>
                    <a:pt x="576" y="411"/>
                  </a:cubicBezTo>
                  <a:cubicBezTo>
                    <a:pt x="617" y="288"/>
                    <a:pt x="453" y="165"/>
                    <a:pt x="370" y="0"/>
                  </a:cubicBezTo>
                  <a:cubicBezTo>
                    <a:pt x="165" y="206"/>
                    <a:pt x="1" y="247"/>
                    <a:pt x="1" y="329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3" name="Google Shape;9783;p17"/>
            <p:cNvSpPr/>
            <p:nvPr/>
          </p:nvSpPr>
          <p:spPr>
            <a:xfrm>
              <a:off x="5722250" y="1422250"/>
              <a:ext cx="13375" cy="20575"/>
            </a:xfrm>
            <a:custGeom>
              <a:avLst/>
              <a:gdLst/>
              <a:ahLst/>
              <a:cxnLst/>
              <a:rect l="l" t="t" r="r" b="b"/>
              <a:pathLst>
                <a:path w="535" h="823" extrusionOk="0">
                  <a:moveTo>
                    <a:pt x="1" y="534"/>
                  </a:moveTo>
                  <a:cubicBezTo>
                    <a:pt x="1" y="617"/>
                    <a:pt x="124" y="658"/>
                    <a:pt x="330" y="822"/>
                  </a:cubicBezTo>
                  <a:cubicBezTo>
                    <a:pt x="412" y="493"/>
                    <a:pt x="453" y="247"/>
                    <a:pt x="535" y="42"/>
                  </a:cubicBezTo>
                  <a:cubicBezTo>
                    <a:pt x="453" y="42"/>
                    <a:pt x="371" y="0"/>
                    <a:pt x="330" y="0"/>
                  </a:cubicBezTo>
                  <a:cubicBezTo>
                    <a:pt x="206" y="206"/>
                    <a:pt x="124" y="329"/>
                    <a:pt x="1" y="534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4" name="Google Shape;9784;p17"/>
            <p:cNvSpPr/>
            <p:nvPr/>
          </p:nvSpPr>
          <p:spPr>
            <a:xfrm>
              <a:off x="3560425" y="937500"/>
              <a:ext cx="15425" cy="13375"/>
            </a:xfrm>
            <a:custGeom>
              <a:avLst/>
              <a:gdLst/>
              <a:ahLst/>
              <a:cxnLst/>
              <a:rect l="l" t="t" r="r" b="b"/>
              <a:pathLst>
                <a:path w="617" h="535" extrusionOk="0">
                  <a:moveTo>
                    <a:pt x="370" y="1"/>
                  </a:moveTo>
                  <a:cubicBezTo>
                    <a:pt x="247" y="83"/>
                    <a:pt x="165" y="124"/>
                    <a:pt x="1" y="124"/>
                  </a:cubicBezTo>
                  <a:lnTo>
                    <a:pt x="411" y="535"/>
                  </a:lnTo>
                  <a:cubicBezTo>
                    <a:pt x="411" y="535"/>
                    <a:pt x="617" y="494"/>
                    <a:pt x="617" y="411"/>
                  </a:cubicBezTo>
                  <a:cubicBezTo>
                    <a:pt x="576" y="288"/>
                    <a:pt x="452" y="124"/>
                    <a:pt x="370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5" name="Google Shape;9785;p17"/>
            <p:cNvSpPr/>
            <p:nvPr/>
          </p:nvSpPr>
          <p:spPr>
            <a:xfrm>
              <a:off x="3923975" y="978575"/>
              <a:ext cx="20575" cy="17500"/>
            </a:xfrm>
            <a:custGeom>
              <a:avLst/>
              <a:gdLst/>
              <a:ahLst/>
              <a:cxnLst/>
              <a:rect l="l" t="t" r="r" b="b"/>
              <a:pathLst>
                <a:path w="823" h="700" extrusionOk="0">
                  <a:moveTo>
                    <a:pt x="1" y="576"/>
                  </a:moveTo>
                  <a:cubicBezTo>
                    <a:pt x="83" y="617"/>
                    <a:pt x="165" y="617"/>
                    <a:pt x="247" y="699"/>
                  </a:cubicBezTo>
                  <a:cubicBezTo>
                    <a:pt x="453" y="535"/>
                    <a:pt x="617" y="329"/>
                    <a:pt x="822" y="165"/>
                  </a:cubicBezTo>
                  <a:cubicBezTo>
                    <a:pt x="699" y="124"/>
                    <a:pt x="617" y="83"/>
                    <a:pt x="576" y="1"/>
                  </a:cubicBezTo>
                  <a:cubicBezTo>
                    <a:pt x="371" y="206"/>
                    <a:pt x="206" y="412"/>
                    <a:pt x="1" y="576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6" name="Google Shape;9786;p17"/>
            <p:cNvSpPr/>
            <p:nvPr/>
          </p:nvSpPr>
          <p:spPr>
            <a:xfrm>
              <a:off x="3797675" y="1655375"/>
              <a:ext cx="50325" cy="14400"/>
            </a:xfrm>
            <a:custGeom>
              <a:avLst/>
              <a:gdLst/>
              <a:ahLst/>
              <a:cxnLst/>
              <a:rect l="l" t="t" r="r" b="b"/>
              <a:pathLst>
                <a:path w="2013" h="576" extrusionOk="0">
                  <a:moveTo>
                    <a:pt x="2013" y="1"/>
                  </a:moveTo>
                  <a:cubicBezTo>
                    <a:pt x="1438" y="165"/>
                    <a:pt x="822" y="329"/>
                    <a:pt x="0" y="535"/>
                  </a:cubicBezTo>
                  <a:cubicBezTo>
                    <a:pt x="1027" y="576"/>
                    <a:pt x="1602" y="370"/>
                    <a:pt x="2013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7" name="Google Shape;9787;p17"/>
            <p:cNvSpPr/>
            <p:nvPr/>
          </p:nvSpPr>
          <p:spPr>
            <a:xfrm>
              <a:off x="3847975" y="1654350"/>
              <a:ext cx="1075" cy="1050"/>
            </a:xfrm>
            <a:custGeom>
              <a:avLst/>
              <a:gdLst/>
              <a:ahLst/>
              <a:cxnLst/>
              <a:rect l="l" t="t" r="r" b="b"/>
              <a:pathLst>
                <a:path w="43" h="42" extrusionOk="0">
                  <a:moveTo>
                    <a:pt x="1" y="42"/>
                  </a:moveTo>
                  <a:lnTo>
                    <a:pt x="42" y="42"/>
                  </a:lnTo>
                  <a:lnTo>
                    <a:pt x="1" y="42"/>
                  </a:lnTo>
                  <a:cubicBezTo>
                    <a:pt x="42" y="1"/>
                    <a:pt x="1" y="1"/>
                    <a:pt x="1" y="4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8" name="Google Shape;9788;p17"/>
            <p:cNvSpPr/>
            <p:nvPr/>
          </p:nvSpPr>
          <p:spPr>
            <a:xfrm>
              <a:off x="3669300" y="1001175"/>
              <a:ext cx="16450" cy="16450"/>
            </a:xfrm>
            <a:custGeom>
              <a:avLst/>
              <a:gdLst/>
              <a:ahLst/>
              <a:cxnLst/>
              <a:rect l="l" t="t" r="r" b="b"/>
              <a:pathLst>
                <a:path w="658" h="658" extrusionOk="0">
                  <a:moveTo>
                    <a:pt x="329" y="658"/>
                  </a:moveTo>
                  <a:cubicBezTo>
                    <a:pt x="411" y="452"/>
                    <a:pt x="575" y="247"/>
                    <a:pt x="657" y="83"/>
                  </a:cubicBezTo>
                  <a:cubicBezTo>
                    <a:pt x="575" y="42"/>
                    <a:pt x="452" y="42"/>
                    <a:pt x="370" y="1"/>
                  </a:cubicBezTo>
                  <a:cubicBezTo>
                    <a:pt x="288" y="206"/>
                    <a:pt x="123" y="411"/>
                    <a:pt x="0" y="535"/>
                  </a:cubicBezTo>
                  <a:cubicBezTo>
                    <a:pt x="123" y="617"/>
                    <a:pt x="205" y="617"/>
                    <a:pt x="329" y="658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9" name="Google Shape;9789;p17"/>
            <p:cNvSpPr/>
            <p:nvPr/>
          </p:nvSpPr>
          <p:spPr>
            <a:xfrm>
              <a:off x="6077600" y="3812100"/>
              <a:ext cx="20575" cy="19525"/>
            </a:xfrm>
            <a:custGeom>
              <a:avLst/>
              <a:gdLst/>
              <a:ahLst/>
              <a:cxnLst/>
              <a:rect l="l" t="t" r="r" b="b"/>
              <a:pathLst>
                <a:path w="823" h="781" extrusionOk="0">
                  <a:moveTo>
                    <a:pt x="370" y="739"/>
                  </a:moveTo>
                  <a:cubicBezTo>
                    <a:pt x="411" y="781"/>
                    <a:pt x="535" y="739"/>
                    <a:pt x="617" y="739"/>
                  </a:cubicBezTo>
                  <a:cubicBezTo>
                    <a:pt x="699" y="534"/>
                    <a:pt x="740" y="370"/>
                    <a:pt x="822" y="0"/>
                  </a:cubicBezTo>
                  <a:cubicBezTo>
                    <a:pt x="165" y="247"/>
                    <a:pt x="1" y="411"/>
                    <a:pt x="370" y="739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0" name="Google Shape;9790;p17"/>
            <p:cNvSpPr/>
            <p:nvPr/>
          </p:nvSpPr>
          <p:spPr>
            <a:xfrm>
              <a:off x="3674425" y="3496800"/>
              <a:ext cx="12350" cy="25700"/>
            </a:xfrm>
            <a:custGeom>
              <a:avLst/>
              <a:gdLst/>
              <a:ahLst/>
              <a:cxnLst/>
              <a:rect l="l" t="t" r="r" b="b"/>
              <a:pathLst>
                <a:path w="494" h="1028" extrusionOk="0">
                  <a:moveTo>
                    <a:pt x="493" y="945"/>
                  </a:moveTo>
                  <a:cubicBezTo>
                    <a:pt x="411" y="658"/>
                    <a:pt x="329" y="288"/>
                    <a:pt x="288" y="0"/>
                  </a:cubicBezTo>
                  <a:lnTo>
                    <a:pt x="0" y="0"/>
                  </a:lnTo>
                  <a:cubicBezTo>
                    <a:pt x="83" y="329"/>
                    <a:pt x="124" y="658"/>
                    <a:pt x="165" y="1027"/>
                  </a:cubicBezTo>
                  <a:cubicBezTo>
                    <a:pt x="329" y="1027"/>
                    <a:pt x="411" y="945"/>
                    <a:pt x="493" y="945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1" name="Google Shape;9791;p17"/>
            <p:cNvSpPr/>
            <p:nvPr/>
          </p:nvSpPr>
          <p:spPr>
            <a:xfrm>
              <a:off x="5198500" y="986800"/>
              <a:ext cx="18500" cy="16450"/>
            </a:xfrm>
            <a:custGeom>
              <a:avLst/>
              <a:gdLst/>
              <a:ahLst/>
              <a:cxnLst/>
              <a:rect l="l" t="t" r="r" b="b"/>
              <a:pathLst>
                <a:path w="740" h="658" extrusionOk="0">
                  <a:moveTo>
                    <a:pt x="740" y="658"/>
                  </a:moveTo>
                  <a:cubicBezTo>
                    <a:pt x="657" y="411"/>
                    <a:pt x="616" y="206"/>
                    <a:pt x="575" y="0"/>
                  </a:cubicBezTo>
                  <a:cubicBezTo>
                    <a:pt x="0" y="411"/>
                    <a:pt x="0" y="411"/>
                    <a:pt x="740" y="658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2" name="Google Shape;9792;p17"/>
            <p:cNvSpPr/>
            <p:nvPr/>
          </p:nvSpPr>
          <p:spPr>
            <a:xfrm>
              <a:off x="4816450" y="925175"/>
              <a:ext cx="26725" cy="19550"/>
            </a:xfrm>
            <a:custGeom>
              <a:avLst/>
              <a:gdLst/>
              <a:ahLst/>
              <a:cxnLst/>
              <a:rect l="l" t="t" r="r" b="b"/>
              <a:pathLst>
                <a:path w="1069" h="782" extrusionOk="0">
                  <a:moveTo>
                    <a:pt x="329" y="781"/>
                  </a:moveTo>
                  <a:cubicBezTo>
                    <a:pt x="617" y="576"/>
                    <a:pt x="822" y="411"/>
                    <a:pt x="1068" y="247"/>
                  </a:cubicBezTo>
                  <a:cubicBezTo>
                    <a:pt x="945" y="206"/>
                    <a:pt x="822" y="83"/>
                    <a:pt x="699" y="1"/>
                  </a:cubicBezTo>
                  <a:cubicBezTo>
                    <a:pt x="452" y="165"/>
                    <a:pt x="206" y="288"/>
                    <a:pt x="0" y="494"/>
                  </a:cubicBezTo>
                  <a:cubicBezTo>
                    <a:pt x="83" y="617"/>
                    <a:pt x="247" y="658"/>
                    <a:pt x="329" y="78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3" name="Google Shape;9793;p17"/>
            <p:cNvSpPr/>
            <p:nvPr/>
          </p:nvSpPr>
          <p:spPr>
            <a:xfrm>
              <a:off x="3994850" y="3163025"/>
              <a:ext cx="30825" cy="12350"/>
            </a:xfrm>
            <a:custGeom>
              <a:avLst/>
              <a:gdLst/>
              <a:ahLst/>
              <a:cxnLst/>
              <a:rect l="l" t="t" r="r" b="b"/>
              <a:pathLst>
                <a:path w="1233" h="494" extrusionOk="0">
                  <a:moveTo>
                    <a:pt x="0" y="329"/>
                  </a:moveTo>
                  <a:cubicBezTo>
                    <a:pt x="617" y="493"/>
                    <a:pt x="863" y="247"/>
                    <a:pt x="1233" y="83"/>
                  </a:cubicBezTo>
                  <a:cubicBezTo>
                    <a:pt x="740" y="0"/>
                    <a:pt x="329" y="0"/>
                    <a:pt x="0" y="329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4" name="Google Shape;9794;p17"/>
            <p:cNvSpPr/>
            <p:nvPr/>
          </p:nvSpPr>
          <p:spPr>
            <a:xfrm>
              <a:off x="4025650" y="3165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5" name="Google Shape;9795;p17"/>
            <p:cNvSpPr/>
            <p:nvPr/>
          </p:nvSpPr>
          <p:spPr>
            <a:xfrm>
              <a:off x="2394775" y="4243425"/>
              <a:ext cx="20575" cy="16450"/>
            </a:xfrm>
            <a:custGeom>
              <a:avLst/>
              <a:gdLst/>
              <a:ahLst/>
              <a:cxnLst/>
              <a:rect l="l" t="t" r="r" b="b"/>
              <a:pathLst>
                <a:path w="823" h="658" extrusionOk="0">
                  <a:moveTo>
                    <a:pt x="1" y="370"/>
                  </a:moveTo>
                  <a:cubicBezTo>
                    <a:pt x="206" y="576"/>
                    <a:pt x="453" y="658"/>
                    <a:pt x="781" y="453"/>
                  </a:cubicBezTo>
                  <a:cubicBezTo>
                    <a:pt x="822" y="412"/>
                    <a:pt x="822" y="247"/>
                    <a:pt x="781" y="247"/>
                  </a:cubicBezTo>
                  <a:cubicBezTo>
                    <a:pt x="412" y="1"/>
                    <a:pt x="206" y="124"/>
                    <a:pt x="1" y="37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6" name="Google Shape;9796;p17"/>
            <p:cNvSpPr/>
            <p:nvPr/>
          </p:nvSpPr>
          <p:spPr>
            <a:xfrm>
              <a:off x="3800750" y="1182950"/>
              <a:ext cx="15425" cy="16475"/>
            </a:xfrm>
            <a:custGeom>
              <a:avLst/>
              <a:gdLst/>
              <a:ahLst/>
              <a:cxnLst/>
              <a:rect l="l" t="t" r="r" b="b"/>
              <a:pathLst>
                <a:path w="617" h="659" extrusionOk="0">
                  <a:moveTo>
                    <a:pt x="41" y="206"/>
                  </a:moveTo>
                  <a:cubicBezTo>
                    <a:pt x="0" y="247"/>
                    <a:pt x="82" y="412"/>
                    <a:pt x="165" y="494"/>
                  </a:cubicBezTo>
                  <a:lnTo>
                    <a:pt x="452" y="658"/>
                  </a:lnTo>
                  <a:cubicBezTo>
                    <a:pt x="493" y="576"/>
                    <a:pt x="616" y="453"/>
                    <a:pt x="616" y="288"/>
                  </a:cubicBezTo>
                  <a:cubicBezTo>
                    <a:pt x="616" y="206"/>
                    <a:pt x="452" y="83"/>
                    <a:pt x="411" y="1"/>
                  </a:cubicBezTo>
                  <a:cubicBezTo>
                    <a:pt x="247" y="42"/>
                    <a:pt x="82" y="124"/>
                    <a:pt x="41" y="206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7" name="Google Shape;9797;p17"/>
            <p:cNvSpPr/>
            <p:nvPr/>
          </p:nvSpPr>
          <p:spPr>
            <a:xfrm>
              <a:off x="3442325" y="1180900"/>
              <a:ext cx="21600" cy="16450"/>
            </a:xfrm>
            <a:custGeom>
              <a:avLst/>
              <a:gdLst/>
              <a:ahLst/>
              <a:cxnLst/>
              <a:rect l="l" t="t" r="r" b="b"/>
              <a:pathLst>
                <a:path w="864" h="658" extrusionOk="0">
                  <a:moveTo>
                    <a:pt x="658" y="1"/>
                  </a:moveTo>
                  <a:cubicBezTo>
                    <a:pt x="206" y="124"/>
                    <a:pt x="0" y="288"/>
                    <a:pt x="329" y="658"/>
                  </a:cubicBezTo>
                  <a:cubicBezTo>
                    <a:pt x="863" y="535"/>
                    <a:pt x="781" y="288"/>
                    <a:pt x="658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8" name="Google Shape;9798;p17"/>
            <p:cNvSpPr/>
            <p:nvPr/>
          </p:nvSpPr>
          <p:spPr>
            <a:xfrm>
              <a:off x="3433075" y="611950"/>
              <a:ext cx="12350" cy="15425"/>
            </a:xfrm>
            <a:custGeom>
              <a:avLst/>
              <a:gdLst/>
              <a:ahLst/>
              <a:cxnLst/>
              <a:rect l="l" t="t" r="r" b="b"/>
              <a:pathLst>
                <a:path w="494" h="617" extrusionOk="0">
                  <a:moveTo>
                    <a:pt x="1" y="41"/>
                  </a:moveTo>
                  <a:cubicBezTo>
                    <a:pt x="42" y="247"/>
                    <a:pt x="165" y="452"/>
                    <a:pt x="206" y="616"/>
                  </a:cubicBezTo>
                  <a:cubicBezTo>
                    <a:pt x="329" y="616"/>
                    <a:pt x="370" y="616"/>
                    <a:pt x="494" y="575"/>
                  </a:cubicBezTo>
                  <a:cubicBezTo>
                    <a:pt x="370" y="370"/>
                    <a:pt x="329" y="165"/>
                    <a:pt x="206" y="0"/>
                  </a:cubicBezTo>
                  <a:cubicBezTo>
                    <a:pt x="206" y="41"/>
                    <a:pt x="83" y="41"/>
                    <a:pt x="1" y="4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9" name="Google Shape;9799;p17"/>
            <p:cNvSpPr/>
            <p:nvPr/>
          </p:nvSpPr>
          <p:spPr>
            <a:xfrm>
              <a:off x="4550450" y="1891600"/>
              <a:ext cx="25" cy="1050"/>
            </a:xfrm>
            <a:custGeom>
              <a:avLst/>
              <a:gdLst/>
              <a:ahLst/>
              <a:cxnLst/>
              <a:rect l="l" t="t" r="r" b="b"/>
              <a:pathLst>
                <a:path w="1" h="42" extrusionOk="0">
                  <a:moveTo>
                    <a:pt x="1" y="0"/>
                  </a:moveTo>
                  <a:cubicBezTo>
                    <a:pt x="1" y="0"/>
                    <a:pt x="1" y="41"/>
                    <a:pt x="1" y="0"/>
                  </a:cubicBezTo>
                  <a:cubicBezTo>
                    <a:pt x="1" y="41"/>
                    <a:pt x="1" y="41"/>
                    <a:pt x="1" y="0"/>
                  </a:cubicBezTo>
                  <a:cubicBezTo>
                    <a:pt x="1" y="4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0" name="Google Shape;9800;p17"/>
            <p:cNvSpPr/>
            <p:nvPr/>
          </p:nvSpPr>
          <p:spPr>
            <a:xfrm>
              <a:off x="3977400" y="991925"/>
              <a:ext cx="22600" cy="12350"/>
            </a:xfrm>
            <a:custGeom>
              <a:avLst/>
              <a:gdLst/>
              <a:ahLst/>
              <a:cxnLst/>
              <a:rect l="l" t="t" r="r" b="b"/>
              <a:pathLst>
                <a:path w="904" h="494" extrusionOk="0">
                  <a:moveTo>
                    <a:pt x="0" y="288"/>
                  </a:moveTo>
                  <a:cubicBezTo>
                    <a:pt x="82" y="412"/>
                    <a:pt x="82" y="453"/>
                    <a:pt x="123" y="494"/>
                  </a:cubicBezTo>
                  <a:cubicBezTo>
                    <a:pt x="370" y="412"/>
                    <a:pt x="616" y="247"/>
                    <a:pt x="904" y="124"/>
                  </a:cubicBezTo>
                  <a:lnTo>
                    <a:pt x="739" y="1"/>
                  </a:lnTo>
                  <a:cubicBezTo>
                    <a:pt x="411" y="83"/>
                    <a:pt x="205" y="206"/>
                    <a:pt x="0" y="288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1" name="Google Shape;9801;p17"/>
            <p:cNvSpPr/>
            <p:nvPr/>
          </p:nvSpPr>
          <p:spPr>
            <a:xfrm>
              <a:off x="3509075" y="136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2" name="Google Shape;9802;p17"/>
            <p:cNvSpPr/>
            <p:nvPr/>
          </p:nvSpPr>
          <p:spPr>
            <a:xfrm>
              <a:off x="3510100" y="1352400"/>
              <a:ext cx="28775" cy="13400"/>
            </a:xfrm>
            <a:custGeom>
              <a:avLst/>
              <a:gdLst/>
              <a:ahLst/>
              <a:cxnLst/>
              <a:rect l="l" t="t" r="r" b="b"/>
              <a:pathLst>
                <a:path w="1151" h="536" extrusionOk="0">
                  <a:moveTo>
                    <a:pt x="1151" y="206"/>
                  </a:moveTo>
                  <a:cubicBezTo>
                    <a:pt x="1110" y="165"/>
                    <a:pt x="1028" y="42"/>
                    <a:pt x="987" y="1"/>
                  </a:cubicBezTo>
                  <a:cubicBezTo>
                    <a:pt x="699" y="165"/>
                    <a:pt x="329" y="330"/>
                    <a:pt x="1" y="453"/>
                  </a:cubicBezTo>
                  <a:cubicBezTo>
                    <a:pt x="494" y="535"/>
                    <a:pt x="904" y="453"/>
                    <a:pt x="1151" y="206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3" name="Google Shape;9803;p17"/>
            <p:cNvSpPr/>
            <p:nvPr/>
          </p:nvSpPr>
          <p:spPr>
            <a:xfrm>
              <a:off x="2708025" y="3866525"/>
              <a:ext cx="15425" cy="21575"/>
            </a:xfrm>
            <a:custGeom>
              <a:avLst/>
              <a:gdLst/>
              <a:ahLst/>
              <a:cxnLst/>
              <a:rect l="l" t="t" r="r" b="b"/>
              <a:pathLst>
                <a:path w="617" h="863" extrusionOk="0">
                  <a:moveTo>
                    <a:pt x="329" y="0"/>
                  </a:moveTo>
                  <a:cubicBezTo>
                    <a:pt x="206" y="206"/>
                    <a:pt x="123" y="329"/>
                    <a:pt x="41" y="493"/>
                  </a:cubicBezTo>
                  <a:cubicBezTo>
                    <a:pt x="0" y="534"/>
                    <a:pt x="41" y="658"/>
                    <a:pt x="41" y="863"/>
                  </a:cubicBezTo>
                  <a:cubicBezTo>
                    <a:pt x="534" y="616"/>
                    <a:pt x="616" y="370"/>
                    <a:pt x="329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4" name="Google Shape;9804;p17"/>
            <p:cNvSpPr/>
            <p:nvPr/>
          </p:nvSpPr>
          <p:spPr>
            <a:xfrm>
              <a:off x="2731650" y="2928875"/>
              <a:ext cx="25700" cy="11300"/>
            </a:xfrm>
            <a:custGeom>
              <a:avLst/>
              <a:gdLst/>
              <a:ahLst/>
              <a:cxnLst/>
              <a:rect l="l" t="t" r="r" b="b"/>
              <a:pathLst>
                <a:path w="1028" h="452" extrusionOk="0">
                  <a:moveTo>
                    <a:pt x="0" y="247"/>
                  </a:moveTo>
                  <a:cubicBezTo>
                    <a:pt x="41" y="329"/>
                    <a:pt x="41" y="411"/>
                    <a:pt x="82" y="452"/>
                  </a:cubicBezTo>
                  <a:cubicBezTo>
                    <a:pt x="411" y="370"/>
                    <a:pt x="698" y="329"/>
                    <a:pt x="1027" y="205"/>
                  </a:cubicBezTo>
                  <a:cubicBezTo>
                    <a:pt x="945" y="164"/>
                    <a:pt x="904" y="41"/>
                    <a:pt x="904" y="0"/>
                  </a:cubicBezTo>
                  <a:cubicBezTo>
                    <a:pt x="534" y="41"/>
                    <a:pt x="247" y="164"/>
                    <a:pt x="0" y="247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5" name="Google Shape;9805;p17"/>
            <p:cNvSpPr/>
            <p:nvPr/>
          </p:nvSpPr>
          <p:spPr>
            <a:xfrm>
              <a:off x="3584050" y="1634850"/>
              <a:ext cx="17475" cy="13375"/>
            </a:xfrm>
            <a:custGeom>
              <a:avLst/>
              <a:gdLst/>
              <a:ahLst/>
              <a:cxnLst/>
              <a:rect l="l" t="t" r="r" b="b"/>
              <a:pathLst>
                <a:path w="699" h="535" extrusionOk="0">
                  <a:moveTo>
                    <a:pt x="329" y="0"/>
                  </a:moveTo>
                  <a:cubicBezTo>
                    <a:pt x="247" y="41"/>
                    <a:pt x="83" y="123"/>
                    <a:pt x="0" y="164"/>
                  </a:cubicBezTo>
                  <a:cubicBezTo>
                    <a:pt x="124" y="247"/>
                    <a:pt x="329" y="411"/>
                    <a:pt x="493" y="534"/>
                  </a:cubicBezTo>
                  <a:lnTo>
                    <a:pt x="699" y="411"/>
                  </a:lnTo>
                  <a:cubicBezTo>
                    <a:pt x="534" y="329"/>
                    <a:pt x="452" y="164"/>
                    <a:pt x="329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6" name="Google Shape;9806;p17"/>
            <p:cNvSpPr/>
            <p:nvPr/>
          </p:nvSpPr>
          <p:spPr>
            <a:xfrm>
              <a:off x="4030800" y="2605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7" name="Google Shape;9807;p17"/>
            <p:cNvSpPr/>
            <p:nvPr/>
          </p:nvSpPr>
          <p:spPr>
            <a:xfrm>
              <a:off x="4007175" y="2594050"/>
              <a:ext cx="26725" cy="10300"/>
            </a:xfrm>
            <a:custGeom>
              <a:avLst/>
              <a:gdLst/>
              <a:ahLst/>
              <a:cxnLst/>
              <a:rect l="l" t="t" r="r" b="b"/>
              <a:pathLst>
                <a:path w="1069" h="412" extrusionOk="0">
                  <a:moveTo>
                    <a:pt x="0" y="206"/>
                  </a:moveTo>
                  <a:cubicBezTo>
                    <a:pt x="0" y="247"/>
                    <a:pt x="41" y="247"/>
                    <a:pt x="41" y="288"/>
                  </a:cubicBezTo>
                  <a:cubicBezTo>
                    <a:pt x="370" y="371"/>
                    <a:pt x="617" y="412"/>
                    <a:pt x="945" y="412"/>
                  </a:cubicBezTo>
                  <a:cubicBezTo>
                    <a:pt x="986" y="288"/>
                    <a:pt x="1027" y="206"/>
                    <a:pt x="1068" y="1"/>
                  </a:cubicBezTo>
                  <a:cubicBezTo>
                    <a:pt x="617" y="83"/>
                    <a:pt x="329" y="165"/>
                    <a:pt x="0" y="206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8" name="Google Shape;9808;p17"/>
            <p:cNvSpPr/>
            <p:nvPr/>
          </p:nvSpPr>
          <p:spPr>
            <a:xfrm>
              <a:off x="4345050" y="1850500"/>
              <a:ext cx="17500" cy="15450"/>
            </a:xfrm>
            <a:custGeom>
              <a:avLst/>
              <a:gdLst/>
              <a:ahLst/>
              <a:cxnLst/>
              <a:rect l="l" t="t" r="r" b="b"/>
              <a:pathLst>
                <a:path w="700" h="618" extrusionOk="0">
                  <a:moveTo>
                    <a:pt x="165" y="42"/>
                  </a:moveTo>
                  <a:cubicBezTo>
                    <a:pt x="206" y="330"/>
                    <a:pt x="1" y="617"/>
                    <a:pt x="699" y="576"/>
                  </a:cubicBezTo>
                  <a:cubicBezTo>
                    <a:pt x="617" y="371"/>
                    <a:pt x="494" y="165"/>
                    <a:pt x="411" y="1"/>
                  </a:cubicBezTo>
                  <a:cubicBezTo>
                    <a:pt x="370" y="1"/>
                    <a:pt x="247" y="1"/>
                    <a:pt x="165" y="4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9" name="Google Shape;9809;p17"/>
            <p:cNvSpPr/>
            <p:nvPr/>
          </p:nvSpPr>
          <p:spPr>
            <a:xfrm>
              <a:off x="4362525" y="1864900"/>
              <a:ext cx="2075" cy="25"/>
            </a:xfrm>
            <a:custGeom>
              <a:avLst/>
              <a:gdLst/>
              <a:ahLst/>
              <a:cxnLst/>
              <a:rect l="l" t="t" r="r" b="b"/>
              <a:pathLst>
                <a:path w="83" h="1" extrusionOk="0">
                  <a:moveTo>
                    <a:pt x="82" y="0"/>
                  </a:moveTo>
                  <a:lnTo>
                    <a:pt x="82" y="0"/>
                  </a:lnTo>
                  <a:lnTo>
                    <a:pt x="82" y="0"/>
                  </a:lnTo>
                  <a:cubicBezTo>
                    <a:pt x="0" y="0"/>
                    <a:pt x="0" y="0"/>
                    <a:pt x="82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0" name="Google Shape;9810;p17"/>
            <p:cNvSpPr/>
            <p:nvPr/>
          </p:nvSpPr>
          <p:spPr>
            <a:xfrm>
              <a:off x="4883200" y="1151125"/>
              <a:ext cx="16450" cy="17475"/>
            </a:xfrm>
            <a:custGeom>
              <a:avLst/>
              <a:gdLst/>
              <a:ahLst/>
              <a:cxnLst/>
              <a:rect l="l" t="t" r="r" b="b"/>
              <a:pathLst>
                <a:path w="658" h="699" extrusionOk="0">
                  <a:moveTo>
                    <a:pt x="247" y="0"/>
                  </a:moveTo>
                  <a:cubicBezTo>
                    <a:pt x="124" y="0"/>
                    <a:pt x="83" y="41"/>
                    <a:pt x="1" y="41"/>
                  </a:cubicBezTo>
                  <a:cubicBezTo>
                    <a:pt x="124" y="247"/>
                    <a:pt x="247" y="493"/>
                    <a:pt x="411" y="699"/>
                  </a:cubicBezTo>
                  <a:cubicBezTo>
                    <a:pt x="494" y="699"/>
                    <a:pt x="535" y="658"/>
                    <a:pt x="658" y="658"/>
                  </a:cubicBezTo>
                  <a:cubicBezTo>
                    <a:pt x="535" y="452"/>
                    <a:pt x="370" y="247"/>
                    <a:pt x="247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1" name="Google Shape;9811;p17"/>
            <p:cNvSpPr/>
            <p:nvPr/>
          </p:nvSpPr>
          <p:spPr>
            <a:xfrm>
              <a:off x="3802800" y="2492375"/>
              <a:ext cx="18500" cy="23650"/>
            </a:xfrm>
            <a:custGeom>
              <a:avLst/>
              <a:gdLst/>
              <a:ahLst/>
              <a:cxnLst/>
              <a:rect l="l" t="t" r="r" b="b"/>
              <a:pathLst>
                <a:path w="740" h="946" extrusionOk="0">
                  <a:moveTo>
                    <a:pt x="206" y="1"/>
                  </a:moveTo>
                  <a:cubicBezTo>
                    <a:pt x="124" y="371"/>
                    <a:pt x="124" y="576"/>
                    <a:pt x="0" y="946"/>
                  </a:cubicBezTo>
                  <a:cubicBezTo>
                    <a:pt x="699" y="617"/>
                    <a:pt x="740" y="412"/>
                    <a:pt x="206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2" name="Google Shape;9812;p17"/>
            <p:cNvSpPr/>
            <p:nvPr/>
          </p:nvSpPr>
          <p:spPr>
            <a:xfrm>
              <a:off x="4700400" y="1268200"/>
              <a:ext cx="25700" cy="12350"/>
            </a:xfrm>
            <a:custGeom>
              <a:avLst/>
              <a:gdLst/>
              <a:ahLst/>
              <a:cxnLst/>
              <a:rect l="l" t="t" r="r" b="b"/>
              <a:pathLst>
                <a:path w="1028" h="494" extrusionOk="0">
                  <a:moveTo>
                    <a:pt x="1027" y="493"/>
                  </a:moveTo>
                  <a:cubicBezTo>
                    <a:pt x="863" y="42"/>
                    <a:pt x="411" y="42"/>
                    <a:pt x="0" y="0"/>
                  </a:cubicBezTo>
                  <a:cubicBezTo>
                    <a:pt x="124" y="288"/>
                    <a:pt x="411" y="493"/>
                    <a:pt x="1027" y="49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3" name="Google Shape;9813;p17"/>
            <p:cNvSpPr/>
            <p:nvPr/>
          </p:nvSpPr>
          <p:spPr>
            <a:xfrm>
              <a:off x="4699375" y="1266150"/>
              <a:ext cx="1050" cy="2075"/>
            </a:xfrm>
            <a:custGeom>
              <a:avLst/>
              <a:gdLst/>
              <a:ahLst/>
              <a:cxnLst/>
              <a:rect l="l" t="t" r="r" b="b"/>
              <a:pathLst>
                <a:path w="42" h="83" extrusionOk="0">
                  <a:moveTo>
                    <a:pt x="41" y="82"/>
                  </a:moveTo>
                  <a:lnTo>
                    <a:pt x="41" y="82"/>
                  </a:lnTo>
                  <a:cubicBezTo>
                    <a:pt x="0" y="0"/>
                    <a:pt x="0" y="0"/>
                    <a:pt x="41" y="82"/>
                  </a:cubicBezTo>
                  <a:cubicBezTo>
                    <a:pt x="0" y="0"/>
                    <a:pt x="0" y="82"/>
                    <a:pt x="41" y="82"/>
                  </a:cubicBezTo>
                  <a:cubicBezTo>
                    <a:pt x="0" y="82"/>
                    <a:pt x="0" y="82"/>
                    <a:pt x="41" y="8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4" name="Google Shape;9814;p17"/>
            <p:cNvSpPr/>
            <p:nvPr/>
          </p:nvSpPr>
          <p:spPr>
            <a:xfrm>
              <a:off x="3909600" y="1136750"/>
              <a:ext cx="25700" cy="9250"/>
            </a:xfrm>
            <a:custGeom>
              <a:avLst/>
              <a:gdLst/>
              <a:ahLst/>
              <a:cxnLst/>
              <a:rect l="l" t="t" r="r" b="b"/>
              <a:pathLst>
                <a:path w="1028" h="370" extrusionOk="0">
                  <a:moveTo>
                    <a:pt x="1" y="206"/>
                  </a:moveTo>
                  <a:cubicBezTo>
                    <a:pt x="329" y="247"/>
                    <a:pt x="617" y="329"/>
                    <a:pt x="987" y="370"/>
                  </a:cubicBezTo>
                  <a:cubicBezTo>
                    <a:pt x="987" y="329"/>
                    <a:pt x="1028" y="206"/>
                    <a:pt x="1028" y="164"/>
                  </a:cubicBezTo>
                  <a:lnTo>
                    <a:pt x="124" y="0"/>
                  </a:lnTo>
                  <a:cubicBezTo>
                    <a:pt x="42" y="123"/>
                    <a:pt x="1" y="164"/>
                    <a:pt x="1" y="206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5" name="Google Shape;9815;p17"/>
            <p:cNvSpPr/>
            <p:nvPr/>
          </p:nvSpPr>
          <p:spPr>
            <a:xfrm>
              <a:off x="4975625" y="1060750"/>
              <a:ext cx="17500" cy="9250"/>
            </a:xfrm>
            <a:custGeom>
              <a:avLst/>
              <a:gdLst/>
              <a:ahLst/>
              <a:cxnLst/>
              <a:rect l="l" t="t" r="r" b="b"/>
              <a:pathLst>
                <a:path w="700" h="370" extrusionOk="0">
                  <a:moveTo>
                    <a:pt x="1" y="206"/>
                  </a:moveTo>
                  <a:lnTo>
                    <a:pt x="1" y="329"/>
                  </a:lnTo>
                  <a:cubicBezTo>
                    <a:pt x="535" y="370"/>
                    <a:pt x="535" y="370"/>
                    <a:pt x="699" y="0"/>
                  </a:cubicBezTo>
                  <a:cubicBezTo>
                    <a:pt x="453" y="82"/>
                    <a:pt x="247" y="165"/>
                    <a:pt x="1" y="206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6" name="Google Shape;9816;p17"/>
            <p:cNvSpPr/>
            <p:nvPr/>
          </p:nvSpPr>
          <p:spPr>
            <a:xfrm>
              <a:off x="5556925" y="1162425"/>
              <a:ext cx="18500" cy="7200"/>
            </a:xfrm>
            <a:custGeom>
              <a:avLst/>
              <a:gdLst/>
              <a:ahLst/>
              <a:cxnLst/>
              <a:rect l="l" t="t" r="r" b="b"/>
              <a:pathLst>
                <a:path w="740" h="288" extrusionOk="0">
                  <a:moveTo>
                    <a:pt x="41" y="288"/>
                  </a:moveTo>
                  <a:cubicBezTo>
                    <a:pt x="247" y="247"/>
                    <a:pt x="452" y="206"/>
                    <a:pt x="739" y="164"/>
                  </a:cubicBezTo>
                  <a:cubicBezTo>
                    <a:pt x="0" y="0"/>
                    <a:pt x="0" y="0"/>
                    <a:pt x="41" y="288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7" name="Google Shape;9817;p17"/>
            <p:cNvSpPr/>
            <p:nvPr/>
          </p:nvSpPr>
          <p:spPr>
            <a:xfrm>
              <a:off x="2587850" y="3813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8" name="Google Shape;9818;p17"/>
            <p:cNvSpPr/>
            <p:nvPr/>
          </p:nvSpPr>
          <p:spPr>
            <a:xfrm>
              <a:off x="2582725" y="3814150"/>
              <a:ext cx="20575" cy="10275"/>
            </a:xfrm>
            <a:custGeom>
              <a:avLst/>
              <a:gdLst/>
              <a:ahLst/>
              <a:cxnLst/>
              <a:rect l="l" t="t" r="r" b="b"/>
              <a:pathLst>
                <a:path w="823" h="411" extrusionOk="0">
                  <a:moveTo>
                    <a:pt x="493" y="411"/>
                  </a:moveTo>
                  <a:cubicBezTo>
                    <a:pt x="617" y="411"/>
                    <a:pt x="699" y="329"/>
                    <a:pt x="822" y="329"/>
                  </a:cubicBezTo>
                  <a:lnTo>
                    <a:pt x="329" y="0"/>
                  </a:lnTo>
                  <a:lnTo>
                    <a:pt x="247" y="0"/>
                  </a:lnTo>
                  <a:cubicBezTo>
                    <a:pt x="124" y="165"/>
                    <a:pt x="0" y="370"/>
                    <a:pt x="493" y="41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9" name="Google Shape;9819;p17"/>
            <p:cNvSpPr/>
            <p:nvPr/>
          </p:nvSpPr>
          <p:spPr>
            <a:xfrm>
              <a:off x="3667225" y="1088475"/>
              <a:ext cx="16475" cy="13375"/>
            </a:xfrm>
            <a:custGeom>
              <a:avLst/>
              <a:gdLst/>
              <a:ahLst/>
              <a:cxnLst/>
              <a:rect l="l" t="t" r="r" b="b"/>
              <a:pathLst>
                <a:path w="659" h="535" extrusionOk="0">
                  <a:moveTo>
                    <a:pt x="371" y="0"/>
                  </a:moveTo>
                  <a:cubicBezTo>
                    <a:pt x="247" y="124"/>
                    <a:pt x="83" y="288"/>
                    <a:pt x="1" y="452"/>
                  </a:cubicBezTo>
                  <a:cubicBezTo>
                    <a:pt x="83" y="493"/>
                    <a:pt x="206" y="493"/>
                    <a:pt x="247" y="534"/>
                  </a:cubicBezTo>
                  <a:cubicBezTo>
                    <a:pt x="412" y="411"/>
                    <a:pt x="494" y="247"/>
                    <a:pt x="658" y="83"/>
                  </a:cubicBezTo>
                  <a:cubicBezTo>
                    <a:pt x="576" y="83"/>
                    <a:pt x="453" y="41"/>
                    <a:pt x="371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0" name="Google Shape;9820;p17"/>
            <p:cNvSpPr/>
            <p:nvPr/>
          </p:nvSpPr>
          <p:spPr>
            <a:xfrm>
              <a:off x="4093450" y="941600"/>
              <a:ext cx="16450" cy="11325"/>
            </a:xfrm>
            <a:custGeom>
              <a:avLst/>
              <a:gdLst/>
              <a:ahLst/>
              <a:cxnLst/>
              <a:rect l="l" t="t" r="r" b="b"/>
              <a:pathLst>
                <a:path w="658" h="453" extrusionOk="0">
                  <a:moveTo>
                    <a:pt x="0" y="247"/>
                  </a:moveTo>
                  <a:cubicBezTo>
                    <a:pt x="82" y="371"/>
                    <a:pt x="205" y="453"/>
                    <a:pt x="288" y="453"/>
                  </a:cubicBezTo>
                  <a:cubicBezTo>
                    <a:pt x="411" y="453"/>
                    <a:pt x="493" y="371"/>
                    <a:pt x="657" y="247"/>
                  </a:cubicBezTo>
                  <a:cubicBezTo>
                    <a:pt x="575" y="206"/>
                    <a:pt x="411" y="124"/>
                    <a:pt x="247" y="1"/>
                  </a:cubicBezTo>
                  <a:cubicBezTo>
                    <a:pt x="164" y="165"/>
                    <a:pt x="0" y="247"/>
                    <a:pt x="0" y="247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1" name="Google Shape;9821;p17"/>
            <p:cNvSpPr/>
            <p:nvPr/>
          </p:nvSpPr>
          <p:spPr>
            <a:xfrm>
              <a:off x="2203750" y="4114025"/>
              <a:ext cx="10300" cy="12350"/>
            </a:xfrm>
            <a:custGeom>
              <a:avLst/>
              <a:gdLst/>
              <a:ahLst/>
              <a:cxnLst/>
              <a:rect l="l" t="t" r="r" b="b"/>
              <a:pathLst>
                <a:path w="412" h="494" extrusionOk="0">
                  <a:moveTo>
                    <a:pt x="412" y="494"/>
                  </a:moveTo>
                  <a:lnTo>
                    <a:pt x="412" y="1"/>
                  </a:lnTo>
                  <a:lnTo>
                    <a:pt x="1" y="1"/>
                  </a:lnTo>
                  <a:cubicBezTo>
                    <a:pt x="1" y="165"/>
                    <a:pt x="42" y="288"/>
                    <a:pt x="83" y="494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2" name="Google Shape;9822;p17"/>
            <p:cNvSpPr/>
            <p:nvPr/>
          </p:nvSpPr>
          <p:spPr>
            <a:xfrm>
              <a:off x="4511425" y="1896725"/>
              <a:ext cx="14400" cy="10300"/>
            </a:xfrm>
            <a:custGeom>
              <a:avLst/>
              <a:gdLst/>
              <a:ahLst/>
              <a:cxnLst/>
              <a:rect l="l" t="t" r="r" b="b"/>
              <a:pathLst>
                <a:path w="576" h="412" extrusionOk="0">
                  <a:moveTo>
                    <a:pt x="576" y="165"/>
                  </a:moveTo>
                  <a:cubicBezTo>
                    <a:pt x="576" y="124"/>
                    <a:pt x="370" y="0"/>
                    <a:pt x="370" y="0"/>
                  </a:cubicBezTo>
                  <a:cubicBezTo>
                    <a:pt x="288" y="42"/>
                    <a:pt x="165" y="83"/>
                    <a:pt x="1" y="206"/>
                  </a:cubicBezTo>
                  <a:cubicBezTo>
                    <a:pt x="165" y="288"/>
                    <a:pt x="288" y="370"/>
                    <a:pt x="370" y="411"/>
                  </a:cubicBezTo>
                  <a:cubicBezTo>
                    <a:pt x="411" y="329"/>
                    <a:pt x="535" y="247"/>
                    <a:pt x="576" y="165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3" name="Google Shape;9823;p17"/>
            <p:cNvSpPr/>
            <p:nvPr/>
          </p:nvSpPr>
          <p:spPr>
            <a:xfrm>
              <a:off x="2793250" y="2780975"/>
              <a:ext cx="22625" cy="14400"/>
            </a:xfrm>
            <a:custGeom>
              <a:avLst/>
              <a:gdLst/>
              <a:ahLst/>
              <a:cxnLst/>
              <a:rect l="l" t="t" r="r" b="b"/>
              <a:pathLst>
                <a:path w="905" h="576" extrusionOk="0">
                  <a:moveTo>
                    <a:pt x="1" y="576"/>
                  </a:moveTo>
                  <a:cubicBezTo>
                    <a:pt x="288" y="535"/>
                    <a:pt x="617" y="493"/>
                    <a:pt x="905" y="370"/>
                  </a:cubicBezTo>
                  <a:cubicBezTo>
                    <a:pt x="329" y="1"/>
                    <a:pt x="329" y="1"/>
                    <a:pt x="1" y="576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4" name="Google Shape;9824;p17"/>
            <p:cNvSpPr/>
            <p:nvPr/>
          </p:nvSpPr>
          <p:spPr>
            <a:xfrm>
              <a:off x="5267300" y="1296950"/>
              <a:ext cx="8250" cy="19550"/>
            </a:xfrm>
            <a:custGeom>
              <a:avLst/>
              <a:gdLst/>
              <a:ahLst/>
              <a:cxnLst/>
              <a:rect l="l" t="t" r="r" b="b"/>
              <a:pathLst>
                <a:path w="330" h="782" extrusionOk="0">
                  <a:moveTo>
                    <a:pt x="329" y="740"/>
                  </a:moveTo>
                  <a:lnTo>
                    <a:pt x="329" y="165"/>
                  </a:lnTo>
                  <a:cubicBezTo>
                    <a:pt x="329" y="124"/>
                    <a:pt x="165" y="124"/>
                    <a:pt x="1" y="1"/>
                  </a:cubicBezTo>
                  <a:cubicBezTo>
                    <a:pt x="83" y="329"/>
                    <a:pt x="124" y="535"/>
                    <a:pt x="165" y="781"/>
                  </a:cubicBezTo>
                  <a:cubicBezTo>
                    <a:pt x="165" y="740"/>
                    <a:pt x="288" y="740"/>
                    <a:pt x="329" y="74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5" name="Google Shape;9825;p17"/>
            <p:cNvSpPr/>
            <p:nvPr/>
          </p:nvSpPr>
          <p:spPr>
            <a:xfrm>
              <a:off x="3881875" y="1625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6" name="Google Shape;9826;p17"/>
            <p:cNvSpPr/>
            <p:nvPr/>
          </p:nvSpPr>
          <p:spPr>
            <a:xfrm>
              <a:off x="3854150" y="1620450"/>
              <a:ext cx="27750" cy="14425"/>
            </a:xfrm>
            <a:custGeom>
              <a:avLst/>
              <a:gdLst/>
              <a:ahLst/>
              <a:cxnLst/>
              <a:rect l="l" t="t" r="r" b="b"/>
              <a:pathLst>
                <a:path w="1110" h="577" extrusionOk="0">
                  <a:moveTo>
                    <a:pt x="0" y="371"/>
                  </a:moveTo>
                  <a:cubicBezTo>
                    <a:pt x="534" y="576"/>
                    <a:pt x="822" y="535"/>
                    <a:pt x="1110" y="206"/>
                  </a:cubicBezTo>
                  <a:cubicBezTo>
                    <a:pt x="740" y="206"/>
                    <a:pt x="370" y="1"/>
                    <a:pt x="0" y="37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7" name="Google Shape;9827;p17"/>
            <p:cNvSpPr/>
            <p:nvPr/>
          </p:nvSpPr>
          <p:spPr>
            <a:xfrm>
              <a:off x="4017450" y="1597875"/>
              <a:ext cx="15425" cy="13375"/>
            </a:xfrm>
            <a:custGeom>
              <a:avLst/>
              <a:gdLst/>
              <a:ahLst/>
              <a:cxnLst/>
              <a:rect l="l" t="t" r="r" b="b"/>
              <a:pathLst>
                <a:path w="617" h="535" extrusionOk="0">
                  <a:moveTo>
                    <a:pt x="616" y="82"/>
                  </a:moveTo>
                  <a:cubicBezTo>
                    <a:pt x="534" y="41"/>
                    <a:pt x="411" y="0"/>
                    <a:pt x="329" y="0"/>
                  </a:cubicBezTo>
                  <a:cubicBezTo>
                    <a:pt x="206" y="123"/>
                    <a:pt x="123" y="370"/>
                    <a:pt x="0" y="493"/>
                  </a:cubicBezTo>
                  <a:cubicBezTo>
                    <a:pt x="41" y="493"/>
                    <a:pt x="164" y="534"/>
                    <a:pt x="206" y="534"/>
                  </a:cubicBezTo>
                  <a:cubicBezTo>
                    <a:pt x="370" y="411"/>
                    <a:pt x="452" y="247"/>
                    <a:pt x="616" y="8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8" name="Google Shape;9828;p17"/>
            <p:cNvSpPr/>
            <p:nvPr/>
          </p:nvSpPr>
          <p:spPr>
            <a:xfrm>
              <a:off x="4237225" y="1557825"/>
              <a:ext cx="25700" cy="23625"/>
            </a:xfrm>
            <a:custGeom>
              <a:avLst/>
              <a:gdLst/>
              <a:ahLst/>
              <a:cxnLst/>
              <a:rect l="l" t="t" r="r" b="b"/>
              <a:pathLst>
                <a:path w="1028" h="945" extrusionOk="0">
                  <a:moveTo>
                    <a:pt x="1027" y="0"/>
                  </a:moveTo>
                  <a:cubicBezTo>
                    <a:pt x="658" y="123"/>
                    <a:pt x="288" y="247"/>
                    <a:pt x="0" y="370"/>
                  </a:cubicBezTo>
                  <a:lnTo>
                    <a:pt x="0" y="945"/>
                  </a:lnTo>
                  <a:cubicBezTo>
                    <a:pt x="493" y="739"/>
                    <a:pt x="986" y="452"/>
                    <a:pt x="1027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9" name="Google Shape;9829;p17"/>
            <p:cNvSpPr/>
            <p:nvPr/>
          </p:nvSpPr>
          <p:spPr>
            <a:xfrm>
              <a:off x="4262900" y="1557825"/>
              <a:ext cx="1050" cy="25"/>
            </a:xfrm>
            <a:custGeom>
              <a:avLst/>
              <a:gdLst/>
              <a:ahLst/>
              <a:cxnLst/>
              <a:rect l="l" t="t" r="r" b="b"/>
              <a:pathLst>
                <a:path w="42" h="1" extrusionOk="0">
                  <a:moveTo>
                    <a:pt x="0" y="0"/>
                  </a:moveTo>
                  <a:cubicBezTo>
                    <a:pt x="0" y="0"/>
                    <a:pt x="41" y="0"/>
                    <a:pt x="0" y="0"/>
                  </a:cubicBezTo>
                  <a:cubicBezTo>
                    <a:pt x="41" y="0"/>
                    <a:pt x="41" y="0"/>
                    <a:pt x="0" y="0"/>
                  </a:cubicBezTo>
                  <a:cubicBezTo>
                    <a:pt x="41" y="0"/>
                    <a:pt x="41" y="0"/>
                    <a:pt x="0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0" name="Google Shape;9830;p17"/>
            <p:cNvSpPr/>
            <p:nvPr/>
          </p:nvSpPr>
          <p:spPr>
            <a:xfrm>
              <a:off x="4237225" y="156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1" name="Google Shape;9831;p17"/>
            <p:cNvSpPr/>
            <p:nvPr/>
          </p:nvSpPr>
          <p:spPr>
            <a:xfrm>
              <a:off x="2665900" y="737225"/>
              <a:ext cx="14425" cy="14425"/>
            </a:xfrm>
            <a:custGeom>
              <a:avLst/>
              <a:gdLst/>
              <a:ahLst/>
              <a:cxnLst/>
              <a:rect l="l" t="t" r="r" b="b"/>
              <a:pathLst>
                <a:path w="577" h="577" extrusionOk="0">
                  <a:moveTo>
                    <a:pt x="576" y="124"/>
                  </a:moveTo>
                  <a:cubicBezTo>
                    <a:pt x="453" y="83"/>
                    <a:pt x="288" y="83"/>
                    <a:pt x="206" y="1"/>
                  </a:cubicBezTo>
                  <a:cubicBezTo>
                    <a:pt x="165" y="165"/>
                    <a:pt x="42" y="330"/>
                    <a:pt x="1" y="453"/>
                  </a:cubicBezTo>
                  <a:cubicBezTo>
                    <a:pt x="1" y="453"/>
                    <a:pt x="206" y="535"/>
                    <a:pt x="288" y="576"/>
                  </a:cubicBezTo>
                  <a:cubicBezTo>
                    <a:pt x="412" y="412"/>
                    <a:pt x="494" y="289"/>
                    <a:pt x="576" y="124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2" name="Google Shape;9832;p17"/>
            <p:cNvSpPr/>
            <p:nvPr/>
          </p:nvSpPr>
          <p:spPr>
            <a:xfrm>
              <a:off x="3919875" y="483575"/>
              <a:ext cx="19550" cy="12350"/>
            </a:xfrm>
            <a:custGeom>
              <a:avLst/>
              <a:gdLst/>
              <a:ahLst/>
              <a:cxnLst/>
              <a:rect l="l" t="t" r="r" b="b"/>
              <a:pathLst>
                <a:path w="782" h="494" extrusionOk="0">
                  <a:moveTo>
                    <a:pt x="247" y="493"/>
                  </a:moveTo>
                  <a:cubicBezTo>
                    <a:pt x="411" y="452"/>
                    <a:pt x="617" y="411"/>
                    <a:pt x="740" y="288"/>
                  </a:cubicBezTo>
                  <a:cubicBezTo>
                    <a:pt x="781" y="247"/>
                    <a:pt x="617" y="164"/>
                    <a:pt x="452" y="0"/>
                  </a:cubicBezTo>
                  <a:cubicBezTo>
                    <a:pt x="247" y="82"/>
                    <a:pt x="42" y="164"/>
                    <a:pt x="42" y="247"/>
                  </a:cubicBezTo>
                  <a:cubicBezTo>
                    <a:pt x="1" y="288"/>
                    <a:pt x="165" y="411"/>
                    <a:pt x="247" y="49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3" name="Google Shape;9833;p17"/>
            <p:cNvSpPr/>
            <p:nvPr/>
          </p:nvSpPr>
          <p:spPr>
            <a:xfrm>
              <a:off x="4971525" y="1742675"/>
              <a:ext cx="1050" cy="1050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2" y="42"/>
                  </a:moveTo>
                  <a:cubicBezTo>
                    <a:pt x="42" y="42"/>
                    <a:pt x="42" y="0"/>
                    <a:pt x="42" y="42"/>
                  </a:cubicBezTo>
                  <a:cubicBezTo>
                    <a:pt x="0" y="0"/>
                    <a:pt x="0" y="0"/>
                    <a:pt x="42" y="42"/>
                  </a:cubicBezTo>
                  <a:cubicBezTo>
                    <a:pt x="0" y="42"/>
                    <a:pt x="42" y="42"/>
                    <a:pt x="42" y="4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4" name="Google Shape;9834;p17"/>
            <p:cNvSpPr/>
            <p:nvPr/>
          </p:nvSpPr>
          <p:spPr>
            <a:xfrm>
              <a:off x="4939675" y="1743700"/>
              <a:ext cx="31875" cy="15425"/>
            </a:xfrm>
            <a:custGeom>
              <a:avLst/>
              <a:gdLst/>
              <a:ahLst/>
              <a:cxnLst/>
              <a:rect l="l" t="t" r="r" b="b"/>
              <a:pathLst>
                <a:path w="1275" h="617" extrusionOk="0">
                  <a:moveTo>
                    <a:pt x="1274" y="1"/>
                  </a:moveTo>
                  <a:cubicBezTo>
                    <a:pt x="905" y="1"/>
                    <a:pt x="535" y="83"/>
                    <a:pt x="1" y="83"/>
                  </a:cubicBezTo>
                  <a:cubicBezTo>
                    <a:pt x="740" y="617"/>
                    <a:pt x="1028" y="206"/>
                    <a:pt x="1274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5" name="Google Shape;9835;p17"/>
            <p:cNvSpPr/>
            <p:nvPr/>
          </p:nvSpPr>
          <p:spPr>
            <a:xfrm>
              <a:off x="5029025" y="342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6" name="Google Shape;9836;p17"/>
            <p:cNvSpPr/>
            <p:nvPr/>
          </p:nvSpPr>
          <p:spPr>
            <a:xfrm>
              <a:off x="2909300" y="582150"/>
              <a:ext cx="18525" cy="11325"/>
            </a:xfrm>
            <a:custGeom>
              <a:avLst/>
              <a:gdLst/>
              <a:ahLst/>
              <a:cxnLst/>
              <a:rect l="l" t="t" r="r" b="b"/>
              <a:pathLst>
                <a:path w="741" h="453" extrusionOk="0">
                  <a:moveTo>
                    <a:pt x="740" y="124"/>
                  </a:moveTo>
                  <a:lnTo>
                    <a:pt x="617" y="1"/>
                  </a:lnTo>
                  <a:cubicBezTo>
                    <a:pt x="494" y="42"/>
                    <a:pt x="329" y="1"/>
                    <a:pt x="206" y="124"/>
                  </a:cubicBezTo>
                  <a:cubicBezTo>
                    <a:pt x="124" y="165"/>
                    <a:pt x="83" y="330"/>
                    <a:pt x="1" y="412"/>
                  </a:cubicBezTo>
                  <a:cubicBezTo>
                    <a:pt x="42" y="412"/>
                    <a:pt x="124" y="453"/>
                    <a:pt x="165" y="453"/>
                  </a:cubicBezTo>
                  <a:cubicBezTo>
                    <a:pt x="329" y="330"/>
                    <a:pt x="535" y="206"/>
                    <a:pt x="740" y="124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7" name="Google Shape;9837;p17"/>
            <p:cNvSpPr/>
            <p:nvPr/>
          </p:nvSpPr>
          <p:spPr>
            <a:xfrm>
              <a:off x="4920175" y="1409925"/>
              <a:ext cx="15425" cy="5150"/>
            </a:xfrm>
            <a:custGeom>
              <a:avLst/>
              <a:gdLst/>
              <a:ahLst/>
              <a:cxnLst/>
              <a:rect l="l" t="t" r="r" b="b"/>
              <a:pathLst>
                <a:path w="617" h="206" extrusionOk="0">
                  <a:moveTo>
                    <a:pt x="617" y="0"/>
                  </a:moveTo>
                  <a:lnTo>
                    <a:pt x="0" y="0"/>
                  </a:lnTo>
                  <a:lnTo>
                    <a:pt x="0" y="165"/>
                  </a:lnTo>
                  <a:cubicBezTo>
                    <a:pt x="206" y="165"/>
                    <a:pt x="411" y="206"/>
                    <a:pt x="617" y="206"/>
                  </a:cubicBezTo>
                  <a:cubicBezTo>
                    <a:pt x="576" y="165"/>
                    <a:pt x="576" y="124"/>
                    <a:pt x="617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8" name="Google Shape;9838;p17"/>
            <p:cNvSpPr/>
            <p:nvPr/>
          </p:nvSpPr>
          <p:spPr>
            <a:xfrm>
              <a:off x="3871600" y="3442375"/>
              <a:ext cx="17500" cy="14400"/>
            </a:xfrm>
            <a:custGeom>
              <a:avLst/>
              <a:gdLst/>
              <a:ahLst/>
              <a:cxnLst/>
              <a:rect l="l" t="t" r="r" b="b"/>
              <a:pathLst>
                <a:path w="700" h="576" extrusionOk="0">
                  <a:moveTo>
                    <a:pt x="1" y="41"/>
                  </a:moveTo>
                  <a:cubicBezTo>
                    <a:pt x="1" y="164"/>
                    <a:pt x="1" y="247"/>
                    <a:pt x="42" y="370"/>
                  </a:cubicBezTo>
                  <a:cubicBezTo>
                    <a:pt x="124" y="452"/>
                    <a:pt x="329" y="452"/>
                    <a:pt x="699" y="575"/>
                  </a:cubicBezTo>
                  <a:cubicBezTo>
                    <a:pt x="453" y="247"/>
                    <a:pt x="329" y="123"/>
                    <a:pt x="247" y="0"/>
                  </a:cubicBezTo>
                  <a:cubicBezTo>
                    <a:pt x="206" y="0"/>
                    <a:pt x="83" y="41"/>
                    <a:pt x="1" y="4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9" name="Google Shape;9839;p17"/>
            <p:cNvSpPr/>
            <p:nvPr/>
          </p:nvSpPr>
          <p:spPr>
            <a:xfrm>
              <a:off x="3954800" y="3312975"/>
              <a:ext cx="15425" cy="10275"/>
            </a:xfrm>
            <a:custGeom>
              <a:avLst/>
              <a:gdLst/>
              <a:ahLst/>
              <a:cxnLst/>
              <a:rect l="l" t="t" r="r" b="b"/>
              <a:pathLst>
                <a:path w="617" h="411" extrusionOk="0">
                  <a:moveTo>
                    <a:pt x="616" y="164"/>
                  </a:moveTo>
                  <a:cubicBezTo>
                    <a:pt x="616" y="164"/>
                    <a:pt x="452" y="41"/>
                    <a:pt x="411" y="0"/>
                  </a:cubicBezTo>
                  <a:cubicBezTo>
                    <a:pt x="247" y="82"/>
                    <a:pt x="165" y="164"/>
                    <a:pt x="0" y="247"/>
                  </a:cubicBezTo>
                  <a:cubicBezTo>
                    <a:pt x="41" y="288"/>
                    <a:pt x="165" y="370"/>
                    <a:pt x="206" y="411"/>
                  </a:cubicBezTo>
                  <a:cubicBezTo>
                    <a:pt x="370" y="288"/>
                    <a:pt x="493" y="247"/>
                    <a:pt x="616" y="164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0" name="Google Shape;9840;p17"/>
            <p:cNvSpPr/>
            <p:nvPr/>
          </p:nvSpPr>
          <p:spPr>
            <a:xfrm>
              <a:off x="1921325" y="4147925"/>
              <a:ext cx="12350" cy="16450"/>
            </a:xfrm>
            <a:custGeom>
              <a:avLst/>
              <a:gdLst/>
              <a:ahLst/>
              <a:cxnLst/>
              <a:rect l="l" t="t" r="r" b="b"/>
              <a:pathLst>
                <a:path w="494" h="658" extrusionOk="0">
                  <a:moveTo>
                    <a:pt x="288" y="82"/>
                  </a:moveTo>
                  <a:cubicBezTo>
                    <a:pt x="206" y="329"/>
                    <a:pt x="1" y="658"/>
                    <a:pt x="494" y="575"/>
                  </a:cubicBezTo>
                  <a:lnTo>
                    <a:pt x="494" y="0"/>
                  </a:lnTo>
                  <a:cubicBezTo>
                    <a:pt x="453" y="41"/>
                    <a:pt x="412" y="82"/>
                    <a:pt x="288" y="8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1" name="Google Shape;9841;p17"/>
            <p:cNvSpPr/>
            <p:nvPr/>
          </p:nvSpPr>
          <p:spPr>
            <a:xfrm>
              <a:off x="3974300" y="3130150"/>
              <a:ext cx="16475" cy="13375"/>
            </a:xfrm>
            <a:custGeom>
              <a:avLst/>
              <a:gdLst/>
              <a:ahLst/>
              <a:cxnLst/>
              <a:rect l="l" t="t" r="r" b="b"/>
              <a:pathLst>
                <a:path w="659" h="535" extrusionOk="0">
                  <a:moveTo>
                    <a:pt x="658" y="124"/>
                  </a:moveTo>
                  <a:cubicBezTo>
                    <a:pt x="617" y="83"/>
                    <a:pt x="494" y="83"/>
                    <a:pt x="453" y="1"/>
                  </a:cubicBezTo>
                  <a:cubicBezTo>
                    <a:pt x="288" y="165"/>
                    <a:pt x="124" y="288"/>
                    <a:pt x="1" y="412"/>
                  </a:cubicBezTo>
                  <a:cubicBezTo>
                    <a:pt x="42" y="494"/>
                    <a:pt x="124" y="494"/>
                    <a:pt x="206" y="535"/>
                  </a:cubicBezTo>
                  <a:cubicBezTo>
                    <a:pt x="329" y="371"/>
                    <a:pt x="494" y="206"/>
                    <a:pt x="658" y="124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2" name="Google Shape;9842;p17"/>
            <p:cNvSpPr/>
            <p:nvPr/>
          </p:nvSpPr>
          <p:spPr>
            <a:xfrm>
              <a:off x="3909600" y="1663600"/>
              <a:ext cx="20575" cy="12350"/>
            </a:xfrm>
            <a:custGeom>
              <a:avLst/>
              <a:gdLst/>
              <a:ahLst/>
              <a:cxnLst/>
              <a:rect l="l" t="t" r="r" b="b"/>
              <a:pathLst>
                <a:path w="823" h="494" extrusionOk="0">
                  <a:moveTo>
                    <a:pt x="1" y="493"/>
                  </a:moveTo>
                  <a:cubicBezTo>
                    <a:pt x="247" y="329"/>
                    <a:pt x="576" y="247"/>
                    <a:pt x="822" y="82"/>
                  </a:cubicBezTo>
                  <a:cubicBezTo>
                    <a:pt x="165" y="0"/>
                    <a:pt x="42" y="206"/>
                    <a:pt x="1" y="49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3" name="Google Shape;9843;p17"/>
            <p:cNvSpPr/>
            <p:nvPr/>
          </p:nvSpPr>
          <p:spPr>
            <a:xfrm>
              <a:off x="3909600" y="1675925"/>
              <a:ext cx="25" cy="1050"/>
            </a:xfrm>
            <a:custGeom>
              <a:avLst/>
              <a:gdLst/>
              <a:ahLst/>
              <a:cxnLst/>
              <a:rect l="l" t="t" r="r" b="b"/>
              <a:pathLst>
                <a:path w="1" h="4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1" y="4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4" name="Google Shape;9844;p17"/>
            <p:cNvSpPr/>
            <p:nvPr/>
          </p:nvSpPr>
          <p:spPr>
            <a:xfrm>
              <a:off x="3294425" y="1329825"/>
              <a:ext cx="19550" cy="8225"/>
            </a:xfrm>
            <a:custGeom>
              <a:avLst/>
              <a:gdLst/>
              <a:ahLst/>
              <a:cxnLst/>
              <a:rect l="l" t="t" r="r" b="b"/>
              <a:pathLst>
                <a:path w="782" h="329" extrusionOk="0">
                  <a:moveTo>
                    <a:pt x="576" y="329"/>
                  </a:moveTo>
                  <a:cubicBezTo>
                    <a:pt x="617" y="329"/>
                    <a:pt x="740" y="247"/>
                    <a:pt x="781" y="206"/>
                  </a:cubicBezTo>
                  <a:cubicBezTo>
                    <a:pt x="617" y="123"/>
                    <a:pt x="535" y="41"/>
                    <a:pt x="371" y="0"/>
                  </a:cubicBezTo>
                  <a:cubicBezTo>
                    <a:pt x="329" y="0"/>
                    <a:pt x="206" y="82"/>
                    <a:pt x="1" y="206"/>
                  </a:cubicBezTo>
                  <a:cubicBezTo>
                    <a:pt x="329" y="247"/>
                    <a:pt x="494" y="288"/>
                    <a:pt x="576" y="329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5" name="Google Shape;9845;p17"/>
            <p:cNvSpPr/>
            <p:nvPr/>
          </p:nvSpPr>
          <p:spPr>
            <a:xfrm>
              <a:off x="1578325" y="4948975"/>
              <a:ext cx="10275" cy="14400"/>
            </a:xfrm>
            <a:custGeom>
              <a:avLst/>
              <a:gdLst/>
              <a:ahLst/>
              <a:cxnLst/>
              <a:rect l="l" t="t" r="r" b="b"/>
              <a:pathLst>
                <a:path w="411" h="576" extrusionOk="0">
                  <a:moveTo>
                    <a:pt x="370" y="371"/>
                  </a:moveTo>
                  <a:cubicBezTo>
                    <a:pt x="411" y="288"/>
                    <a:pt x="411" y="124"/>
                    <a:pt x="370" y="83"/>
                  </a:cubicBezTo>
                  <a:cubicBezTo>
                    <a:pt x="329" y="1"/>
                    <a:pt x="206" y="83"/>
                    <a:pt x="123" y="83"/>
                  </a:cubicBezTo>
                  <a:cubicBezTo>
                    <a:pt x="41" y="247"/>
                    <a:pt x="41" y="371"/>
                    <a:pt x="0" y="576"/>
                  </a:cubicBezTo>
                  <a:cubicBezTo>
                    <a:pt x="206" y="494"/>
                    <a:pt x="329" y="453"/>
                    <a:pt x="370" y="37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6" name="Google Shape;9846;p17"/>
            <p:cNvSpPr/>
            <p:nvPr/>
          </p:nvSpPr>
          <p:spPr>
            <a:xfrm>
              <a:off x="3224600" y="2425625"/>
              <a:ext cx="11325" cy="14400"/>
            </a:xfrm>
            <a:custGeom>
              <a:avLst/>
              <a:gdLst/>
              <a:ahLst/>
              <a:cxnLst/>
              <a:rect l="l" t="t" r="r" b="b"/>
              <a:pathLst>
                <a:path w="453" h="576" extrusionOk="0">
                  <a:moveTo>
                    <a:pt x="0" y="535"/>
                  </a:moveTo>
                  <a:cubicBezTo>
                    <a:pt x="83" y="535"/>
                    <a:pt x="206" y="576"/>
                    <a:pt x="247" y="576"/>
                  </a:cubicBezTo>
                  <a:cubicBezTo>
                    <a:pt x="288" y="412"/>
                    <a:pt x="411" y="206"/>
                    <a:pt x="452" y="42"/>
                  </a:cubicBezTo>
                  <a:cubicBezTo>
                    <a:pt x="329" y="42"/>
                    <a:pt x="247" y="1"/>
                    <a:pt x="83" y="1"/>
                  </a:cubicBezTo>
                  <a:cubicBezTo>
                    <a:pt x="124" y="206"/>
                    <a:pt x="83" y="371"/>
                    <a:pt x="0" y="535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7" name="Google Shape;9847;p17"/>
            <p:cNvSpPr/>
            <p:nvPr/>
          </p:nvSpPr>
          <p:spPr>
            <a:xfrm>
              <a:off x="2512875" y="2339375"/>
              <a:ext cx="13400" cy="13375"/>
            </a:xfrm>
            <a:custGeom>
              <a:avLst/>
              <a:gdLst/>
              <a:ahLst/>
              <a:cxnLst/>
              <a:rect l="l" t="t" r="r" b="b"/>
              <a:pathLst>
                <a:path w="536" h="535" extrusionOk="0">
                  <a:moveTo>
                    <a:pt x="247" y="534"/>
                  </a:moveTo>
                  <a:cubicBezTo>
                    <a:pt x="371" y="493"/>
                    <a:pt x="535" y="411"/>
                    <a:pt x="535" y="370"/>
                  </a:cubicBezTo>
                  <a:cubicBezTo>
                    <a:pt x="535" y="288"/>
                    <a:pt x="412" y="164"/>
                    <a:pt x="330" y="0"/>
                  </a:cubicBezTo>
                  <a:cubicBezTo>
                    <a:pt x="165" y="123"/>
                    <a:pt x="1" y="205"/>
                    <a:pt x="1" y="288"/>
                  </a:cubicBezTo>
                  <a:cubicBezTo>
                    <a:pt x="42" y="370"/>
                    <a:pt x="165" y="411"/>
                    <a:pt x="247" y="534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8" name="Google Shape;9848;p17"/>
            <p:cNvSpPr/>
            <p:nvPr/>
          </p:nvSpPr>
          <p:spPr>
            <a:xfrm>
              <a:off x="2579650" y="2175050"/>
              <a:ext cx="16450" cy="12350"/>
            </a:xfrm>
            <a:custGeom>
              <a:avLst/>
              <a:gdLst/>
              <a:ahLst/>
              <a:cxnLst/>
              <a:rect l="l" t="t" r="r" b="b"/>
              <a:pathLst>
                <a:path w="658" h="494" extrusionOk="0">
                  <a:moveTo>
                    <a:pt x="0" y="288"/>
                  </a:moveTo>
                  <a:cubicBezTo>
                    <a:pt x="41" y="329"/>
                    <a:pt x="165" y="370"/>
                    <a:pt x="206" y="493"/>
                  </a:cubicBezTo>
                  <a:cubicBezTo>
                    <a:pt x="370" y="370"/>
                    <a:pt x="534" y="206"/>
                    <a:pt x="657" y="123"/>
                  </a:cubicBezTo>
                  <a:cubicBezTo>
                    <a:pt x="616" y="82"/>
                    <a:pt x="575" y="0"/>
                    <a:pt x="534" y="0"/>
                  </a:cubicBezTo>
                  <a:cubicBezTo>
                    <a:pt x="370" y="82"/>
                    <a:pt x="206" y="165"/>
                    <a:pt x="0" y="288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9" name="Google Shape;9849;p17"/>
            <p:cNvSpPr/>
            <p:nvPr/>
          </p:nvSpPr>
          <p:spPr>
            <a:xfrm>
              <a:off x="3965075" y="1071025"/>
              <a:ext cx="21575" cy="10275"/>
            </a:xfrm>
            <a:custGeom>
              <a:avLst/>
              <a:gdLst/>
              <a:ahLst/>
              <a:cxnLst/>
              <a:rect l="l" t="t" r="r" b="b"/>
              <a:pathLst>
                <a:path w="863" h="411" extrusionOk="0">
                  <a:moveTo>
                    <a:pt x="781" y="0"/>
                  </a:moveTo>
                  <a:cubicBezTo>
                    <a:pt x="493" y="82"/>
                    <a:pt x="247" y="164"/>
                    <a:pt x="0" y="205"/>
                  </a:cubicBezTo>
                  <a:lnTo>
                    <a:pt x="205" y="411"/>
                  </a:lnTo>
                  <a:cubicBezTo>
                    <a:pt x="411" y="329"/>
                    <a:pt x="657" y="288"/>
                    <a:pt x="863" y="164"/>
                  </a:cubicBezTo>
                  <a:cubicBezTo>
                    <a:pt x="822" y="164"/>
                    <a:pt x="822" y="123"/>
                    <a:pt x="781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0" name="Google Shape;9850;p17"/>
            <p:cNvSpPr/>
            <p:nvPr/>
          </p:nvSpPr>
          <p:spPr>
            <a:xfrm>
              <a:off x="5668850" y="1360625"/>
              <a:ext cx="7225" cy="15425"/>
            </a:xfrm>
            <a:custGeom>
              <a:avLst/>
              <a:gdLst/>
              <a:ahLst/>
              <a:cxnLst/>
              <a:rect l="l" t="t" r="r" b="b"/>
              <a:pathLst>
                <a:path w="289" h="617" extrusionOk="0">
                  <a:moveTo>
                    <a:pt x="288" y="1"/>
                  </a:moveTo>
                  <a:lnTo>
                    <a:pt x="83" y="1"/>
                  </a:lnTo>
                  <a:cubicBezTo>
                    <a:pt x="42" y="206"/>
                    <a:pt x="1" y="411"/>
                    <a:pt x="1" y="617"/>
                  </a:cubicBezTo>
                  <a:lnTo>
                    <a:pt x="206" y="617"/>
                  </a:lnTo>
                  <a:cubicBezTo>
                    <a:pt x="206" y="411"/>
                    <a:pt x="247" y="206"/>
                    <a:pt x="288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1" name="Google Shape;9851;p17"/>
            <p:cNvSpPr/>
            <p:nvPr/>
          </p:nvSpPr>
          <p:spPr>
            <a:xfrm>
              <a:off x="3189675" y="623250"/>
              <a:ext cx="17500" cy="8225"/>
            </a:xfrm>
            <a:custGeom>
              <a:avLst/>
              <a:gdLst/>
              <a:ahLst/>
              <a:cxnLst/>
              <a:rect l="l" t="t" r="r" b="b"/>
              <a:pathLst>
                <a:path w="700" h="329" extrusionOk="0">
                  <a:moveTo>
                    <a:pt x="1" y="205"/>
                  </a:moveTo>
                  <a:cubicBezTo>
                    <a:pt x="206" y="247"/>
                    <a:pt x="411" y="329"/>
                    <a:pt x="617" y="329"/>
                  </a:cubicBezTo>
                  <a:cubicBezTo>
                    <a:pt x="658" y="205"/>
                    <a:pt x="658" y="164"/>
                    <a:pt x="699" y="41"/>
                  </a:cubicBezTo>
                  <a:cubicBezTo>
                    <a:pt x="494" y="41"/>
                    <a:pt x="288" y="0"/>
                    <a:pt x="42" y="0"/>
                  </a:cubicBezTo>
                  <a:cubicBezTo>
                    <a:pt x="42" y="41"/>
                    <a:pt x="42" y="164"/>
                    <a:pt x="1" y="205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2" name="Google Shape;9852;p17"/>
            <p:cNvSpPr/>
            <p:nvPr/>
          </p:nvSpPr>
          <p:spPr>
            <a:xfrm>
              <a:off x="4282400" y="1709800"/>
              <a:ext cx="1050" cy="25"/>
            </a:xfrm>
            <a:custGeom>
              <a:avLst/>
              <a:gdLst/>
              <a:ahLst/>
              <a:cxnLst/>
              <a:rect l="l" t="t" r="r" b="b"/>
              <a:pathLst>
                <a:path w="42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42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3" name="Google Shape;9853;p17"/>
            <p:cNvSpPr/>
            <p:nvPr/>
          </p:nvSpPr>
          <p:spPr>
            <a:xfrm>
              <a:off x="4262900" y="1687225"/>
              <a:ext cx="19525" cy="22600"/>
            </a:xfrm>
            <a:custGeom>
              <a:avLst/>
              <a:gdLst/>
              <a:ahLst/>
              <a:cxnLst/>
              <a:rect l="l" t="t" r="r" b="b"/>
              <a:pathLst>
                <a:path w="781" h="904" extrusionOk="0">
                  <a:moveTo>
                    <a:pt x="781" y="904"/>
                  </a:moveTo>
                  <a:cubicBezTo>
                    <a:pt x="616" y="616"/>
                    <a:pt x="452" y="411"/>
                    <a:pt x="206" y="0"/>
                  </a:cubicBezTo>
                  <a:cubicBezTo>
                    <a:pt x="0" y="575"/>
                    <a:pt x="288" y="740"/>
                    <a:pt x="781" y="904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4" name="Google Shape;9854;p17"/>
            <p:cNvSpPr/>
            <p:nvPr/>
          </p:nvSpPr>
          <p:spPr>
            <a:xfrm>
              <a:off x="1922350" y="4248575"/>
              <a:ext cx="11325" cy="14400"/>
            </a:xfrm>
            <a:custGeom>
              <a:avLst/>
              <a:gdLst/>
              <a:ahLst/>
              <a:cxnLst/>
              <a:rect l="l" t="t" r="r" b="b"/>
              <a:pathLst>
                <a:path w="453" h="576" extrusionOk="0">
                  <a:moveTo>
                    <a:pt x="412" y="0"/>
                  </a:moveTo>
                  <a:cubicBezTo>
                    <a:pt x="289" y="41"/>
                    <a:pt x="165" y="82"/>
                    <a:pt x="42" y="164"/>
                  </a:cubicBezTo>
                  <a:cubicBezTo>
                    <a:pt x="1" y="206"/>
                    <a:pt x="1" y="370"/>
                    <a:pt x="1" y="575"/>
                  </a:cubicBezTo>
                  <a:cubicBezTo>
                    <a:pt x="165" y="452"/>
                    <a:pt x="289" y="411"/>
                    <a:pt x="412" y="329"/>
                  </a:cubicBezTo>
                  <a:cubicBezTo>
                    <a:pt x="453" y="247"/>
                    <a:pt x="412" y="123"/>
                    <a:pt x="412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5" name="Google Shape;9855;p17"/>
            <p:cNvSpPr/>
            <p:nvPr/>
          </p:nvSpPr>
          <p:spPr>
            <a:xfrm>
              <a:off x="3776100" y="1802250"/>
              <a:ext cx="11325" cy="13375"/>
            </a:xfrm>
            <a:custGeom>
              <a:avLst/>
              <a:gdLst/>
              <a:ahLst/>
              <a:cxnLst/>
              <a:rect l="l" t="t" r="r" b="b"/>
              <a:pathLst>
                <a:path w="453" h="535" extrusionOk="0">
                  <a:moveTo>
                    <a:pt x="452" y="41"/>
                  </a:moveTo>
                  <a:cubicBezTo>
                    <a:pt x="370" y="41"/>
                    <a:pt x="247" y="0"/>
                    <a:pt x="165" y="0"/>
                  </a:cubicBezTo>
                  <a:cubicBezTo>
                    <a:pt x="124" y="123"/>
                    <a:pt x="41" y="288"/>
                    <a:pt x="0" y="493"/>
                  </a:cubicBezTo>
                  <a:cubicBezTo>
                    <a:pt x="41" y="493"/>
                    <a:pt x="165" y="534"/>
                    <a:pt x="206" y="534"/>
                  </a:cubicBezTo>
                  <a:cubicBezTo>
                    <a:pt x="329" y="329"/>
                    <a:pt x="411" y="206"/>
                    <a:pt x="452" y="4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6" name="Google Shape;9856;p17"/>
            <p:cNvSpPr/>
            <p:nvPr/>
          </p:nvSpPr>
          <p:spPr>
            <a:xfrm>
              <a:off x="1605025" y="4953100"/>
              <a:ext cx="12350" cy="15425"/>
            </a:xfrm>
            <a:custGeom>
              <a:avLst/>
              <a:gdLst/>
              <a:ahLst/>
              <a:cxnLst/>
              <a:rect l="l" t="t" r="r" b="b"/>
              <a:pathLst>
                <a:path w="494" h="617" extrusionOk="0">
                  <a:moveTo>
                    <a:pt x="329" y="616"/>
                  </a:moveTo>
                  <a:cubicBezTo>
                    <a:pt x="329" y="616"/>
                    <a:pt x="411" y="575"/>
                    <a:pt x="493" y="534"/>
                  </a:cubicBezTo>
                  <a:cubicBezTo>
                    <a:pt x="411" y="370"/>
                    <a:pt x="370" y="164"/>
                    <a:pt x="288" y="0"/>
                  </a:cubicBezTo>
                  <a:cubicBezTo>
                    <a:pt x="165" y="82"/>
                    <a:pt x="124" y="164"/>
                    <a:pt x="0" y="206"/>
                  </a:cubicBezTo>
                  <a:cubicBezTo>
                    <a:pt x="165" y="370"/>
                    <a:pt x="288" y="534"/>
                    <a:pt x="329" y="616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7" name="Google Shape;9857;p17"/>
            <p:cNvSpPr/>
            <p:nvPr/>
          </p:nvSpPr>
          <p:spPr>
            <a:xfrm>
              <a:off x="3174275" y="1229175"/>
              <a:ext cx="19550" cy="14400"/>
            </a:xfrm>
            <a:custGeom>
              <a:avLst/>
              <a:gdLst/>
              <a:ahLst/>
              <a:cxnLst/>
              <a:rect l="l" t="t" r="r" b="b"/>
              <a:pathLst>
                <a:path w="782" h="576" extrusionOk="0">
                  <a:moveTo>
                    <a:pt x="576" y="0"/>
                  </a:moveTo>
                  <a:cubicBezTo>
                    <a:pt x="288" y="206"/>
                    <a:pt x="124" y="329"/>
                    <a:pt x="0" y="452"/>
                  </a:cubicBezTo>
                  <a:cubicBezTo>
                    <a:pt x="617" y="575"/>
                    <a:pt x="781" y="411"/>
                    <a:pt x="576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8" name="Google Shape;9858;p17"/>
            <p:cNvSpPr/>
            <p:nvPr/>
          </p:nvSpPr>
          <p:spPr>
            <a:xfrm>
              <a:off x="3686750" y="1849475"/>
              <a:ext cx="15425" cy="11325"/>
            </a:xfrm>
            <a:custGeom>
              <a:avLst/>
              <a:gdLst/>
              <a:ahLst/>
              <a:cxnLst/>
              <a:rect l="l" t="t" r="r" b="b"/>
              <a:pathLst>
                <a:path w="617" h="453" extrusionOk="0">
                  <a:moveTo>
                    <a:pt x="41" y="206"/>
                  </a:moveTo>
                  <a:cubicBezTo>
                    <a:pt x="124" y="288"/>
                    <a:pt x="247" y="371"/>
                    <a:pt x="329" y="453"/>
                  </a:cubicBezTo>
                  <a:cubicBezTo>
                    <a:pt x="329" y="453"/>
                    <a:pt x="617" y="371"/>
                    <a:pt x="617" y="288"/>
                  </a:cubicBezTo>
                  <a:cubicBezTo>
                    <a:pt x="534" y="206"/>
                    <a:pt x="452" y="165"/>
                    <a:pt x="288" y="1"/>
                  </a:cubicBezTo>
                  <a:cubicBezTo>
                    <a:pt x="124" y="83"/>
                    <a:pt x="0" y="206"/>
                    <a:pt x="41" y="206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9" name="Google Shape;9859;p17"/>
            <p:cNvSpPr/>
            <p:nvPr/>
          </p:nvSpPr>
          <p:spPr>
            <a:xfrm>
              <a:off x="4012300" y="986800"/>
              <a:ext cx="18525" cy="7225"/>
            </a:xfrm>
            <a:custGeom>
              <a:avLst/>
              <a:gdLst/>
              <a:ahLst/>
              <a:cxnLst/>
              <a:rect l="l" t="t" r="r" b="b"/>
              <a:pathLst>
                <a:path w="741" h="289" extrusionOk="0">
                  <a:moveTo>
                    <a:pt x="740" y="165"/>
                  </a:moveTo>
                  <a:lnTo>
                    <a:pt x="124" y="0"/>
                  </a:lnTo>
                  <a:cubicBezTo>
                    <a:pt x="42" y="42"/>
                    <a:pt x="1" y="165"/>
                    <a:pt x="1" y="165"/>
                  </a:cubicBezTo>
                  <a:cubicBezTo>
                    <a:pt x="206" y="206"/>
                    <a:pt x="370" y="247"/>
                    <a:pt x="576" y="288"/>
                  </a:cubicBezTo>
                  <a:cubicBezTo>
                    <a:pt x="658" y="247"/>
                    <a:pt x="740" y="206"/>
                    <a:pt x="740" y="165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0" name="Google Shape;9860;p17"/>
            <p:cNvSpPr/>
            <p:nvPr/>
          </p:nvSpPr>
          <p:spPr>
            <a:xfrm>
              <a:off x="2778875" y="2582775"/>
              <a:ext cx="16450" cy="15425"/>
            </a:xfrm>
            <a:custGeom>
              <a:avLst/>
              <a:gdLst/>
              <a:ahLst/>
              <a:cxnLst/>
              <a:rect l="l" t="t" r="r" b="b"/>
              <a:pathLst>
                <a:path w="658" h="617" extrusionOk="0">
                  <a:moveTo>
                    <a:pt x="1" y="493"/>
                  </a:moveTo>
                  <a:cubicBezTo>
                    <a:pt x="83" y="534"/>
                    <a:pt x="165" y="534"/>
                    <a:pt x="247" y="616"/>
                  </a:cubicBezTo>
                  <a:cubicBezTo>
                    <a:pt x="412" y="452"/>
                    <a:pt x="494" y="288"/>
                    <a:pt x="658" y="82"/>
                  </a:cubicBezTo>
                  <a:cubicBezTo>
                    <a:pt x="617" y="41"/>
                    <a:pt x="494" y="41"/>
                    <a:pt x="453" y="0"/>
                  </a:cubicBezTo>
                  <a:cubicBezTo>
                    <a:pt x="288" y="205"/>
                    <a:pt x="165" y="329"/>
                    <a:pt x="1" y="49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1" name="Google Shape;9861;p17"/>
            <p:cNvSpPr/>
            <p:nvPr/>
          </p:nvSpPr>
          <p:spPr>
            <a:xfrm>
              <a:off x="2772725" y="2693675"/>
              <a:ext cx="180775" cy="49325"/>
            </a:xfrm>
            <a:custGeom>
              <a:avLst/>
              <a:gdLst/>
              <a:ahLst/>
              <a:cxnLst/>
              <a:rect l="l" t="t" r="r" b="b"/>
              <a:pathLst>
                <a:path w="7231" h="1973" extrusionOk="0">
                  <a:moveTo>
                    <a:pt x="822" y="1644"/>
                  </a:moveTo>
                  <a:cubicBezTo>
                    <a:pt x="1685" y="1726"/>
                    <a:pt x="2547" y="1726"/>
                    <a:pt x="3410" y="1767"/>
                  </a:cubicBezTo>
                  <a:lnTo>
                    <a:pt x="3369" y="1808"/>
                  </a:lnTo>
                  <a:cubicBezTo>
                    <a:pt x="3410" y="1849"/>
                    <a:pt x="3533" y="1890"/>
                    <a:pt x="3574" y="1973"/>
                  </a:cubicBezTo>
                  <a:cubicBezTo>
                    <a:pt x="3615" y="1931"/>
                    <a:pt x="3738" y="1849"/>
                    <a:pt x="3697" y="1849"/>
                  </a:cubicBezTo>
                  <a:cubicBezTo>
                    <a:pt x="3697" y="1808"/>
                    <a:pt x="3615" y="1808"/>
                    <a:pt x="3574" y="1767"/>
                  </a:cubicBezTo>
                  <a:cubicBezTo>
                    <a:pt x="4724" y="1808"/>
                    <a:pt x="5957" y="1849"/>
                    <a:pt x="7230" y="1931"/>
                  </a:cubicBezTo>
                  <a:cubicBezTo>
                    <a:pt x="5176" y="1"/>
                    <a:pt x="2794" y="1439"/>
                    <a:pt x="699" y="1110"/>
                  </a:cubicBezTo>
                  <a:cubicBezTo>
                    <a:pt x="699" y="1151"/>
                    <a:pt x="699" y="1192"/>
                    <a:pt x="658" y="1233"/>
                  </a:cubicBezTo>
                  <a:lnTo>
                    <a:pt x="658" y="1233"/>
                  </a:lnTo>
                  <a:cubicBezTo>
                    <a:pt x="616" y="1192"/>
                    <a:pt x="452" y="1192"/>
                    <a:pt x="411" y="1233"/>
                  </a:cubicBezTo>
                  <a:cubicBezTo>
                    <a:pt x="0" y="1439"/>
                    <a:pt x="329" y="1644"/>
                    <a:pt x="452" y="1849"/>
                  </a:cubicBezTo>
                  <a:cubicBezTo>
                    <a:pt x="658" y="1808"/>
                    <a:pt x="740" y="1726"/>
                    <a:pt x="822" y="1644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2" name="Google Shape;9862;p17"/>
            <p:cNvSpPr/>
            <p:nvPr/>
          </p:nvSpPr>
          <p:spPr>
            <a:xfrm>
              <a:off x="2785050" y="2739900"/>
              <a:ext cx="1050" cy="2075"/>
            </a:xfrm>
            <a:custGeom>
              <a:avLst/>
              <a:gdLst/>
              <a:ahLst/>
              <a:cxnLst/>
              <a:rect l="l" t="t" r="r" b="b"/>
              <a:pathLst>
                <a:path w="42" h="83" extrusionOk="0">
                  <a:moveTo>
                    <a:pt x="41" y="0"/>
                  </a:moveTo>
                  <a:cubicBezTo>
                    <a:pt x="41" y="0"/>
                    <a:pt x="0" y="0"/>
                    <a:pt x="41" y="0"/>
                  </a:cubicBezTo>
                  <a:lnTo>
                    <a:pt x="41" y="0"/>
                  </a:lnTo>
                  <a:cubicBezTo>
                    <a:pt x="0" y="82"/>
                    <a:pt x="41" y="82"/>
                    <a:pt x="41" y="0"/>
                  </a:cubicBezTo>
                  <a:cubicBezTo>
                    <a:pt x="41" y="82"/>
                    <a:pt x="41" y="0"/>
                    <a:pt x="41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3" name="Google Shape;9863;p17"/>
            <p:cNvSpPr/>
            <p:nvPr/>
          </p:nvSpPr>
          <p:spPr>
            <a:xfrm>
              <a:off x="3846950" y="3822350"/>
              <a:ext cx="14400" cy="9275"/>
            </a:xfrm>
            <a:custGeom>
              <a:avLst/>
              <a:gdLst/>
              <a:ahLst/>
              <a:cxnLst/>
              <a:rect l="l" t="t" r="r" b="b"/>
              <a:pathLst>
                <a:path w="576" h="371" extrusionOk="0">
                  <a:moveTo>
                    <a:pt x="1" y="206"/>
                  </a:moveTo>
                  <a:cubicBezTo>
                    <a:pt x="165" y="329"/>
                    <a:pt x="247" y="371"/>
                    <a:pt x="288" y="371"/>
                  </a:cubicBezTo>
                  <a:cubicBezTo>
                    <a:pt x="412" y="329"/>
                    <a:pt x="494" y="247"/>
                    <a:pt x="576" y="206"/>
                  </a:cubicBezTo>
                  <a:cubicBezTo>
                    <a:pt x="576" y="165"/>
                    <a:pt x="453" y="42"/>
                    <a:pt x="453" y="1"/>
                  </a:cubicBezTo>
                  <a:cubicBezTo>
                    <a:pt x="288" y="42"/>
                    <a:pt x="206" y="83"/>
                    <a:pt x="1" y="206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4" name="Google Shape;9864;p17"/>
            <p:cNvSpPr/>
            <p:nvPr/>
          </p:nvSpPr>
          <p:spPr>
            <a:xfrm>
              <a:off x="2959625" y="2736825"/>
              <a:ext cx="1050" cy="25"/>
            </a:xfrm>
            <a:custGeom>
              <a:avLst/>
              <a:gdLst/>
              <a:ahLst/>
              <a:cxnLst/>
              <a:rect l="l" t="t" r="r" b="b"/>
              <a:pathLst>
                <a:path w="42" h="1" extrusionOk="0">
                  <a:moveTo>
                    <a:pt x="42" y="0"/>
                  </a:moveTo>
                  <a:cubicBezTo>
                    <a:pt x="42" y="0"/>
                    <a:pt x="1" y="0"/>
                    <a:pt x="42" y="0"/>
                  </a:cubicBezTo>
                  <a:cubicBezTo>
                    <a:pt x="1" y="0"/>
                    <a:pt x="1" y="0"/>
                    <a:pt x="42" y="0"/>
                  </a:cubicBezTo>
                  <a:cubicBezTo>
                    <a:pt x="1" y="0"/>
                    <a:pt x="42" y="0"/>
                    <a:pt x="42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5" name="Google Shape;9865;p17"/>
            <p:cNvSpPr/>
            <p:nvPr/>
          </p:nvSpPr>
          <p:spPr>
            <a:xfrm>
              <a:off x="2939100" y="2719350"/>
              <a:ext cx="21575" cy="15425"/>
            </a:xfrm>
            <a:custGeom>
              <a:avLst/>
              <a:gdLst/>
              <a:ahLst/>
              <a:cxnLst/>
              <a:rect l="l" t="t" r="r" b="b"/>
              <a:pathLst>
                <a:path w="863" h="617" extrusionOk="0">
                  <a:moveTo>
                    <a:pt x="822" y="617"/>
                  </a:moveTo>
                  <a:cubicBezTo>
                    <a:pt x="822" y="329"/>
                    <a:pt x="863" y="1"/>
                    <a:pt x="0" y="1"/>
                  </a:cubicBezTo>
                  <a:cubicBezTo>
                    <a:pt x="370" y="288"/>
                    <a:pt x="616" y="494"/>
                    <a:pt x="822" y="617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6" name="Google Shape;9866;p17"/>
            <p:cNvSpPr/>
            <p:nvPr/>
          </p:nvSpPr>
          <p:spPr>
            <a:xfrm>
              <a:off x="5664750" y="1269225"/>
              <a:ext cx="14400" cy="9275"/>
            </a:xfrm>
            <a:custGeom>
              <a:avLst/>
              <a:gdLst/>
              <a:ahLst/>
              <a:cxnLst/>
              <a:rect l="l" t="t" r="r" b="b"/>
              <a:pathLst>
                <a:path w="576" h="371" extrusionOk="0">
                  <a:moveTo>
                    <a:pt x="288" y="1"/>
                  </a:moveTo>
                  <a:cubicBezTo>
                    <a:pt x="247" y="1"/>
                    <a:pt x="83" y="83"/>
                    <a:pt x="0" y="124"/>
                  </a:cubicBezTo>
                  <a:cubicBezTo>
                    <a:pt x="83" y="247"/>
                    <a:pt x="165" y="288"/>
                    <a:pt x="247" y="370"/>
                  </a:cubicBezTo>
                  <a:cubicBezTo>
                    <a:pt x="370" y="370"/>
                    <a:pt x="452" y="288"/>
                    <a:pt x="576" y="247"/>
                  </a:cubicBezTo>
                  <a:cubicBezTo>
                    <a:pt x="452" y="124"/>
                    <a:pt x="411" y="42"/>
                    <a:pt x="288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7" name="Google Shape;9867;p17"/>
            <p:cNvSpPr/>
            <p:nvPr/>
          </p:nvSpPr>
          <p:spPr>
            <a:xfrm>
              <a:off x="2456400" y="3802850"/>
              <a:ext cx="31875" cy="13375"/>
            </a:xfrm>
            <a:custGeom>
              <a:avLst/>
              <a:gdLst/>
              <a:ahLst/>
              <a:cxnLst/>
              <a:rect l="l" t="t" r="r" b="b"/>
              <a:pathLst>
                <a:path w="1275" h="535" extrusionOk="0">
                  <a:moveTo>
                    <a:pt x="1" y="206"/>
                  </a:moveTo>
                  <a:cubicBezTo>
                    <a:pt x="411" y="329"/>
                    <a:pt x="822" y="411"/>
                    <a:pt x="1274" y="534"/>
                  </a:cubicBezTo>
                  <a:cubicBezTo>
                    <a:pt x="987" y="288"/>
                    <a:pt x="617" y="0"/>
                    <a:pt x="1" y="206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8" name="Google Shape;9868;p17"/>
            <p:cNvSpPr/>
            <p:nvPr/>
          </p:nvSpPr>
          <p:spPr>
            <a:xfrm>
              <a:off x="3738100" y="1882350"/>
              <a:ext cx="17475" cy="8250"/>
            </a:xfrm>
            <a:custGeom>
              <a:avLst/>
              <a:gdLst/>
              <a:ahLst/>
              <a:cxnLst/>
              <a:rect l="l" t="t" r="r" b="b"/>
              <a:pathLst>
                <a:path w="699" h="330" extrusionOk="0">
                  <a:moveTo>
                    <a:pt x="0" y="206"/>
                  </a:moveTo>
                  <a:cubicBezTo>
                    <a:pt x="206" y="288"/>
                    <a:pt x="288" y="329"/>
                    <a:pt x="411" y="329"/>
                  </a:cubicBezTo>
                  <a:cubicBezTo>
                    <a:pt x="493" y="329"/>
                    <a:pt x="617" y="288"/>
                    <a:pt x="699" y="206"/>
                  </a:cubicBezTo>
                  <a:cubicBezTo>
                    <a:pt x="617" y="165"/>
                    <a:pt x="534" y="41"/>
                    <a:pt x="452" y="0"/>
                  </a:cubicBezTo>
                  <a:cubicBezTo>
                    <a:pt x="452" y="0"/>
                    <a:pt x="288" y="41"/>
                    <a:pt x="0" y="206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9" name="Google Shape;9869;p17"/>
            <p:cNvSpPr/>
            <p:nvPr/>
          </p:nvSpPr>
          <p:spPr>
            <a:xfrm>
              <a:off x="3202000" y="556475"/>
              <a:ext cx="14400" cy="4150"/>
            </a:xfrm>
            <a:custGeom>
              <a:avLst/>
              <a:gdLst/>
              <a:ahLst/>
              <a:cxnLst/>
              <a:rect l="l" t="t" r="r" b="b"/>
              <a:pathLst>
                <a:path w="576" h="166" extrusionOk="0">
                  <a:moveTo>
                    <a:pt x="1" y="165"/>
                  </a:moveTo>
                  <a:lnTo>
                    <a:pt x="535" y="165"/>
                  </a:lnTo>
                  <a:cubicBezTo>
                    <a:pt x="535" y="165"/>
                    <a:pt x="576" y="42"/>
                    <a:pt x="576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0" name="Google Shape;9870;p17"/>
            <p:cNvSpPr/>
            <p:nvPr/>
          </p:nvSpPr>
          <p:spPr>
            <a:xfrm>
              <a:off x="1767275" y="4444725"/>
              <a:ext cx="19550" cy="19525"/>
            </a:xfrm>
            <a:custGeom>
              <a:avLst/>
              <a:gdLst/>
              <a:ahLst/>
              <a:cxnLst/>
              <a:rect l="l" t="t" r="r" b="b"/>
              <a:pathLst>
                <a:path w="782" h="781" extrusionOk="0">
                  <a:moveTo>
                    <a:pt x="1" y="781"/>
                  </a:moveTo>
                  <a:cubicBezTo>
                    <a:pt x="371" y="617"/>
                    <a:pt x="494" y="576"/>
                    <a:pt x="781" y="534"/>
                  </a:cubicBezTo>
                  <a:cubicBezTo>
                    <a:pt x="576" y="0"/>
                    <a:pt x="412" y="83"/>
                    <a:pt x="1" y="78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1" name="Google Shape;9871;p17"/>
            <p:cNvSpPr/>
            <p:nvPr/>
          </p:nvSpPr>
          <p:spPr>
            <a:xfrm>
              <a:off x="4314250" y="1863850"/>
              <a:ext cx="14400" cy="11325"/>
            </a:xfrm>
            <a:custGeom>
              <a:avLst/>
              <a:gdLst/>
              <a:ahLst/>
              <a:cxnLst/>
              <a:rect l="l" t="t" r="r" b="b"/>
              <a:pathLst>
                <a:path w="576" h="453" extrusionOk="0">
                  <a:moveTo>
                    <a:pt x="0" y="42"/>
                  </a:moveTo>
                  <a:cubicBezTo>
                    <a:pt x="82" y="206"/>
                    <a:pt x="165" y="330"/>
                    <a:pt x="247" y="453"/>
                  </a:cubicBezTo>
                  <a:cubicBezTo>
                    <a:pt x="247" y="453"/>
                    <a:pt x="452" y="412"/>
                    <a:pt x="575" y="412"/>
                  </a:cubicBezTo>
                  <a:cubicBezTo>
                    <a:pt x="452" y="247"/>
                    <a:pt x="370" y="83"/>
                    <a:pt x="288" y="1"/>
                  </a:cubicBezTo>
                  <a:cubicBezTo>
                    <a:pt x="206" y="1"/>
                    <a:pt x="82" y="42"/>
                    <a:pt x="0" y="4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2" name="Google Shape;9872;p17"/>
            <p:cNvSpPr/>
            <p:nvPr/>
          </p:nvSpPr>
          <p:spPr>
            <a:xfrm>
              <a:off x="3248225" y="944700"/>
              <a:ext cx="14400" cy="8225"/>
            </a:xfrm>
            <a:custGeom>
              <a:avLst/>
              <a:gdLst/>
              <a:ahLst/>
              <a:cxnLst/>
              <a:rect l="l" t="t" r="r" b="b"/>
              <a:pathLst>
                <a:path w="576" h="329" extrusionOk="0">
                  <a:moveTo>
                    <a:pt x="575" y="206"/>
                  </a:moveTo>
                  <a:cubicBezTo>
                    <a:pt x="575" y="123"/>
                    <a:pt x="493" y="82"/>
                    <a:pt x="411" y="0"/>
                  </a:cubicBezTo>
                  <a:lnTo>
                    <a:pt x="0" y="206"/>
                  </a:lnTo>
                  <a:cubicBezTo>
                    <a:pt x="165" y="247"/>
                    <a:pt x="329" y="329"/>
                    <a:pt x="329" y="329"/>
                  </a:cubicBezTo>
                  <a:cubicBezTo>
                    <a:pt x="452" y="329"/>
                    <a:pt x="575" y="247"/>
                    <a:pt x="575" y="206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3" name="Google Shape;9873;p17"/>
            <p:cNvSpPr/>
            <p:nvPr/>
          </p:nvSpPr>
          <p:spPr>
            <a:xfrm>
              <a:off x="2783000" y="2811775"/>
              <a:ext cx="17475" cy="19550"/>
            </a:xfrm>
            <a:custGeom>
              <a:avLst/>
              <a:gdLst/>
              <a:ahLst/>
              <a:cxnLst/>
              <a:rect l="l" t="t" r="r" b="b"/>
              <a:pathLst>
                <a:path w="699" h="782" extrusionOk="0">
                  <a:moveTo>
                    <a:pt x="452" y="781"/>
                  </a:moveTo>
                  <a:cubicBezTo>
                    <a:pt x="534" y="412"/>
                    <a:pt x="616" y="206"/>
                    <a:pt x="698" y="1"/>
                  </a:cubicBezTo>
                  <a:cubicBezTo>
                    <a:pt x="411" y="206"/>
                    <a:pt x="0" y="371"/>
                    <a:pt x="452" y="78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4" name="Google Shape;9874;p17"/>
            <p:cNvSpPr/>
            <p:nvPr/>
          </p:nvSpPr>
          <p:spPr>
            <a:xfrm>
              <a:off x="5042375" y="1670775"/>
              <a:ext cx="16475" cy="11325"/>
            </a:xfrm>
            <a:custGeom>
              <a:avLst/>
              <a:gdLst/>
              <a:ahLst/>
              <a:cxnLst/>
              <a:rect l="l" t="t" r="r" b="b"/>
              <a:pathLst>
                <a:path w="659" h="453" extrusionOk="0">
                  <a:moveTo>
                    <a:pt x="1" y="371"/>
                  </a:moveTo>
                  <a:cubicBezTo>
                    <a:pt x="42" y="412"/>
                    <a:pt x="124" y="453"/>
                    <a:pt x="165" y="453"/>
                  </a:cubicBezTo>
                  <a:cubicBezTo>
                    <a:pt x="330" y="371"/>
                    <a:pt x="494" y="206"/>
                    <a:pt x="658" y="124"/>
                  </a:cubicBezTo>
                  <a:cubicBezTo>
                    <a:pt x="576" y="42"/>
                    <a:pt x="535" y="42"/>
                    <a:pt x="494" y="1"/>
                  </a:cubicBezTo>
                  <a:cubicBezTo>
                    <a:pt x="289" y="165"/>
                    <a:pt x="124" y="247"/>
                    <a:pt x="1" y="37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5" name="Google Shape;9875;p17"/>
            <p:cNvSpPr/>
            <p:nvPr/>
          </p:nvSpPr>
          <p:spPr>
            <a:xfrm>
              <a:off x="1813500" y="3574850"/>
              <a:ext cx="14400" cy="16450"/>
            </a:xfrm>
            <a:custGeom>
              <a:avLst/>
              <a:gdLst/>
              <a:ahLst/>
              <a:cxnLst/>
              <a:rect l="l" t="t" r="r" b="b"/>
              <a:pathLst>
                <a:path w="576" h="658" extrusionOk="0">
                  <a:moveTo>
                    <a:pt x="576" y="658"/>
                  </a:moveTo>
                  <a:lnTo>
                    <a:pt x="576" y="1"/>
                  </a:lnTo>
                  <a:cubicBezTo>
                    <a:pt x="83" y="206"/>
                    <a:pt x="1" y="411"/>
                    <a:pt x="576" y="658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6" name="Google Shape;9876;p17"/>
            <p:cNvSpPr/>
            <p:nvPr/>
          </p:nvSpPr>
          <p:spPr>
            <a:xfrm>
              <a:off x="1906950" y="4243425"/>
              <a:ext cx="16475" cy="6200"/>
            </a:xfrm>
            <a:custGeom>
              <a:avLst/>
              <a:gdLst/>
              <a:ahLst/>
              <a:cxnLst/>
              <a:rect l="l" t="t" r="r" b="b"/>
              <a:pathLst>
                <a:path w="659" h="248" extrusionOk="0">
                  <a:moveTo>
                    <a:pt x="658" y="124"/>
                  </a:moveTo>
                  <a:cubicBezTo>
                    <a:pt x="453" y="42"/>
                    <a:pt x="247" y="42"/>
                    <a:pt x="42" y="1"/>
                  </a:cubicBezTo>
                  <a:cubicBezTo>
                    <a:pt x="42" y="42"/>
                    <a:pt x="1" y="165"/>
                    <a:pt x="1" y="206"/>
                  </a:cubicBezTo>
                  <a:cubicBezTo>
                    <a:pt x="206" y="206"/>
                    <a:pt x="412" y="206"/>
                    <a:pt x="658" y="247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7" name="Google Shape;9877;p17"/>
            <p:cNvSpPr/>
            <p:nvPr/>
          </p:nvSpPr>
          <p:spPr>
            <a:xfrm>
              <a:off x="2703900" y="2613575"/>
              <a:ext cx="12350" cy="13375"/>
            </a:xfrm>
            <a:custGeom>
              <a:avLst/>
              <a:gdLst/>
              <a:ahLst/>
              <a:cxnLst/>
              <a:rect l="l" t="t" r="r" b="b"/>
              <a:pathLst>
                <a:path w="494" h="535" extrusionOk="0">
                  <a:moveTo>
                    <a:pt x="494" y="42"/>
                  </a:moveTo>
                  <a:cubicBezTo>
                    <a:pt x="330" y="42"/>
                    <a:pt x="165" y="0"/>
                    <a:pt x="1" y="0"/>
                  </a:cubicBezTo>
                  <a:lnTo>
                    <a:pt x="1" y="493"/>
                  </a:lnTo>
                  <a:lnTo>
                    <a:pt x="206" y="535"/>
                  </a:lnTo>
                  <a:cubicBezTo>
                    <a:pt x="330" y="411"/>
                    <a:pt x="371" y="206"/>
                    <a:pt x="494" y="4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8" name="Google Shape;9878;p17"/>
            <p:cNvSpPr/>
            <p:nvPr/>
          </p:nvSpPr>
          <p:spPr>
            <a:xfrm>
              <a:off x="3063350" y="489725"/>
              <a:ext cx="13375" cy="8250"/>
            </a:xfrm>
            <a:custGeom>
              <a:avLst/>
              <a:gdLst/>
              <a:ahLst/>
              <a:cxnLst/>
              <a:rect l="l" t="t" r="r" b="b"/>
              <a:pathLst>
                <a:path w="535" h="330" extrusionOk="0">
                  <a:moveTo>
                    <a:pt x="535" y="206"/>
                  </a:moveTo>
                  <a:cubicBezTo>
                    <a:pt x="535" y="165"/>
                    <a:pt x="412" y="42"/>
                    <a:pt x="371" y="1"/>
                  </a:cubicBezTo>
                  <a:cubicBezTo>
                    <a:pt x="288" y="42"/>
                    <a:pt x="165" y="124"/>
                    <a:pt x="1" y="165"/>
                  </a:cubicBezTo>
                  <a:cubicBezTo>
                    <a:pt x="165" y="247"/>
                    <a:pt x="288" y="329"/>
                    <a:pt x="371" y="329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9" name="Google Shape;9879;p17"/>
            <p:cNvSpPr/>
            <p:nvPr/>
          </p:nvSpPr>
          <p:spPr>
            <a:xfrm>
              <a:off x="4005125" y="2041525"/>
              <a:ext cx="18500" cy="8250"/>
            </a:xfrm>
            <a:custGeom>
              <a:avLst/>
              <a:gdLst/>
              <a:ahLst/>
              <a:cxnLst/>
              <a:rect l="l" t="t" r="r" b="b"/>
              <a:pathLst>
                <a:path w="740" h="330" extrusionOk="0">
                  <a:moveTo>
                    <a:pt x="657" y="1"/>
                  </a:moveTo>
                  <a:cubicBezTo>
                    <a:pt x="452" y="83"/>
                    <a:pt x="247" y="124"/>
                    <a:pt x="0" y="165"/>
                  </a:cubicBezTo>
                  <a:cubicBezTo>
                    <a:pt x="0" y="206"/>
                    <a:pt x="41" y="288"/>
                    <a:pt x="41" y="329"/>
                  </a:cubicBezTo>
                  <a:cubicBezTo>
                    <a:pt x="247" y="329"/>
                    <a:pt x="493" y="288"/>
                    <a:pt x="699" y="206"/>
                  </a:cubicBezTo>
                  <a:cubicBezTo>
                    <a:pt x="740" y="165"/>
                    <a:pt x="699" y="83"/>
                    <a:pt x="657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0" name="Google Shape;9880;p17"/>
            <p:cNvSpPr/>
            <p:nvPr/>
          </p:nvSpPr>
          <p:spPr>
            <a:xfrm>
              <a:off x="3717550" y="1863850"/>
              <a:ext cx="15425" cy="8250"/>
            </a:xfrm>
            <a:custGeom>
              <a:avLst/>
              <a:gdLst/>
              <a:ahLst/>
              <a:cxnLst/>
              <a:rect l="l" t="t" r="r" b="b"/>
              <a:pathLst>
                <a:path w="617" h="330" extrusionOk="0">
                  <a:moveTo>
                    <a:pt x="412" y="330"/>
                  </a:moveTo>
                  <a:lnTo>
                    <a:pt x="617" y="288"/>
                  </a:lnTo>
                  <a:cubicBezTo>
                    <a:pt x="535" y="206"/>
                    <a:pt x="494" y="83"/>
                    <a:pt x="412" y="1"/>
                  </a:cubicBezTo>
                  <a:lnTo>
                    <a:pt x="1" y="83"/>
                  </a:lnTo>
                  <a:cubicBezTo>
                    <a:pt x="206" y="206"/>
                    <a:pt x="288" y="288"/>
                    <a:pt x="412" y="33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1" name="Google Shape;9881;p17"/>
            <p:cNvSpPr/>
            <p:nvPr/>
          </p:nvSpPr>
          <p:spPr>
            <a:xfrm>
              <a:off x="2804550" y="2640275"/>
              <a:ext cx="16450" cy="10300"/>
            </a:xfrm>
            <a:custGeom>
              <a:avLst/>
              <a:gdLst/>
              <a:ahLst/>
              <a:cxnLst/>
              <a:rect l="l" t="t" r="r" b="b"/>
              <a:pathLst>
                <a:path w="658" h="412" extrusionOk="0">
                  <a:moveTo>
                    <a:pt x="658" y="288"/>
                  </a:moveTo>
                  <a:cubicBezTo>
                    <a:pt x="617" y="206"/>
                    <a:pt x="576" y="83"/>
                    <a:pt x="494" y="42"/>
                  </a:cubicBezTo>
                  <a:cubicBezTo>
                    <a:pt x="412" y="1"/>
                    <a:pt x="206" y="42"/>
                    <a:pt x="1" y="83"/>
                  </a:cubicBezTo>
                  <a:cubicBezTo>
                    <a:pt x="83" y="247"/>
                    <a:pt x="165" y="370"/>
                    <a:pt x="247" y="370"/>
                  </a:cubicBezTo>
                  <a:cubicBezTo>
                    <a:pt x="370" y="411"/>
                    <a:pt x="494" y="370"/>
                    <a:pt x="658" y="288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2" name="Google Shape;9882;p17"/>
            <p:cNvSpPr/>
            <p:nvPr/>
          </p:nvSpPr>
          <p:spPr>
            <a:xfrm>
              <a:off x="4215650" y="1804300"/>
              <a:ext cx="13375" cy="15425"/>
            </a:xfrm>
            <a:custGeom>
              <a:avLst/>
              <a:gdLst/>
              <a:ahLst/>
              <a:cxnLst/>
              <a:rect l="l" t="t" r="r" b="b"/>
              <a:pathLst>
                <a:path w="535" h="617" extrusionOk="0">
                  <a:moveTo>
                    <a:pt x="288" y="0"/>
                  </a:moveTo>
                  <a:cubicBezTo>
                    <a:pt x="206" y="124"/>
                    <a:pt x="42" y="165"/>
                    <a:pt x="1" y="247"/>
                  </a:cubicBezTo>
                  <a:cubicBezTo>
                    <a:pt x="1" y="370"/>
                    <a:pt x="83" y="452"/>
                    <a:pt x="247" y="616"/>
                  </a:cubicBezTo>
                  <a:cubicBezTo>
                    <a:pt x="411" y="452"/>
                    <a:pt x="535" y="370"/>
                    <a:pt x="494" y="247"/>
                  </a:cubicBezTo>
                  <a:cubicBezTo>
                    <a:pt x="535" y="206"/>
                    <a:pt x="411" y="124"/>
                    <a:pt x="288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3" name="Google Shape;9883;p17"/>
            <p:cNvSpPr/>
            <p:nvPr/>
          </p:nvSpPr>
          <p:spPr>
            <a:xfrm>
              <a:off x="5541500" y="1169600"/>
              <a:ext cx="15450" cy="13375"/>
            </a:xfrm>
            <a:custGeom>
              <a:avLst/>
              <a:gdLst/>
              <a:ahLst/>
              <a:cxnLst/>
              <a:rect l="l" t="t" r="r" b="b"/>
              <a:pathLst>
                <a:path w="618" h="535" extrusionOk="0">
                  <a:moveTo>
                    <a:pt x="42" y="535"/>
                  </a:moveTo>
                  <a:cubicBezTo>
                    <a:pt x="247" y="370"/>
                    <a:pt x="412" y="247"/>
                    <a:pt x="617" y="1"/>
                  </a:cubicBezTo>
                  <a:cubicBezTo>
                    <a:pt x="247" y="124"/>
                    <a:pt x="1" y="247"/>
                    <a:pt x="42" y="535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4" name="Google Shape;9884;p17"/>
            <p:cNvSpPr/>
            <p:nvPr/>
          </p:nvSpPr>
          <p:spPr>
            <a:xfrm>
              <a:off x="5556925" y="1169600"/>
              <a:ext cx="1050" cy="2075"/>
            </a:xfrm>
            <a:custGeom>
              <a:avLst/>
              <a:gdLst/>
              <a:ahLst/>
              <a:cxnLst/>
              <a:rect l="l" t="t" r="r" b="b"/>
              <a:pathLst>
                <a:path w="42" h="83" extrusionOk="0">
                  <a:moveTo>
                    <a:pt x="0" y="83"/>
                  </a:moveTo>
                  <a:lnTo>
                    <a:pt x="41" y="83"/>
                  </a:lnTo>
                  <a:lnTo>
                    <a:pt x="41" y="42"/>
                  </a:lnTo>
                  <a:lnTo>
                    <a:pt x="0" y="83"/>
                  </a:lnTo>
                  <a:cubicBezTo>
                    <a:pt x="0" y="1"/>
                    <a:pt x="0" y="83"/>
                    <a:pt x="0" y="8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5" name="Google Shape;9885;p17"/>
            <p:cNvSpPr/>
            <p:nvPr/>
          </p:nvSpPr>
          <p:spPr>
            <a:xfrm>
              <a:off x="2849750" y="2799450"/>
              <a:ext cx="15425" cy="12350"/>
            </a:xfrm>
            <a:custGeom>
              <a:avLst/>
              <a:gdLst/>
              <a:ahLst/>
              <a:cxnLst/>
              <a:rect l="l" t="t" r="r" b="b"/>
              <a:pathLst>
                <a:path w="617" h="494" extrusionOk="0">
                  <a:moveTo>
                    <a:pt x="0" y="83"/>
                  </a:moveTo>
                  <a:cubicBezTo>
                    <a:pt x="82" y="247"/>
                    <a:pt x="247" y="412"/>
                    <a:pt x="329" y="494"/>
                  </a:cubicBezTo>
                  <a:cubicBezTo>
                    <a:pt x="452" y="453"/>
                    <a:pt x="534" y="453"/>
                    <a:pt x="616" y="412"/>
                  </a:cubicBezTo>
                  <a:cubicBezTo>
                    <a:pt x="452" y="247"/>
                    <a:pt x="288" y="165"/>
                    <a:pt x="123" y="1"/>
                  </a:cubicBezTo>
                  <a:cubicBezTo>
                    <a:pt x="82" y="42"/>
                    <a:pt x="41" y="83"/>
                    <a:pt x="0" y="8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6" name="Google Shape;9886;p17"/>
            <p:cNvSpPr/>
            <p:nvPr/>
          </p:nvSpPr>
          <p:spPr>
            <a:xfrm>
              <a:off x="2836400" y="2651575"/>
              <a:ext cx="16450" cy="9275"/>
            </a:xfrm>
            <a:custGeom>
              <a:avLst/>
              <a:gdLst/>
              <a:ahLst/>
              <a:cxnLst/>
              <a:rect l="l" t="t" r="r" b="b"/>
              <a:pathLst>
                <a:path w="658" h="371" extrusionOk="0">
                  <a:moveTo>
                    <a:pt x="657" y="165"/>
                  </a:moveTo>
                  <a:cubicBezTo>
                    <a:pt x="616" y="124"/>
                    <a:pt x="534" y="0"/>
                    <a:pt x="411" y="0"/>
                  </a:cubicBezTo>
                  <a:cubicBezTo>
                    <a:pt x="329" y="0"/>
                    <a:pt x="206" y="42"/>
                    <a:pt x="0" y="165"/>
                  </a:cubicBezTo>
                  <a:cubicBezTo>
                    <a:pt x="247" y="247"/>
                    <a:pt x="370" y="329"/>
                    <a:pt x="534" y="370"/>
                  </a:cubicBezTo>
                  <a:cubicBezTo>
                    <a:pt x="534" y="329"/>
                    <a:pt x="657" y="165"/>
                    <a:pt x="657" y="165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7" name="Google Shape;9887;p17"/>
            <p:cNvSpPr/>
            <p:nvPr/>
          </p:nvSpPr>
          <p:spPr>
            <a:xfrm>
              <a:off x="3718575" y="1361650"/>
              <a:ext cx="1050" cy="25"/>
            </a:xfrm>
            <a:custGeom>
              <a:avLst/>
              <a:gdLst/>
              <a:ahLst/>
              <a:cxnLst/>
              <a:rect l="l" t="t" r="r" b="b"/>
              <a:pathLst>
                <a:path w="42" h="1" extrusionOk="0">
                  <a:moveTo>
                    <a:pt x="1" y="1"/>
                  </a:moveTo>
                  <a:lnTo>
                    <a:pt x="42" y="1"/>
                  </a:lnTo>
                  <a:lnTo>
                    <a:pt x="42" y="1"/>
                  </a:lnTo>
                  <a:lnTo>
                    <a:pt x="1" y="1"/>
                  </a:lnTo>
                  <a:cubicBezTo>
                    <a:pt x="42" y="1"/>
                    <a:pt x="42" y="1"/>
                    <a:pt x="1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8" name="Google Shape;9888;p17"/>
            <p:cNvSpPr/>
            <p:nvPr/>
          </p:nvSpPr>
          <p:spPr>
            <a:xfrm>
              <a:off x="3704200" y="1360625"/>
              <a:ext cx="14400" cy="15425"/>
            </a:xfrm>
            <a:custGeom>
              <a:avLst/>
              <a:gdLst/>
              <a:ahLst/>
              <a:cxnLst/>
              <a:rect l="l" t="t" r="r" b="b"/>
              <a:pathLst>
                <a:path w="576" h="617" extrusionOk="0">
                  <a:moveTo>
                    <a:pt x="1" y="617"/>
                  </a:moveTo>
                  <a:cubicBezTo>
                    <a:pt x="329" y="329"/>
                    <a:pt x="453" y="206"/>
                    <a:pt x="576" y="42"/>
                  </a:cubicBezTo>
                  <a:cubicBezTo>
                    <a:pt x="206" y="1"/>
                    <a:pt x="1" y="124"/>
                    <a:pt x="1" y="617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9" name="Google Shape;9889;p17"/>
            <p:cNvSpPr/>
            <p:nvPr/>
          </p:nvSpPr>
          <p:spPr>
            <a:xfrm>
              <a:off x="3738100" y="1074100"/>
              <a:ext cx="10300" cy="14400"/>
            </a:xfrm>
            <a:custGeom>
              <a:avLst/>
              <a:gdLst/>
              <a:ahLst/>
              <a:cxnLst/>
              <a:rect l="l" t="t" r="r" b="b"/>
              <a:pathLst>
                <a:path w="412" h="576" extrusionOk="0">
                  <a:moveTo>
                    <a:pt x="0" y="575"/>
                  </a:moveTo>
                  <a:lnTo>
                    <a:pt x="124" y="575"/>
                  </a:lnTo>
                  <a:cubicBezTo>
                    <a:pt x="247" y="411"/>
                    <a:pt x="288" y="206"/>
                    <a:pt x="411" y="41"/>
                  </a:cubicBezTo>
                  <a:cubicBezTo>
                    <a:pt x="288" y="41"/>
                    <a:pt x="206" y="0"/>
                    <a:pt x="41" y="0"/>
                  </a:cubicBezTo>
                  <a:cubicBezTo>
                    <a:pt x="41" y="165"/>
                    <a:pt x="0" y="370"/>
                    <a:pt x="0" y="575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0" name="Google Shape;9890;p17"/>
            <p:cNvSpPr/>
            <p:nvPr/>
          </p:nvSpPr>
          <p:spPr>
            <a:xfrm>
              <a:off x="4340950" y="1887475"/>
              <a:ext cx="16450" cy="14400"/>
            </a:xfrm>
            <a:custGeom>
              <a:avLst/>
              <a:gdLst/>
              <a:ahLst/>
              <a:cxnLst/>
              <a:rect l="l" t="t" r="r" b="b"/>
              <a:pathLst>
                <a:path w="658" h="576" extrusionOk="0">
                  <a:moveTo>
                    <a:pt x="165" y="1"/>
                  </a:moveTo>
                  <a:cubicBezTo>
                    <a:pt x="124" y="83"/>
                    <a:pt x="41" y="83"/>
                    <a:pt x="0" y="124"/>
                  </a:cubicBezTo>
                  <a:cubicBezTo>
                    <a:pt x="165" y="288"/>
                    <a:pt x="247" y="412"/>
                    <a:pt x="411" y="576"/>
                  </a:cubicBezTo>
                  <a:cubicBezTo>
                    <a:pt x="493" y="535"/>
                    <a:pt x="575" y="535"/>
                    <a:pt x="658" y="494"/>
                  </a:cubicBezTo>
                  <a:cubicBezTo>
                    <a:pt x="452" y="329"/>
                    <a:pt x="329" y="165"/>
                    <a:pt x="165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1" name="Google Shape;9891;p17"/>
            <p:cNvSpPr/>
            <p:nvPr/>
          </p:nvSpPr>
          <p:spPr>
            <a:xfrm>
              <a:off x="3687775" y="2736825"/>
              <a:ext cx="22625" cy="15425"/>
            </a:xfrm>
            <a:custGeom>
              <a:avLst/>
              <a:gdLst/>
              <a:ahLst/>
              <a:cxnLst/>
              <a:rect l="l" t="t" r="r" b="b"/>
              <a:pathLst>
                <a:path w="905" h="617" extrusionOk="0">
                  <a:moveTo>
                    <a:pt x="42" y="329"/>
                  </a:moveTo>
                  <a:cubicBezTo>
                    <a:pt x="0" y="411"/>
                    <a:pt x="288" y="616"/>
                    <a:pt x="288" y="616"/>
                  </a:cubicBezTo>
                  <a:cubicBezTo>
                    <a:pt x="493" y="534"/>
                    <a:pt x="699" y="411"/>
                    <a:pt x="904" y="288"/>
                  </a:cubicBezTo>
                  <a:cubicBezTo>
                    <a:pt x="822" y="205"/>
                    <a:pt x="699" y="123"/>
                    <a:pt x="493" y="0"/>
                  </a:cubicBezTo>
                  <a:cubicBezTo>
                    <a:pt x="370" y="123"/>
                    <a:pt x="165" y="205"/>
                    <a:pt x="42" y="329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2" name="Google Shape;9892;p17"/>
            <p:cNvSpPr/>
            <p:nvPr/>
          </p:nvSpPr>
          <p:spPr>
            <a:xfrm>
              <a:off x="4809250" y="1187075"/>
              <a:ext cx="17500" cy="9250"/>
            </a:xfrm>
            <a:custGeom>
              <a:avLst/>
              <a:gdLst/>
              <a:ahLst/>
              <a:cxnLst/>
              <a:rect l="l" t="t" r="r" b="b"/>
              <a:pathLst>
                <a:path w="700" h="370" extrusionOk="0">
                  <a:moveTo>
                    <a:pt x="124" y="0"/>
                  </a:moveTo>
                  <a:cubicBezTo>
                    <a:pt x="83" y="41"/>
                    <a:pt x="83" y="82"/>
                    <a:pt x="1" y="164"/>
                  </a:cubicBezTo>
                  <a:cubicBezTo>
                    <a:pt x="206" y="205"/>
                    <a:pt x="371" y="288"/>
                    <a:pt x="576" y="370"/>
                  </a:cubicBezTo>
                  <a:cubicBezTo>
                    <a:pt x="617" y="288"/>
                    <a:pt x="617" y="247"/>
                    <a:pt x="699" y="247"/>
                  </a:cubicBezTo>
                  <a:cubicBezTo>
                    <a:pt x="494" y="164"/>
                    <a:pt x="247" y="41"/>
                    <a:pt x="124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3" name="Google Shape;9893;p17"/>
            <p:cNvSpPr/>
            <p:nvPr/>
          </p:nvSpPr>
          <p:spPr>
            <a:xfrm>
              <a:off x="1798100" y="4657325"/>
              <a:ext cx="9275" cy="13375"/>
            </a:xfrm>
            <a:custGeom>
              <a:avLst/>
              <a:gdLst/>
              <a:ahLst/>
              <a:cxnLst/>
              <a:rect l="l" t="t" r="r" b="b"/>
              <a:pathLst>
                <a:path w="371" h="535" extrusionOk="0">
                  <a:moveTo>
                    <a:pt x="288" y="0"/>
                  </a:moveTo>
                  <a:cubicBezTo>
                    <a:pt x="165" y="123"/>
                    <a:pt x="41" y="247"/>
                    <a:pt x="0" y="329"/>
                  </a:cubicBezTo>
                  <a:cubicBezTo>
                    <a:pt x="0" y="329"/>
                    <a:pt x="41" y="534"/>
                    <a:pt x="82" y="534"/>
                  </a:cubicBezTo>
                  <a:cubicBezTo>
                    <a:pt x="206" y="534"/>
                    <a:pt x="288" y="452"/>
                    <a:pt x="329" y="329"/>
                  </a:cubicBezTo>
                  <a:cubicBezTo>
                    <a:pt x="370" y="288"/>
                    <a:pt x="288" y="123"/>
                    <a:pt x="288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4" name="Google Shape;9894;p17"/>
            <p:cNvSpPr/>
            <p:nvPr/>
          </p:nvSpPr>
          <p:spPr>
            <a:xfrm>
              <a:off x="5011575" y="1447925"/>
              <a:ext cx="15425" cy="7225"/>
            </a:xfrm>
            <a:custGeom>
              <a:avLst/>
              <a:gdLst/>
              <a:ahLst/>
              <a:cxnLst/>
              <a:rect l="l" t="t" r="r" b="b"/>
              <a:pathLst>
                <a:path w="617" h="289" extrusionOk="0">
                  <a:moveTo>
                    <a:pt x="83" y="0"/>
                  </a:moveTo>
                  <a:cubicBezTo>
                    <a:pt x="42" y="42"/>
                    <a:pt x="42" y="83"/>
                    <a:pt x="1" y="124"/>
                  </a:cubicBezTo>
                  <a:cubicBezTo>
                    <a:pt x="206" y="206"/>
                    <a:pt x="411" y="247"/>
                    <a:pt x="535" y="288"/>
                  </a:cubicBezTo>
                  <a:cubicBezTo>
                    <a:pt x="535" y="247"/>
                    <a:pt x="617" y="124"/>
                    <a:pt x="617" y="83"/>
                  </a:cubicBezTo>
                  <a:cubicBezTo>
                    <a:pt x="452" y="83"/>
                    <a:pt x="288" y="42"/>
                    <a:pt x="83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5" name="Google Shape;9895;p17"/>
            <p:cNvSpPr/>
            <p:nvPr/>
          </p:nvSpPr>
          <p:spPr>
            <a:xfrm>
              <a:off x="3537825" y="1242525"/>
              <a:ext cx="1050" cy="1050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2" y="0"/>
                  </a:moveTo>
                  <a:cubicBezTo>
                    <a:pt x="42" y="0"/>
                    <a:pt x="1" y="41"/>
                    <a:pt x="42" y="0"/>
                  </a:cubicBezTo>
                  <a:cubicBezTo>
                    <a:pt x="1" y="41"/>
                    <a:pt x="42" y="41"/>
                    <a:pt x="42" y="0"/>
                  </a:cubicBezTo>
                  <a:cubicBezTo>
                    <a:pt x="42" y="41"/>
                    <a:pt x="42" y="41"/>
                    <a:pt x="42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6" name="Google Shape;9896;p17"/>
            <p:cNvSpPr/>
            <p:nvPr/>
          </p:nvSpPr>
          <p:spPr>
            <a:xfrm>
              <a:off x="3534750" y="1243550"/>
              <a:ext cx="9275" cy="11325"/>
            </a:xfrm>
            <a:custGeom>
              <a:avLst/>
              <a:gdLst/>
              <a:ahLst/>
              <a:cxnLst/>
              <a:rect l="l" t="t" r="r" b="b"/>
              <a:pathLst>
                <a:path w="371" h="453" extrusionOk="0">
                  <a:moveTo>
                    <a:pt x="165" y="452"/>
                  </a:moveTo>
                  <a:cubicBezTo>
                    <a:pt x="247" y="452"/>
                    <a:pt x="370" y="411"/>
                    <a:pt x="370" y="411"/>
                  </a:cubicBezTo>
                  <a:cubicBezTo>
                    <a:pt x="370" y="288"/>
                    <a:pt x="370" y="206"/>
                    <a:pt x="329" y="83"/>
                  </a:cubicBezTo>
                  <a:cubicBezTo>
                    <a:pt x="329" y="42"/>
                    <a:pt x="206" y="42"/>
                    <a:pt x="124" y="0"/>
                  </a:cubicBezTo>
                  <a:cubicBezTo>
                    <a:pt x="42" y="42"/>
                    <a:pt x="1" y="83"/>
                    <a:pt x="42" y="165"/>
                  </a:cubicBezTo>
                  <a:cubicBezTo>
                    <a:pt x="42" y="247"/>
                    <a:pt x="165" y="370"/>
                    <a:pt x="165" y="45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7" name="Google Shape;9897;p17"/>
            <p:cNvSpPr/>
            <p:nvPr/>
          </p:nvSpPr>
          <p:spPr>
            <a:xfrm>
              <a:off x="4437475" y="1954225"/>
              <a:ext cx="1050" cy="2100"/>
            </a:xfrm>
            <a:custGeom>
              <a:avLst/>
              <a:gdLst/>
              <a:ahLst/>
              <a:cxnLst/>
              <a:rect l="l" t="t" r="r" b="b"/>
              <a:pathLst>
                <a:path w="42" h="84" extrusionOk="0">
                  <a:moveTo>
                    <a:pt x="1" y="83"/>
                  </a:moveTo>
                  <a:cubicBezTo>
                    <a:pt x="1" y="83"/>
                    <a:pt x="42" y="83"/>
                    <a:pt x="1" y="83"/>
                  </a:cubicBezTo>
                  <a:lnTo>
                    <a:pt x="1" y="83"/>
                  </a:lnTo>
                  <a:cubicBezTo>
                    <a:pt x="42" y="83"/>
                    <a:pt x="42" y="83"/>
                    <a:pt x="1" y="83"/>
                  </a:cubicBezTo>
                  <a:cubicBezTo>
                    <a:pt x="42" y="1"/>
                    <a:pt x="42" y="1"/>
                    <a:pt x="1" y="83"/>
                  </a:cubicBezTo>
                  <a:cubicBezTo>
                    <a:pt x="42" y="1"/>
                    <a:pt x="42" y="1"/>
                    <a:pt x="1" y="8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8" name="Google Shape;9898;p17"/>
            <p:cNvSpPr/>
            <p:nvPr/>
          </p:nvSpPr>
          <p:spPr>
            <a:xfrm>
              <a:off x="4417975" y="1954225"/>
              <a:ext cx="20550" cy="14425"/>
            </a:xfrm>
            <a:custGeom>
              <a:avLst/>
              <a:gdLst/>
              <a:ahLst/>
              <a:cxnLst/>
              <a:rect l="l" t="t" r="r" b="b"/>
              <a:pathLst>
                <a:path w="822" h="577" extrusionOk="0">
                  <a:moveTo>
                    <a:pt x="0" y="576"/>
                  </a:moveTo>
                  <a:cubicBezTo>
                    <a:pt x="370" y="330"/>
                    <a:pt x="575" y="165"/>
                    <a:pt x="822" y="1"/>
                  </a:cubicBezTo>
                  <a:cubicBezTo>
                    <a:pt x="411" y="1"/>
                    <a:pt x="0" y="1"/>
                    <a:pt x="0" y="576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9" name="Google Shape;9899;p17"/>
            <p:cNvSpPr/>
            <p:nvPr/>
          </p:nvSpPr>
          <p:spPr>
            <a:xfrm>
              <a:off x="4001000" y="1231225"/>
              <a:ext cx="16475" cy="8250"/>
            </a:xfrm>
            <a:custGeom>
              <a:avLst/>
              <a:gdLst/>
              <a:ahLst/>
              <a:cxnLst/>
              <a:rect l="l" t="t" r="r" b="b"/>
              <a:pathLst>
                <a:path w="659" h="330" extrusionOk="0">
                  <a:moveTo>
                    <a:pt x="453" y="329"/>
                  </a:moveTo>
                  <a:cubicBezTo>
                    <a:pt x="494" y="329"/>
                    <a:pt x="658" y="288"/>
                    <a:pt x="658" y="247"/>
                  </a:cubicBezTo>
                  <a:cubicBezTo>
                    <a:pt x="658" y="165"/>
                    <a:pt x="617" y="83"/>
                    <a:pt x="576" y="1"/>
                  </a:cubicBezTo>
                  <a:cubicBezTo>
                    <a:pt x="453" y="83"/>
                    <a:pt x="371" y="83"/>
                    <a:pt x="1" y="165"/>
                  </a:cubicBezTo>
                  <a:cubicBezTo>
                    <a:pt x="206" y="288"/>
                    <a:pt x="288" y="329"/>
                    <a:pt x="453" y="329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0" name="Google Shape;9900;p17"/>
            <p:cNvSpPr/>
            <p:nvPr/>
          </p:nvSpPr>
          <p:spPr>
            <a:xfrm>
              <a:off x="3936300" y="3871650"/>
              <a:ext cx="12350" cy="8250"/>
            </a:xfrm>
            <a:custGeom>
              <a:avLst/>
              <a:gdLst/>
              <a:ahLst/>
              <a:cxnLst/>
              <a:rect l="l" t="t" r="r" b="b"/>
              <a:pathLst>
                <a:path w="494" h="330" extrusionOk="0">
                  <a:moveTo>
                    <a:pt x="1" y="124"/>
                  </a:moveTo>
                  <a:cubicBezTo>
                    <a:pt x="83" y="247"/>
                    <a:pt x="124" y="288"/>
                    <a:pt x="165" y="329"/>
                  </a:cubicBezTo>
                  <a:cubicBezTo>
                    <a:pt x="288" y="288"/>
                    <a:pt x="412" y="247"/>
                    <a:pt x="412" y="165"/>
                  </a:cubicBezTo>
                  <a:cubicBezTo>
                    <a:pt x="494" y="124"/>
                    <a:pt x="371" y="42"/>
                    <a:pt x="329" y="1"/>
                  </a:cubicBezTo>
                  <a:cubicBezTo>
                    <a:pt x="288" y="42"/>
                    <a:pt x="165" y="83"/>
                    <a:pt x="1" y="124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1" name="Google Shape;9901;p17"/>
            <p:cNvSpPr/>
            <p:nvPr/>
          </p:nvSpPr>
          <p:spPr>
            <a:xfrm>
              <a:off x="2974000" y="977550"/>
              <a:ext cx="7225" cy="11325"/>
            </a:xfrm>
            <a:custGeom>
              <a:avLst/>
              <a:gdLst/>
              <a:ahLst/>
              <a:cxnLst/>
              <a:rect l="l" t="t" r="r" b="b"/>
              <a:pathLst>
                <a:path w="289" h="453" extrusionOk="0">
                  <a:moveTo>
                    <a:pt x="1" y="453"/>
                  </a:moveTo>
                  <a:lnTo>
                    <a:pt x="288" y="453"/>
                  </a:lnTo>
                  <a:lnTo>
                    <a:pt x="288" y="1"/>
                  </a:lnTo>
                  <a:lnTo>
                    <a:pt x="42" y="1"/>
                  </a:lnTo>
                  <a:cubicBezTo>
                    <a:pt x="42" y="165"/>
                    <a:pt x="1" y="329"/>
                    <a:pt x="1" y="45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2" name="Google Shape;9902;p17"/>
            <p:cNvSpPr/>
            <p:nvPr/>
          </p:nvSpPr>
          <p:spPr>
            <a:xfrm>
              <a:off x="3532700" y="1280525"/>
              <a:ext cx="1050" cy="1050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1" y="41"/>
                  </a:moveTo>
                  <a:cubicBezTo>
                    <a:pt x="41" y="0"/>
                    <a:pt x="41" y="0"/>
                    <a:pt x="41" y="41"/>
                  </a:cubicBezTo>
                  <a:cubicBezTo>
                    <a:pt x="0" y="0"/>
                    <a:pt x="0" y="0"/>
                    <a:pt x="41" y="41"/>
                  </a:cubicBezTo>
                  <a:cubicBezTo>
                    <a:pt x="0" y="0"/>
                    <a:pt x="0" y="0"/>
                    <a:pt x="41" y="41"/>
                  </a:cubicBezTo>
                  <a:cubicBezTo>
                    <a:pt x="0" y="41"/>
                    <a:pt x="0" y="41"/>
                    <a:pt x="41" y="4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3" name="Google Shape;9903;p17"/>
            <p:cNvSpPr/>
            <p:nvPr/>
          </p:nvSpPr>
          <p:spPr>
            <a:xfrm>
              <a:off x="3533725" y="1280525"/>
              <a:ext cx="11325" cy="10300"/>
            </a:xfrm>
            <a:custGeom>
              <a:avLst/>
              <a:gdLst/>
              <a:ahLst/>
              <a:cxnLst/>
              <a:rect l="l" t="t" r="r" b="b"/>
              <a:pathLst>
                <a:path w="453" h="412" extrusionOk="0">
                  <a:moveTo>
                    <a:pt x="288" y="411"/>
                  </a:moveTo>
                  <a:cubicBezTo>
                    <a:pt x="288" y="411"/>
                    <a:pt x="452" y="370"/>
                    <a:pt x="452" y="329"/>
                  </a:cubicBezTo>
                  <a:cubicBezTo>
                    <a:pt x="411" y="206"/>
                    <a:pt x="411" y="165"/>
                    <a:pt x="288" y="83"/>
                  </a:cubicBezTo>
                  <a:cubicBezTo>
                    <a:pt x="206" y="41"/>
                    <a:pt x="83" y="41"/>
                    <a:pt x="0" y="0"/>
                  </a:cubicBezTo>
                  <a:cubicBezTo>
                    <a:pt x="0" y="83"/>
                    <a:pt x="0" y="165"/>
                    <a:pt x="42" y="206"/>
                  </a:cubicBezTo>
                  <a:cubicBezTo>
                    <a:pt x="42" y="329"/>
                    <a:pt x="206" y="370"/>
                    <a:pt x="288" y="41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4" name="Google Shape;9904;p17"/>
            <p:cNvSpPr/>
            <p:nvPr/>
          </p:nvSpPr>
          <p:spPr>
            <a:xfrm>
              <a:off x="3914750" y="3796675"/>
              <a:ext cx="13375" cy="8250"/>
            </a:xfrm>
            <a:custGeom>
              <a:avLst/>
              <a:gdLst/>
              <a:ahLst/>
              <a:cxnLst/>
              <a:rect l="l" t="t" r="r" b="b"/>
              <a:pathLst>
                <a:path w="535" h="330" extrusionOk="0">
                  <a:moveTo>
                    <a:pt x="329" y="329"/>
                  </a:moveTo>
                  <a:cubicBezTo>
                    <a:pt x="329" y="329"/>
                    <a:pt x="534" y="206"/>
                    <a:pt x="452" y="206"/>
                  </a:cubicBezTo>
                  <a:cubicBezTo>
                    <a:pt x="411" y="165"/>
                    <a:pt x="370" y="42"/>
                    <a:pt x="247" y="1"/>
                  </a:cubicBezTo>
                  <a:cubicBezTo>
                    <a:pt x="206" y="42"/>
                    <a:pt x="123" y="42"/>
                    <a:pt x="0" y="124"/>
                  </a:cubicBezTo>
                  <a:cubicBezTo>
                    <a:pt x="164" y="165"/>
                    <a:pt x="206" y="247"/>
                    <a:pt x="329" y="329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5" name="Google Shape;9905;p17"/>
            <p:cNvSpPr/>
            <p:nvPr/>
          </p:nvSpPr>
          <p:spPr>
            <a:xfrm>
              <a:off x="4431325" y="1139825"/>
              <a:ext cx="11325" cy="8250"/>
            </a:xfrm>
            <a:custGeom>
              <a:avLst/>
              <a:gdLst/>
              <a:ahLst/>
              <a:cxnLst/>
              <a:rect l="l" t="t" r="r" b="b"/>
              <a:pathLst>
                <a:path w="453" h="330" extrusionOk="0">
                  <a:moveTo>
                    <a:pt x="247" y="0"/>
                  </a:moveTo>
                  <a:cubicBezTo>
                    <a:pt x="206" y="0"/>
                    <a:pt x="41" y="41"/>
                    <a:pt x="41" y="41"/>
                  </a:cubicBezTo>
                  <a:cubicBezTo>
                    <a:pt x="0" y="124"/>
                    <a:pt x="41" y="247"/>
                    <a:pt x="41" y="329"/>
                  </a:cubicBezTo>
                  <a:cubicBezTo>
                    <a:pt x="206" y="247"/>
                    <a:pt x="288" y="165"/>
                    <a:pt x="452" y="83"/>
                  </a:cubicBezTo>
                  <a:cubicBezTo>
                    <a:pt x="411" y="41"/>
                    <a:pt x="329" y="0"/>
                    <a:pt x="247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6" name="Google Shape;9906;p17"/>
            <p:cNvSpPr/>
            <p:nvPr/>
          </p:nvSpPr>
          <p:spPr>
            <a:xfrm>
              <a:off x="4956125" y="1136750"/>
              <a:ext cx="12350" cy="9250"/>
            </a:xfrm>
            <a:custGeom>
              <a:avLst/>
              <a:gdLst/>
              <a:ahLst/>
              <a:cxnLst/>
              <a:rect l="l" t="t" r="r" b="b"/>
              <a:pathLst>
                <a:path w="494" h="370" extrusionOk="0">
                  <a:moveTo>
                    <a:pt x="206" y="370"/>
                  </a:moveTo>
                  <a:cubicBezTo>
                    <a:pt x="288" y="329"/>
                    <a:pt x="452" y="247"/>
                    <a:pt x="452" y="206"/>
                  </a:cubicBezTo>
                  <a:cubicBezTo>
                    <a:pt x="493" y="164"/>
                    <a:pt x="411" y="41"/>
                    <a:pt x="370" y="0"/>
                  </a:cubicBezTo>
                  <a:cubicBezTo>
                    <a:pt x="247" y="41"/>
                    <a:pt x="165" y="41"/>
                    <a:pt x="0" y="164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7" name="Google Shape;9907;p17"/>
            <p:cNvSpPr/>
            <p:nvPr/>
          </p:nvSpPr>
          <p:spPr>
            <a:xfrm>
              <a:off x="5184125" y="3267775"/>
              <a:ext cx="19525" cy="13375"/>
            </a:xfrm>
            <a:custGeom>
              <a:avLst/>
              <a:gdLst/>
              <a:ahLst/>
              <a:cxnLst/>
              <a:rect l="l" t="t" r="r" b="b"/>
              <a:pathLst>
                <a:path w="781" h="535" extrusionOk="0">
                  <a:moveTo>
                    <a:pt x="781" y="329"/>
                  </a:moveTo>
                  <a:cubicBezTo>
                    <a:pt x="698" y="206"/>
                    <a:pt x="575" y="124"/>
                    <a:pt x="411" y="1"/>
                  </a:cubicBezTo>
                  <a:cubicBezTo>
                    <a:pt x="288" y="124"/>
                    <a:pt x="123" y="206"/>
                    <a:pt x="0" y="247"/>
                  </a:cubicBezTo>
                  <a:cubicBezTo>
                    <a:pt x="164" y="370"/>
                    <a:pt x="288" y="452"/>
                    <a:pt x="411" y="452"/>
                  </a:cubicBezTo>
                  <a:cubicBezTo>
                    <a:pt x="493" y="535"/>
                    <a:pt x="616" y="370"/>
                    <a:pt x="781" y="329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8" name="Google Shape;9908;p17"/>
            <p:cNvSpPr/>
            <p:nvPr/>
          </p:nvSpPr>
          <p:spPr>
            <a:xfrm>
              <a:off x="1689225" y="4818550"/>
              <a:ext cx="8250" cy="8250"/>
            </a:xfrm>
            <a:custGeom>
              <a:avLst/>
              <a:gdLst/>
              <a:ahLst/>
              <a:cxnLst/>
              <a:rect l="l" t="t" r="r" b="b"/>
              <a:pathLst>
                <a:path w="330" h="330" extrusionOk="0">
                  <a:moveTo>
                    <a:pt x="1" y="124"/>
                  </a:moveTo>
                  <a:cubicBezTo>
                    <a:pt x="42" y="165"/>
                    <a:pt x="42" y="206"/>
                    <a:pt x="83" y="329"/>
                  </a:cubicBezTo>
                  <a:cubicBezTo>
                    <a:pt x="124" y="247"/>
                    <a:pt x="247" y="206"/>
                    <a:pt x="329" y="165"/>
                  </a:cubicBezTo>
                  <a:cubicBezTo>
                    <a:pt x="288" y="83"/>
                    <a:pt x="288" y="1"/>
                    <a:pt x="247" y="1"/>
                  </a:cubicBezTo>
                  <a:cubicBezTo>
                    <a:pt x="124" y="1"/>
                    <a:pt x="42" y="124"/>
                    <a:pt x="1" y="124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9" name="Google Shape;9909;p17"/>
            <p:cNvSpPr/>
            <p:nvPr/>
          </p:nvSpPr>
          <p:spPr>
            <a:xfrm>
              <a:off x="2866175" y="2867250"/>
              <a:ext cx="19550" cy="5150"/>
            </a:xfrm>
            <a:custGeom>
              <a:avLst/>
              <a:gdLst/>
              <a:ahLst/>
              <a:cxnLst/>
              <a:rect l="l" t="t" r="r" b="b"/>
              <a:pathLst>
                <a:path w="782" h="206" extrusionOk="0">
                  <a:moveTo>
                    <a:pt x="781" y="0"/>
                  </a:moveTo>
                  <a:cubicBezTo>
                    <a:pt x="493" y="0"/>
                    <a:pt x="247" y="41"/>
                    <a:pt x="0" y="41"/>
                  </a:cubicBezTo>
                  <a:lnTo>
                    <a:pt x="0" y="206"/>
                  </a:lnTo>
                  <a:lnTo>
                    <a:pt x="781" y="206"/>
                  </a:ln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0" name="Google Shape;9910;p17"/>
            <p:cNvSpPr/>
            <p:nvPr/>
          </p:nvSpPr>
          <p:spPr>
            <a:xfrm>
              <a:off x="3882900" y="1617375"/>
              <a:ext cx="17500" cy="13375"/>
            </a:xfrm>
            <a:custGeom>
              <a:avLst/>
              <a:gdLst/>
              <a:ahLst/>
              <a:cxnLst/>
              <a:rect l="l" t="t" r="r" b="b"/>
              <a:pathLst>
                <a:path w="700" h="535" extrusionOk="0">
                  <a:moveTo>
                    <a:pt x="1" y="329"/>
                  </a:moveTo>
                  <a:cubicBezTo>
                    <a:pt x="206" y="370"/>
                    <a:pt x="411" y="453"/>
                    <a:pt x="699" y="535"/>
                  </a:cubicBezTo>
                  <a:cubicBezTo>
                    <a:pt x="576" y="83"/>
                    <a:pt x="370" y="1"/>
                    <a:pt x="1" y="329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1" name="Google Shape;9911;p17"/>
            <p:cNvSpPr/>
            <p:nvPr/>
          </p:nvSpPr>
          <p:spPr>
            <a:xfrm>
              <a:off x="3881875" y="1625600"/>
              <a:ext cx="1050" cy="25"/>
            </a:xfrm>
            <a:custGeom>
              <a:avLst/>
              <a:gdLst/>
              <a:ahLst/>
              <a:cxnLst/>
              <a:rect l="l" t="t" r="r" b="b"/>
              <a:pathLst>
                <a:path w="42" h="1" extrusionOk="0">
                  <a:moveTo>
                    <a:pt x="1" y="0"/>
                  </a:moveTo>
                  <a:cubicBezTo>
                    <a:pt x="1" y="0"/>
                    <a:pt x="42" y="0"/>
                    <a:pt x="1" y="0"/>
                  </a:cubicBezTo>
                  <a:cubicBezTo>
                    <a:pt x="42" y="0"/>
                    <a:pt x="42" y="0"/>
                    <a:pt x="1" y="0"/>
                  </a:cubicBezTo>
                  <a:cubicBezTo>
                    <a:pt x="42" y="0"/>
                    <a:pt x="42" y="0"/>
                    <a:pt x="1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2" name="Google Shape;9912;p17"/>
            <p:cNvSpPr/>
            <p:nvPr/>
          </p:nvSpPr>
          <p:spPr>
            <a:xfrm>
              <a:off x="3463900" y="545175"/>
              <a:ext cx="14400" cy="7225"/>
            </a:xfrm>
            <a:custGeom>
              <a:avLst/>
              <a:gdLst/>
              <a:ahLst/>
              <a:cxnLst/>
              <a:rect l="l" t="t" r="r" b="b"/>
              <a:pathLst>
                <a:path w="576" h="289" extrusionOk="0">
                  <a:moveTo>
                    <a:pt x="0" y="165"/>
                  </a:moveTo>
                  <a:cubicBezTo>
                    <a:pt x="164" y="206"/>
                    <a:pt x="288" y="289"/>
                    <a:pt x="329" y="289"/>
                  </a:cubicBezTo>
                  <a:cubicBezTo>
                    <a:pt x="411" y="289"/>
                    <a:pt x="534" y="206"/>
                    <a:pt x="575" y="165"/>
                  </a:cubicBezTo>
                  <a:cubicBezTo>
                    <a:pt x="575" y="83"/>
                    <a:pt x="411" y="1"/>
                    <a:pt x="370" y="1"/>
                  </a:cubicBezTo>
                  <a:cubicBezTo>
                    <a:pt x="288" y="1"/>
                    <a:pt x="164" y="42"/>
                    <a:pt x="0" y="165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3" name="Google Shape;9913;p17"/>
            <p:cNvSpPr/>
            <p:nvPr/>
          </p:nvSpPr>
          <p:spPr>
            <a:xfrm>
              <a:off x="3339625" y="1933700"/>
              <a:ext cx="18500" cy="20550"/>
            </a:xfrm>
            <a:custGeom>
              <a:avLst/>
              <a:gdLst/>
              <a:ahLst/>
              <a:cxnLst/>
              <a:rect l="l" t="t" r="r" b="b"/>
              <a:pathLst>
                <a:path w="740" h="822" extrusionOk="0">
                  <a:moveTo>
                    <a:pt x="740" y="822"/>
                  </a:moveTo>
                  <a:cubicBezTo>
                    <a:pt x="658" y="411"/>
                    <a:pt x="617" y="206"/>
                    <a:pt x="617" y="0"/>
                  </a:cubicBezTo>
                  <a:cubicBezTo>
                    <a:pt x="0" y="206"/>
                    <a:pt x="247" y="411"/>
                    <a:pt x="740" y="82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4" name="Google Shape;9914;p17"/>
            <p:cNvSpPr/>
            <p:nvPr/>
          </p:nvSpPr>
          <p:spPr>
            <a:xfrm>
              <a:off x="3354000" y="1932675"/>
              <a:ext cx="1050" cy="1050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2" y="41"/>
                  </a:moveTo>
                  <a:cubicBezTo>
                    <a:pt x="42" y="41"/>
                    <a:pt x="0" y="0"/>
                    <a:pt x="42" y="41"/>
                  </a:cubicBezTo>
                  <a:lnTo>
                    <a:pt x="42" y="41"/>
                  </a:ln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5" name="Google Shape;9915;p17"/>
            <p:cNvSpPr/>
            <p:nvPr/>
          </p:nvSpPr>
          <p:spPr>
            <a:xfrm>
              <a:off x="2786075" y="2621800"/>
              <a:ext cx="13375" cy="9250"/>
            </a:xfrm>
            <a:custGeom>
              <a:avLst/>
              <a:gdLst/>
              <a:ahLst/>
              <a:cxnLst/>
              <a:rect l="l" t="t" r="r" b="b"/>
              <a:pathLst>
                <a:path w="535" h="370" extrusionOk="0">
                  <a:moveTo>
                    <a:pt x="0" y="288"/>
                  </a:moveTo>
                  <a:cubicBezTo>
                    <a:pt x="0" y="288"/>
                    <a:pt x="124" y="370"/>
                    <a:pt x="165" y="370"/>
                  </a:cubicBezTo>
                  <a:cubicBezTo>
                    <a:pt x="288" y="370"/>
                    <a:pt x="411" y="329"/>
                    <a:pt x="452" y="288"/>
                  </a:cubicBezTo>
                  <a:cubicBezTo>
                    <a:pt x="534" y="206"/>
                    <a:pt x="370" y="164"/>
                    <a:pt x="329" y="0"/>
                  </a:cubicBezTo>
                  <a:cubicBezTo>
                    <a:pt x="124" y="164"/>
                    <a:pt x="0" y="206"/>
                    <a:pt x="0" y="288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6" name="Google Shape;9916;p17"/>
            <p:cNvSpPr/>
            <p:nvPr/>
          </p:nvSpPr>
          <p:spPr>
            <a:xfrm>
              <a:off x="3871600" y="530800"/>
              <a:ext cx="10300" cy="11325"/>
            </a:xfrm>
            <a:custGeom>
              <a:avLst/>
              <a:gdLst/>
              <a:ahLst/>
              <a:cxnLst/>
              <a:rect l="l" t="t" r="r" b="b"/>
              <a:pathLst>
                <a:path w="412" h="453" extrusionOk="0">
                  <a:moveTo>
                    <a:pt x="412" y="412"/>
                  </a:moveTo>
                  <a:cubicBezTo>
                    <a:pt x="412" y="247"/>
                    <a:pt x="329" y="165"/>
                    <a:pt x="288" y="1"/>
                  </a:cubicBezTo>
                  <a:lnTo>
                    <a:pt x="1" y="1"/>
                  </a:lnTo>
                  <a:cubicBezTo>
                    <a:pt x="42" y="165"/>
                    <a:pt x="83" y="247"/>
                    <a:pt x="124" y="412"/>
                  </a:cubicBezTo>
                  <a:cubicBezTo>
                    <a:pt x="247" y="453"/>
                    <a:pt x="412" y="412"/>
                    <a:pt x="412" y="41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7" name="Google Shape;9917;p17"/>
            <p:cNvSpPr/>
            <p:nvPr/>
          </p:nvSpPr>
          <p:spPr>
            <a:xfrm>
              <a:off x="2747050" y="2155525"/>
              <a:ext cx="13375" cy="9275"/>
            </a:xfrm>
            <a:custGeom>
              <a:avLst/>
              <a:gdLst/>
              <a:ahLst/>
              <a:cxnLst/>
              <a:rect l="l" t="t" r="r" b="b"/>
              <a:pathLst>
                <a:path w="535" h="371" extrusionOk="0">
                  <a:moveTo>
                    <a:pt x="534" y="165"/>
                  </a:moveTo>
                  <a:lnTo>
                    <a:pt x="247" y="1"/>
                  </a:lnTo>
                  <a:cubicBezTo>
                    <a:pt x="123" y="124"/>
                    <a:pt x="0" y="165"/>
                    <a:pt x="0" y="206"/>
                  </a:cubicBezTo>
                  <a:cubicBezTo>
                    <a:pt x="0" y="288"/>
                    <a:pt x="206" y="370"/>
                    <a:pt x="206" y="370"/>
                  </a:cubicBezTo>
                  <a:cubicBezTo>
                    <a:pt x="329" y="329"/>
                    <a:pt x="452" y="247"/>
                    <a:pt x="534" y="165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8" name="Google Shape;9918;p17"/>
            <p:cNvSpPr/>
            <p:nvPr/>
          </p:nvSpPr>
          <p:spPr>
            <a:xfrm>
              <a:off x="4034900" y="513350"/>
              <a:ext cx="14400" cy="10300"/>
            </a:xfrm>
            <a:custGeom>
              <a:avLst/>
              <a:gdLst/>
              <a:ahLst/>
              <a:cxnLst/>
              <a:rect l="l" t="t" r="r" b="b"/>
              <a:pathLst>
                <a:path w="576" h="412" extrusionOk="0">
                  <a:moveTo>
                    <a:pt x="576" y="83"/>
                  </a:moveTo>
                  <a:lnTo>
                    <a:pt x="411" y="0"/>
                  </a:lnTo>
                  <a:cubicBezTo>
                    <a:pt x="288" y="42"/>
                    <a:pt x="165" y="83"/>
                    <a:pt x="1" y="206"/>
                  </a:cubicBezTo>
                  <a:cubicBezTo>
                    <a:pt x="206" y="288"/>
                    <a:pt x="288" y="329"/>
                    <a:pt x="370" y="411"/>
                  </a:cubicBezTo>
                  <a:cubicBezTo>
                    <a:pt x="452" y="247"/>
                    <a:pt x="535" y="206"/>
                    <a:pt x="576" y="8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9" name="Google Shape;9919;p17"/>
            <p:cNvSpPr/>
            <p:nvPr/>
          </p:nvSpPr>
          <p:spPr>
            <a:xfrm>
              <a:off x="4027700" y="3779225"/>
              <a:ext cx="23650" cy="7225"/>
            </a:xfrm>
            <a:custGeom>
              <a:avLst/>
              <a:gdLst/>
              <a:ahLst/>
              <a:cxnLst/>
              <a:rect l="l" t="t" r="r" b="b"/>
              <a:pathLst>
                <a:path w="946" h="289" extrusionOk="0">
                  <a:moveTo>
                    <a:pt x="617" y="288"/>
                  </a:moveTo>
                  <a:cubicBezTo>
                    <a:pt x="699" y="288"/>
                    <a:pt x="864" y="247"/>
                    <a:pt x="864" y="206"/>
                  </a:cubicBezTo>
                  <a:cubicBezTo>
                    <a:pt x="946" y="124"/>
                    <a:pt x="823" y="0"/>
                    <a:pt x="781" y="0"/>
                  </a:cubicBezTo>
                  <a:cubicBezTo>
                    <a:pt x="617" y="0"/>
                    <a:pt x="535" y="42"/>
                    <a:pt x="1" y="124"/>
                  </a:cubicBezTo>
                  <a:cubicBezTo>
                    <a:pt x="412" y="247"/>
                    <a:pt x="535" y="288"/>
                    <a:pt x="617" y="288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0" name="Google Shape;9920;p17"/>
            <p:cNvSpPr/>
            <p:nvPr/>
          </p:nvSpPr>
          <p:spPr>
            <a:xfrm>
              <a:off x="3119850" y="1026850"/>
              <a:ext cx="15425" cy="7225"/>
            </a:xfrm>
            <a:custGeom>
              <a:avLst/>
              <a:gdLst/>
              <a:ahLst/>
              <a:cxnLst/>
              <a:rect l="l" t="t" r="r" b="b"/>
              <a:pathLst>
                <a:path w="617" h="289" extrusionOk="0">
                  <a:moveTo>
                    <a:pt x="0" y="124"/>
                  </a:moveTo>
                  <a:cubicBezTo>
                    <a:pt x="165" y="206"/>
                    <a:pt x="329" y="247"/>
                    <a:pt x="534" y="288"/>
                  </a:cubicBezTo>
                  <a:cubicBezTo>
                    <a:pt x="575" y="247"/>
                    <a:pt x="616" y="124"/>
                    <a:pt x="616" y="83"/>
                  </a:cubicBezTo>
                  <a:cubicBezTo>
                    <a:pt x="411" y="42"/>
                    <a:pt x="288" y="42"/>
                    <a:pt x="82" y="1"/>
                  </a:cubicBezTo>
                  <a:cubicBezTo>
                    <a:pt x="82" y="42"/>
                    <a:pt x="82" y="83"/>
                    <a:pt x="0" y="124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1" name="Google Shape;9921;p17"/>
            <p:cNvSpPr/>
            <p:nvPr/>
          </p:nvSpPr>
          <p:spPr>
            <a:xfrm>
              <a:off x="4503200" y="1573225"/>
              <a:ext cx="15450" cy="13375"/>
            </a:xfrm>
            <a:custGeom>
              <a:avLst/>
              <a:gdLst/>
              <a:ahLst/>
              <a:cxnLst/>
              <a:rect l="l" t="t" r="r" b="b"/>
              <a:pathLst>
                <a:path w="618" h="535" extrusionOk="0">
                  <a:moveTo>
                    <a:pt x="617" y="206"/>
                  </a:moveTo>
                  <a:cubicBezTo>
                    <a:pt x="617" y="123"/>
                    <a:pt x="412" y="0"/>
                    <a:pt x="289" y="0"/>
                  </a:cubicBezTo>
                  <a:cubicBezTo>
                    <a:pt x="206" y="0"/>
                    <a:pt x="1" y="165"/>
                    <a:pt x="1" y="206"/>
                  </a:cubicBezTo>
                  <a:cubicBezTo>
                    <a:pt x="1" y="329"/>
                    <a:pt x="124" y="370"/>
                    <a:pt x="330" y="534"/>
                  </a:cubicBezTo>
                  <a:cubicBezTo>
                    <a:pt x="453" y="411"/>
                    <a:pt x="617" y="329"/>
                    <a:pt x="617" y="206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2" name="Google Shape;9922;p17"/>
            <p:cNvSpPr/>
            <p:nvPr/>
          </p:nvSpPr>
          <p:spPr>
            <a:xfrm>
              <a:off x="1731350" y="4968500"/>
              <a:ext cx="10275" cy="12350"/>
            </a:xfrm>
            <a:custGeom>
              <a:avLst/>
              <a:gdLst/>
              <a:ahLst/>
              <a:cxnLst/>
              <a:rect l="l" t="t" r="r" b="b"/>
              <a:pathLst>
                <a:path w="411" h="494" extrusionOk="0">
                  <a:moveTo>
                    <a:pt x="82" y="0"/>
                  </a:moveTo>
                  <a:cubicBezTo>
                    <a:pt x="41" y="82"/>
                    <a:pt x="0" y="124"/>
                    <a:pt x="0" y="206"/>
                  </a:cubicBezTo>
                  <a:lnTo>
                    <a:pt x="247" y="493"/>
                  </a:lnTo>
                  <a:cubicBezTo>
                    <a:pt x="288" y="370"/>
                    <a:pt x="370" y="329"/>
                    <a:pt x="411" y="206"/>
                  </a:cubicBezTo>
                  <a:cubicBezTo>
                    <a:pt x="288" y="165"/>
                    <a:pt x="206" y="82"/>
                    <a:pt x="82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3" name="Google Shape;9923;p17"/>
            <p:cNvSpPr/>
            <p:nvPr/>
          </p:nvSpPr>
          <p:spPr>
            <a:xfrm>
              <a:off x="3968150" y="495900"/>
              <a:ext cx="17475" cy="9250"/>
            </a:xfrm>
            <a:custGeom>
              <a:avLst/>
              <a:gdLst/>
              <a:ahLst/>
              <a:cxnLst/>
              <a:rect l="l" t="t" r="r" b="b"/>
              <a:pathLst>
                <a:path w="699" h="370" extrusionOk="0">
                  <a:moveTo>
                    <a:pt x="699" y="164"/>
                  </a:moveTo>
                  <a:cubicBezTo>
                    <a:pt x="699" y="123"/>
                    <a:pt x="534" y="0"/>
                    <a:pt x="452" y="0"/>
                  </a:cubicBezTo>
                  <a:cubicBezTo>
                    <a:pt x="329" y="0"/>
                    <a:pt x="247" y="82"/>
                    <a:pt x="0" y="164"/>
                  </a:cubicBezTo>
                  <a:cubicBezTo>
                    <a:pt x="288" y="288"/>
                    <a:pt x="370" y="370"/>
                    <a:pt x="452" y="370"/>
                  </a:cubicBezTo>
                  <a:cubicBezTo>
                    <a:pt x="575" y="329"/>
                    <a:pt x="699" y="206"/>
                    <a:pt x="699" y="164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4" name="Google Shape;9924;p17"/>
            <p:cNvSpPr/>
            <p:nvPr/>
          </p:nvSpPr>
          <p:spPr>
            <a:xfrm>
              <a:off x="3955825" y="990900"/>
              <a:ext cx="20550" cy="8250"/>
            </a:xfrm>
            <a:custGeom>
              <a:avLst/>
              <a:gdLst/>
              <a:ahLst/>
              <a:cxnLst/>
              <a:rect l="l" t="t" r="r" b="b"/>
              <a:pathLst>
                <a:path w="822" h="330" extrusionOk="0">
                  <a:moveTo>
                    <a:pt x="0" y="206"/>
                  </a:moveTo>
                  <a:cubicBezTo>
                    <a:pt x="370" y="247"/>
                    <a:pt x="575" y="288"/>
                    <a:pt x="822" y="329"/>
                  </a:cubicBezTo>
                  <a:cubicBezTo>
                    <a:pt x="534" y="1"/>
                    <a:pt x="534" y="1"/>
                    <a:pt x="0" y="206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5" name="Google Shape;9925;p17"/>
            <p:cNvSpPr/>
            <p:nvPr/>
          </p:nvSpPr>
          <p:spPr>
            <a:xfrm>
              <a:off x="3976350" y="999125"/>
              <a:ext cx="1075" cy="25"/>
            </a:xfrm>
            <a:custGeom>
              <a:avLst/>
              <a:gdLst/>
              <a:ahLst/>
              <a:cxnLst/>
              <a:rect l="l" t="t" r="r" b="b"/>
              <a:pathLst>
                <a:path w="43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42" y="0"/>
                    <a:pt x="42" y="0"/>
                    <a:pt x="1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6" name="Google Shape;9926;p17"/>
            <p:cNvSpPr/>
            <p:nvPr/>
          </p:nvSpPr>
          <p:spPr>
            <a:xfrm>
              <a:off x="3630275" y="1720075"/>
              <a:ext cx="12325" cy="10300"/>
            </a:xfrm>
            <a:custGeom>
              <a:avLst/>
              <a:gdLst/>
              <a:ahLst/>
              <a:cxnLst/>
              <a:rect l="l" t="t" r="r" b="b"/>
              <a:pathLst>
                <a:path w="493" h="412" extrusionOk="0">
                  <a:moveTo>
                    <a:pt x="246" y="412"/>
                  </a:moveTo>
                  <a:cubicBezTo>
                    <a:pt x="329" y="288"/>
                    <a:pt x="411" y="206"/>
                    <a:pt x="493" y="83"/>
                  </a:cubicBezTo>
                  <a:cubicBezTo>
                    <a:pt x="452" y="83"/>
                    <a:pt x="288" y="1"/>
                    <a:pt x="288" y="42"/>
                  </a:cubicBezTo>
                  <a:lnTo>
                    <a:pt x="0" y="329"/>
                  </a:lnTo>
                  <a:cubicBezTo>
                    <a:pt x="41" y="329"/>
                    <a:pt x="123" y="412"/>
                    <a:pt x="246" y="41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7" name="Google Shape;9927;p17"/>
            <p:cNvSpPr/>
            <p:nvPr/>
          </p:nvSpPr>
          <p:spPr>
            <a:xfrm>
              <a:off x="2972975" y="490750"/>
              <a:ext cx="8250" cy="12350"/>
            </a:xfrm>
            <a:custGeom>
              <a:avLst/>
              <a:gdLst/>
              <a:ahLst/>
              <a:cxnLst/>
              <a:rect l="l" t="t" r="r" b="b"/>
              <a:pathLst>
                <a:path w="330" h="494" extrusionOk="0">
                  <a:moveTo>
                    <a:pt x="42" y="83"/>
                  </a:moveTo>
                  <a:cubicBezTo>
                    <a:pt x="1" y="165"/>
                    <a:pt x="1" y="329"/>
                    <a:pt x="1" y="412"/>
                  </a:cubicBezTo>
                  <a:cubicBezTo>
                    <a:pt x="42" y="412"/>
                    <a:pt x="124" y="412"/>
                    <a:pt x="206" y="494"/>
                  </a:cubicBezTo>
                  <a:cubicBezTo>
                    <a:pt x="247" y="370"/>
                    <a:pt x="288" y="206"/>
                    <a:pt x="329" y="124"/>
                  </a:cubicBezTo>
                  <a:cubicBezTo>
                    <a:pt x="247" y="83"/>
                    <a:pt x="42" y="1"/>
                    <a:pt x="42" y="8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8" name="Google Shape;9928;p17"/>
            <p:cNvSpPr/>
            <p:nvPr/>
          </p:nvSpPr>
          <p:spPr>
            <a:xfrm>
              <a:off x="3128050" y="1252800"/>
              <a:ext cx="12350" cy="10300"/>
            </a:xfrm>
            <a:custGeom>
              <a:avLst/>
              <a:gdLst/>
              <a:ahLst/>
              <a:cxnLst/>
              <a:rect l="l" t="t" r="r" b="b"/>
              <a:pathLst>
                <a:path w="494" h="412" extrusionOk="0">
                  <a:moveTo>
                    <a:pt x="288" y="411"/>
                  </a:moveTo>
                  <a:cubicBezTo>
                    <a:pt x="371" y="329"/>
                    <a:pt x="412" y="329"/>
                    <a:pt x="494" y="288"/>
                  </a:cubicBezTo>
                  <a:cubicBezTo>
                    <a:pt x="412" y="165"/>
                    <a:pt x="371" y="82"/>
                    <a:pt x="247" y="0"/>
                  </a:cubicBezTo>
                  <a:cubicBezTo>
                    <a:pt x="165" y="41"/>
                    <a:pt x="42" y="82"/>
                    <a:pt x="1" y="123"/>
                  </a:cubicBezTo>
                  <a:cubicBezTo>
                    <a:pt x="42" y="206"/>
                    <a:pt x="124" y="288"/>
                    <a:pt x="288" y="41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9" name="Google Shape;9929;p17"/>
            <p:cNvSpPr/>
            <p:nvPr/>
          </p:nvSpPr>
          <p:spPr>
            <a:xfrm>
              <a:off x="2467700" y="385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0" name="Google Shape;9930;p17"/>
            <p:cNvSpPr/>
            <p:nvPr/>
          </p:nvSpPr>
          <p:spPr>
            <a:xfrm>
              <a:off x="2467700" y="3853175"/>
              <a:ext cx="15425" cy="6175"/>
            </a:xfrm>
            <a:custGeom>
              <a:avLst/>
              <a:gdLst/>
              <a:ahLst/>
              <a:cxnLst/>
              <a:rect l="l" t="t" r="r" b="b"/>
              <a:pathLst>
                <a:path w="617" h="247" extrusionOk="0">
                  <a:moveTo>
                    <a:pt x="617" y="206"/>
                  </a:moveTo>
                  <a:cubicBezTo>
                    <a:pt x="535" y="123"/>
                    <a:pt x="493" y="0"/>
                    <a:pt x="370" y="0"/>
                  </a:cubicBezTo>
                  <a:cubicBezTo>
                    <a:pt x="288" y="0"/>
                    <a:pt x="165" y="41"/>
                    <a:pt x="0" y="41"/>
                  </a:cubicBezTo>
                  <a:cubicBezTo>
                    <a:pt x="124" y="123"/>
                    <a:pt x="165" y="206"/>
                    <a:pt x="288" y="247"/>
                  </a:cubicBezTo>
                  <a:cubicBezTo>
                    <a:pt x="370" y="247"/>
                    <a:pt x="535" y="206"/>
                    <a:pt x="617" y="206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1" name="Google Shape;9931;p17"/>
            <p:cNvSpPr/>
            <p:nvPr/>
          </p:nvSpPr>
          <p:spPr>
            <a:xfrm>
              <a:off x="3867500" y="2487250"/>
              <a:ext cx="17475" cy="8250"/>
            </a:xfrm>
            <a:custGeom>
              <a:avLst/>
              <a:gdLst/>
              <a:ahLst/>
              <a:cxnLst/>
              <a:rect l="l" t="t" r="r" b="b"/>
              <a:pathLst>
                <a:path w="699" h="330" extrusionOk="0">
                  <a:moveTo>
                    <a:pt x="617" y="1"/>
                  </a:moveTo>
                  <a:lnTo>
                    <a:pt x="0" y="165"/>
                  </a:lnTo>
                  <a:cubicBezTo>
                    <a:pt x="0" y="206"/>
                    <a:pt x="42" y="247"/>
                    <a:pt x="42" y="329"/>
                  </a:cubicBezTo>
                  <a:cubicBezTo>
                    <a:pt x="247" y="247"/>
                    <a:pt x="452" y="247"/>
                    <a:pt x="699" y="206"/>
                  </a:cubicBezTo>
                  <a:cubicBezTo>
                    <a:pt x="658" y="124"/>
                    <a:pt x="658" y="42"/>
                    <a:pt x="617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2" name="Google Shape;9932;p17"/>
            <p:cNvSpPr/>
            <p:nvPr/>
          </p:nvSpPr>
          <p:spPr>
            <a:xfrm>
              <a:off x="3272875" y="606800"/>
              <a:ext cx="20550" cy="7225"/>
            </a:xfrm>
            <a:custGeom>
              <a:avLst/>
              <a:gdLst/>
              <a:ahLst/>
              <a:cxnLst/>
              <a:rect l="l" t="t" r="r" b="b"/>
              <a:pathLst>
                <a:path w="822" h="289" extrusionOk="0">
                  <a:moveTo>
                    <a:pt x="41" y="288"/>
                  </a:moveTo>
                  <a:cubicBezTo>
                    <a:pt x="329" y="247"/>
                    <a:pt x="575" y="206"/>
                    <a:pt x="822" y="206"/>
                  </a:cubicBezTo>
                  <a:cubicBezTo>
                    <a:pt x="781" y="165"/>
                    <a:pt x="781" y="83"/>
                    <a:pt x="740" y="1"/>
                  </a:cubicBezTo>
                  <a:cubicBezTo>
                    <a:pt x="452" y="42"/>
                    <a:pt x="247" y="83"/>
                    <a:pt x="0" y="206"/>
                  </a:cubicBezTo>
                  <a:cubicBezTo>
                    <a:pt x="0" y="206"/>
                    <a:pt x="41" y="247"/>
                    <a:pt x="41" y="288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3" name="Google Shape;9933;p17"/>
            <p:cNvSpPr/>
            <p:nvPr/>
          </p:nvSpPr>
          <p:spPr>
            <a:xfrm>
              <a:off x="1897725" y="4336900"/>
              <a:ext cx="8225" cy="10275"/>
            </a:xfrm>
            <a:custGeom>
              <a:avLst/>
              <a:gdLst/>
              <a:ahLst/>
              <a:cxnLst/>
              <a:rect l="l" t="t" r="r" b="b"/>
              <a:pathLst>
                <a:path w="329" h="411" extrusionOk="0">
                  <a:moveTo>
                    <a:pt x="82" y="411"/>
                  </a:moveTo>
                  <a:cubicBezTo>
                    <a:pt x="164" y="370"/>
                    <a:pt x="205" y="329"/>
                    <a:pt x="329" y="205"/>
                  </a:cubicBezTo>
                  <a:lnTo>
                    <a:pt x="329" y="0"/>
                  </a:lnTo>
                  <a:cubicBezTo>
                    <a:pt x="205" y="82"/>
                    <a:pt x="164" y="123"/>
                    <a:pt x="82" y="123"/>
                  </a:cubicBezTo>
                  <a:cubicBezTo>
                    <a:pt x="0" y="205"/>
                    <a:pt x="82" y="329"/>
                    <a:pt x="82" y="41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4" name="Google Shape;9934;p17"/>
            <p:cNvSpPr/>
            <p:nvPr/>
          </p:nvSpPr>
          <p:spPr>
            <a:xfrm>
              <a:off x="5602100" y="1345225"/>
              <a:ext cx="15425" cy="8250"/>
            </a:xfrm>
            <a:custGeom>
              <a:avLst/>
              <a:gdLst/>
              <a:ahLst/>
              <a:cxnLst/>
              <a:rect l="l" t="t" r="r" b="b"/>
              <a:pathLst>
                <a:path w="617" h="330" extrusionOk="0">
                  <a:moveTo>
                    <a:pt x="494" y="42"/>
                  </a:moveTo>
                  <a:cubicBezTo>
                    <a:pt x="329" y="42"/>
                    <a:pt x="124" y="83"/>
                    <a:pt x="1" y="124"/>
                  </a:cubicBezTo>
                  <a:cubicBezTo>
                    <a:pt x="42" y="206"/>
                    <a:pt x="42" y="288"/>
                    <a:pt x="83" y="329"/>
                  </a:cubicBezTo>
                  <a:cubicBezTo>
                    <a:pt x="247" y="288"/>
                    <a:pt x="452" y="247"/>
                    <a:pt x="617" y="206"/>
                  </a:cubicBezTo>
                  <a:cubicBezTo>
                    <a:pt x="617" y="83"/>
                    <a:pt x="535" y="0"/>
                    <a:pt x="494" y="4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5" name="Google Shape;9935;p17"/>
            <p:cNvSpPr/>
            <p:nvPr/>
          </p:nvSpPr>
          <p:spPr>
            <a:xfrm>
              <a:off x="4136575" y="1674900"/>
              <a:ext cx="13375" cy="10275"/>
            </a:xfrm>
            <a:custGeom>
              <a:avLst/>
              <a:gdLst/>
              <a:ahLst/>
              <a:cxnLst/>
              <a:rect l="l" t="t" r="r" b="b"/>
              <a:pathLst>
                <a:path w="535" h="411" extrusionOk="0">
                  <a:moveTo>
                    <a:pt x="534" y="164"/>
                  </a:moveTo>
                  <a:lnTo>
                    <a:pt x="370" y="0"/>
                  </a:lnTo>
                  <a:cubicBezTo>
                    <a:pt x="288" y="41"/>
                    <a:pt x="124" y="164"/>
                    <a:pt x="0" y="206"/>
                  </a:cubicBezTo>
                  <a:cubicBezTo>
                    <a:pt x="83" y="247"/>
                    <a:pt x="165" y="288"/>
                    <a:pt x="206" y="411"/>
                  </a:cubicBezTo>
                  <a:cubicBezTo>
                    <a:pt x="329" y="288"/>
                    <a:pt x="411" y="247"/>
                    <a:pt x="534" y="164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6" name="Google Shape;9936;p17"/>
            <p:cNvSpPr/>
            <p:nvPr/>
          </p:nvSpPr>
          <p:spPr>
            <a:xfrm>
              <a:off x="3956850" y="2820000"/>
              <a:ext cx="14400" cy="6200"/>
            </a:xfrm>
            <a:custGeom>
              <a:avLst/>
              <a:gdLst/>
              <a:ahLst/>
              <a:cxnLst/>
              <a:rect l="l" t="t" r="r" b="b"/>
              <a:pathLst>
                <a:path w="576" h="248" extrusionOk="0">
                  <a:moveTo>
                    <a:pt x="0" y="206"/>
                  </a:moveTo>
                  <a:cubicBezTo>
                    <a:pt x="165" y="206"/>
                    <a:pt x="370" y="247"/>
                    <a:pt x="534" y="247"/>
                  </a:cubicBezTo>
                  <a:cubicBezTo>
                    <a:pt x="534" y="206"/>
                    <a:pt x="576" y="165"/>
                    <a:pt x="576" y="83"/>
                  </a:cubicBezTo>
                  <a:cubicBezTo>
                    <a:pt x="411" y="42"/>
                    <a:pt x="206" y="1"/>
                    <a:pt x="83" y="1"/>
                  </a:cubicBezTo>
                  <a:cubicBezTo>
                    <a:pt x="83" y="83"/>
                    <a:pt x="0" y="165"/>
                    <a:pt x="0" y="206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7" name="Google Shape;9937;p17"/>
            <p:cNvSpPr/>
            <p:nvPr/>
          </p:nvSpPr>
          <p:spPr>
            <a:xfrm>
              <a:off x="5740750" y="1360625"/>
              <a:ext cx="16450" cy="11325"/>
            </a:xfrm>
            <a:custGeom>
              <a:avLst/>
              <a:gdLst/>
              <a:ahLst/>
              <a:cxnLst/>
              <a:rect l="l" t="t" r="r" b="b"/>
              <a:pathLst>
                <a:path w="658" h="453" extrusionOk="0">
                  <a:moveTo>
                    <a:pt x="0" y="124"/>
                  </a:moveTo>
                  <a:cubicBezTo>
                    <a:pt x="124" y="247"/>
                    <a:pt x="288" y="329"/>
                    <a:pt x="493" y="453"/>
                  </a:cubicBezTo>
                  <a:cubicBezTo>
                    <a:pt x="534" y="411"/>
                    <a:pt x="617" y="411"/>
                    <a:pt x="658" y="329"/>
                  </a:cubicBezTo>
                  <a:cubicBezTo>
                    <a:pt x="493" y="247"/>
                    <a:pt x="329" y="83"/>
                    <a:pt x="247" y="1"/>
                  </a:cubicBezTo>
                  <a:cubicBezTo>
                    <a:pt x="124" y="42"/>
                    <a:pt x="41" y="83"/>
                    <a:pt x="0" y="124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8" name="Google Shape;9938;p17"/>
            <p:cNvSpPr/>
            <p:nvPr/>
          </p:nvSpPr>
          <p:spPr>
            <a:xfrm>
              <a:off x="5756150" y="1761150"/>
              <a:ext cx="13375" cy="10300"/>
            </a:xfrm>
            <a:custGeom>
              <a:avLst/>
              <a:gdLst/>
              <a:ahLst/>
              <a:cxnLst/>
              <a:rect l="l" t="t" r="r" b="b"/>
              <a:pathLst>
                <a:path w="535" h="412" extrusionOk="0">
                  <a:moveTo>
                    <a:pt x="535" y="247"/>
                  </a:moveTo>
                  <a:cubicBezTo>
                    <a:pt x="411" y="124"/>
                    <a:pt x="288" y="83"/>
                    <a:pt x="124" y="1"/>
                  </a:cubicBezTo>
                  <a:cubicBezTo>
                    <a:pt x="83" y="42"/>
                    <a:pt x="42" y="42"/>
                    <a:pt x="1" y="83"/>
                  </a:cubicBezTo>
                  <a:lnTo>
                    <a:pt x="288" y="412"/>
                  </a:lnTo>
                  <a:cubicBezTo>
                    <a:pt x="411" y="330"/>
                    <a:pt x="494" y="288"/>
                    <a:pt x="535" y="247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9" name="Google Shape;9939;p17"/>
            <p:cNvSpPr/>
            <p:nvPr/>
          </p:nvSpPr>
          <p:spPr>
            <a:xfrm>
              <a:off x="5168700" y="1869000"/>
              <a:ext cx="15450" cy="10300"/>
            </a:xfrm>
            <a:custGeom>
              <a:avLst/>
              <a:gdLst/>
              <a:ahLst/>
              <a:cxnLst/>
              <a:rect l="l" t="t" r="r" b="b"/>
              <a:pathLst>
                <a:path w="618" h="412" extrusionOk="0">
                  <a:moveTo>
                    <a:pt x="1" y="288"/>
                  </a:moveTo>
                  <a:cubicBezTo>
                    <a:pt x="83" y="329"/>
                    <a:pt x="165" y="329"/>
                    <a:pt x="206" y="411"/>
                  </a:cubicBezTo>
                  <a:cubicBezTo>
                    <a:pt x="371" y="288"/>
                    <a:pt x="453" y="206"/>
                    <a:pt x="617" y="82"/>
                  </a:cubicBezTo>
                  <a:cubicBezTo>
                    <a:pt x="576" y="41"/>
                    <a:pt x="453" y="41"/>
                    <a:pt x="412" y="0"/>
                  </a:cubicBezTo>
                  <a:cubicBezTo>
                    <a:pt x="247" y="82"/>
                    <a:pt x="165" y="206"/>
                    <a:pt x="1" y="288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0" name="Google Shape;9940;p17"/>
            <p:cNvSpPr/>
            <p:nvPr/>
          </p:nvSpPr>
          <p:spPr>
            <a:xfrm>
              <a:off x="4955100" y="1204525"/>
              <a:ext cx="16450" cy="16450"/>
            </a:xfrm>
            <a:custGeom>
              <a:avLst/>
              <a:gdLst/>
              <a:ahLst/>
              <a:cxnLst/>
              <a:rect l="l" t="t" r="r" b="b"/>
              <a:pathLst>
                <a:path w="658" h="658" extrusionOk="0">
                  <a:moveTo>
                    <a:pt x="657" y="576"/>
                  </a:moveTo>
                  <a:cubicBezTo>
                    <a:pt x="534" y="370"/>
                    <a:pt x="411" y="206"/>
                    <a:pt x="288" y="0"/>
                  </a:cubicBezTo>
                  <a:cubicBezTo>
                    <a:pt x="123" y="370"/>
                    <a:pt x="0" y="658"/>
                    <a:pt x="657" y="576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1" name="Google Shape;9941;p17"/>
            <p:cNvSpPr/>
            <p:nvPr/>
          </p:nvSpPr>
          <p:spPr>
            <a:xfrm>
              <a:off x="4971525" y="1218900"/>
              <a:ext cx="1050" cy="1050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0" y="1"/>
                  </a:moveTo>
                  <a:cubicBezTo>
                    <a:pt x="0" y="1"/>
                    <a:pt x="42" y="1"/>
                    <a:pt x="0" y="1"/>
                  </a:cubicBezTo>
                  <a:lnTo>
                    <a:pt x="0" y="1"/>
                  </a:lnTo>
                  <a:cubicBezTo>
                    <a:pt x="42" y="42"/>
                    <a:pt x="42" y="42"/>
                    <a:pt x="0" y="1"/>
                  </a:cubicBezTo>
                  <a:cubicBezTo>
                    <a:pt x="42" y="1"/>
                    <a:pt x="42" y="1"/>
                    <a:pt x="0" y="1"/>
                  </a:cubicBezTo>
                  <a:cubicBezTo>
                    <a:pt x="42" y="1"/>
                    <a:pt x="42" y="1"/>
                    <a:pt x="0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2" name="Google Shape;9942;p17"/>
            <p:cNvSpPr/>
            <p:nvPr/>
          </p:nvSpPr>
          <p:spPr>
            <a:xfrm>
              <a:off x="5245725" y="1264100"/>
              <a:ext cx="12350" cy="12350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1" y="288"/>
                  </a:moveTo>
                  <a:cubicBezTo>
                    <a:pt x="1" y="329"/>
                    <a:pt x="124" y="411"/>
                    <a:pt x="165" y="493"/>
                  </a:cubicBezTo>
                  <a:cubicBezTo>
                    <a:pt x="247" y="452"/>
                    <a:pt x="371" y="411"/>
                    <a:pt x="412" y="370"/>
                  </a:cubicBezTo>
                  <a:cubicBezTo>
                    <a:pt x="494" y="288"/>
                    <a:pt x="371" y="206"/>
                    <a:pt x="206" y="0"/>
                  </a:cubicBezTo>
                  <a:cubicBezTo>
                    <a:pt x="124" y="164"/>
                    <a:pt x="1" y="206"/>
                    <a:pt x="1" y="288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3" name="Google Shape;9943;p17"/>
            <p:cNvSpPr/>
            <p:nvPr/>
          </p:nvSpPr>
          <p:spPr>
            <a:xfrm>
              <a:off x="2741900" y="2738875"/>
              <a:ext cx="10300" cy="6175"/>
            </a:xfrm>
            <a:custGeom>
              <a:avLst/>
              <a:gdLst/>
              <a:ahLst/>
              <a:cxnLst/>
              <a:rect l="l" t="t" r="r" b="b"/>
              <a:pathLst>
                <a:path w="412" h="247" extrusionOk="0">
                  <a:moveTo>
                    <a:pt x="288" y="247"/>
                  </a:moveTo>
                  <a:cubicBezTo>
                    <a:pt x="329" y="247"/>
                    <a:pt x="412" y="123"/>
                    <a:pt x="412" y="123"/>
                  </a:cubicBezTo>
                  <a:cubicBezTo>
                    <a:pt x="288" y="41"/>
                    <a:pt x="206" y="0"/>
                    <a:pt x="83" y="0"/>
                  </a:cubicBezTo>
                  <a:cubicBezTo>
                    <a:pt x="83" y="0"/>
                    <a:pt x="42" y="123"/>
                    <a:pt x="1" y="165"/>
                  </a:cubicBezTo>
                  <a:cubicBezTo>
                    <a:pt x="83" y="206"/>
                    <a:pt x="206" y="247"/>
                    <a:pt x="288" y="247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4" name="Google Shape;9944;p17"/>
            <p:cNvSpPr/>
            <p:nvPr/>
          </p:nvSpPr>
          <p:spPr>
            <a:xfrm>
              <a:off x="5736650" y="1181925"/>
              <a:ext cx="15425" cy="6200"/>
            </a:xfrm>
            <a:custGeom>
              <a:avLst/>
              <a:gdLst/>
              <a:ahLst/>
              <a:cxnLst/>
              <a:rect l="l" t="t" r="r" b="b"/>
              <a:pathLst>
                <a:path w="617" h="248" extrusionOk="0">
                  <a:moveTo>
                    <a:pt x="411" y="247"/>
                  </a:moveTo>
                  <a:cubicBezTo>
                    <a:pt x="452" y="247"/>
                    <a:pt x="575" y="206"/>
                    <a:pt x="616" y="165"/>
                  </a:cubicBezTo>
                  <a:cubicBezTo>
                    <a:pt x="493" y="83"/>
                    <a:pt x="452" y="1"/>
                    <a:pt x="329" y="42"/>
                  </a:cubicBezTo>
                  <a:cubicBezTo>
                    <a:pt x="247" y="42"/>
                    <a:pt x="164" y="165"/>
                    <a:pt x="0" y="206"/>
                  </a:cubicBezTo>
                  <a:cubicBezTo>
                    <a:pt x="205" y="206"/>
                    <a:pt x="288" y="247"/>
                    <a:pt x="411" y="247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5" name="Google Shape;9945;p17"/>
            <p:cNvSpPr/>
            <p:nvPr/>
          </p:nvSpPr>
          <p:spPr>
            <a:xfrm>
              <a:off x="1879225" y="4593650"/>
              <a:ext cx="10300" cy="14400"/>
            </a:xfrm>
            <a:custGeom>
              <a:avLst/>
              <a:gdLst/>
              <a:ahLst/>
              <a:cxnLst/>
              <a:rect l="l" t="t" r="r" b="b"/>
              <a:pathLst>
                <a:path w="412" h="576" extrusionOk="0">
                  <a:moveTo>
                    <a:pt x="124" y="575"/>
                  </a:moveTo>
                  <a:cubicBezTo>
                    <a:pt x="247" y="411"/>
                    <a:pt x="288" y="247"/>
                    <a:pt x="411" y="123"/>
                  </a:cubicBezTo>
                  <a:cubicBezTo>
                    <a:pt x="329" y="82"/>
                    <a:pt x="288" y="82"/>
                    <a:pt x="247" y="0"/>
                  </a:cubicBezTo>
                  <a:cubicBezTo>
                    <a:pt x="124" y="164"/>
                    <a:pt x="83" y="329"/>
                    <a:pt x="1" y="493"/>
                  </a:cubicBezTo>
                  <a:cubicBezTo>
                    <a:pt x="83" y="534"/>
                    <a:pt x="124" y="534"/>
                    <a:pt x="124" y="575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6" name="Google Shape;9946;p17"/>
            <p:cNvSpPr/>
            <p:nvPr/>
          </p:nvSpPr>
          <p:spPr>
            <a:xfrm>
              <a:off x="4884225" y="1193225"/>
              <a:ext cx="15425" cy="4125"/>
            </a:xfrm>
            <a:custGeom>
              <a:avLst/>
              <a:gdLst/>
              <a:ahLst/>
              <a:cxnLst/>
              <a:rect l="l" t="t" r="r" b="b"/>
              <a:pathLst>
                <a:path w="617" h="165" extrusionOk="0">
                  <a:moveTo>
                    <a:pt x="617" y="83"/>
                  </a:moveTo>
                  <a:lnTo>
                    <a:pt x="617" y="1"/>
                  </a:lnTo>
                  <a:lnTo>
                    <a:pt x="1" y="1"/>
                  </a:lnTo>
                  <a:lnTo>
                    <a:pt x="1" y="165"/>
                  </a:lnTo>
                  <a:cubicBezTo>
                    <a:pt x="206" y="83"/>
                    <a:pt x="411" y="83"/>
                    <a:pt x="617" y="8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7" name="Google Shape;9947;p17"/>
            <p:cNvSpPr/>
            <p:nvPr/>
          </p:nvSpPr>
          <p:spPr>
            <a:xfrm>
              <a:off x="4118100" y="1764250"/>
              <a:ext cx="10275" cy="5150"/>
            </a:xfrm>
            <a:custGeom>
              <a:avLst/>
              <a:gdLst/>
              <a:ahLst/>
              <a:cxnLst/>
              <a:rect l="l" t="t" r="r" b="b"/>
              <a:pathLst>
                <a:path w="411" h="206" extrusionOk="0">
                  <a:moveTo>
                    <a:pt x="411" y="123"/>
                  </a:moveTo>
                  <a:cubicBezTo>
                    <a:pt x="329" y="82"/>
                    <a:pt x="246" y="0"/>
                    <a:pt x="246" y="0"/>
                  </a:cubicBezTo>
                  <a:cubicBezTo>
                    <a:pt x="123" y="0"/>
                    <a:pt x="41" y="123"/>
                    <a:pt x="0" y="123"/>
                  </a:cubicBezTo>
                  <a:cubicBezTo>
                    <a:pt x="41" y="164"/>
                    <a:pt x="82" y="164"/>
                    <a:pt x="205" y="206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8" name="Google Shape;9948;p17"/>
            <p:cNvSpPr/>
            <p:nvPr/>
          </p:nvSpPr>
          <p:spPr>
            <a:xfrm>
              <a:off x="5756150" y="1329825"/>
              <a:ext cx="12350" cy="8225"/>
            </a:xfrm>
            <a:custGeom>
              <a:avLst/>
              <a:gdLst/>
              <a:ahLst/>
              <a:cxnLst/>
              <a:rect l="l" t="t" r="r" b="b"/>
              <a:pathLst>
                <a:path w="494" h="329" extrusionOk="0">
                  <a:moveTo>
                    <a:pt x="1" y="206"/>
                  </a:moveTo>
                  <a:lnTo>
                    <a:pt x="124" y="329"/>
                  </a:lnTo>
                  <a:cubicBezTo>
                    <a:pt x="247" y="247"/>
                    <a:pt x="411" y="206"/>
                    <a:pt x="494" y="82"/>
                  </a:cubicBezTo>
                  <a:cubicBezTo>
                    <a:pt x="452" y="41"/>
                    <a:pt x="411" y="41"/>
                    <a:pt x="411" y="0"/>
                  </a:cubicBezTo>
                  <a:cubicBezTo>
                    <a:pt x="247" y="41"/>
                    <a:pt x="83" y="123"/>
                    <a:pt x="1" y="206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9" name="Google Shape;9949;p17"/>
            <p:cNvSpPr/>
            <p:nvPr/>
          </p:nvSpPr>
          <p:spPr>
            <a:xfrm>
              <a:off x="4775375" y="1335975"/>
              <a:ext cx="14400" cy="7225"/>
            </a:xfrm>
            <a:custGeom>
              <a:avLst/>
              <a:gdLst/>
              <a:ahLst/>
              <a:cxnLst/>
              <a:rect l="l" t="t" r="r" b="b"/>
              <a:pathLst>
                <a:path w="576" h="289" extrusionOk="0">
                  <a:moveTo>
                    <a:pt x="123" y="288"/>
                  </a:moveTo>
                  <a:cubicBezTo>
                    <a:pt x="288" y="288"/>
                    <a:pt x="452" y="247"/>
                    <a:pt x="575" y="206"/>
                  </a:cubicBezTo>
                  <a:cubicBezTo>
                    <a:pt x="534" y="165"/>
                    <a:pt x="534" y="42"/>
                    <a:pt x="493" y="1"/>
                  </a:cubicBezTo>
                  <a:cubicBezTo>
                    <a:pt x="329" y="42"/>
                    <a:pt x="123" y="83"/>
                    <a:pt x="0" y="124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0" name="Google Shape;9950;p17"/>
            <p:cNvSpPr/>
            <p:nvPr/>
          </p:nvSpPr>
          <p:spPr>
            <a:xfrm>
              <a:off x="4126300" y="1750900"/>
              <a:ext cx="12350" cy="6175"/>
            </a:xfrm>
            <a:custGeom>
              <a:avLst/>
              <a:gdLst/>
              <a:ahLst/>
              <a:cxnLst/>
              <a:rect l="l" t="t" r="r" b="b"/>
              <a:pathLst>
                <a:path w="494" h="247" extrusionOk="0">
                  <a:moveTo>
                    <a:pt x="494" y="123"/>
                  </a:moveTo>
                  <a:cubicBezTo>
                    <a:pt x="411" y="82"/>
                    <a:pt x="370" y="41"/>
                    <a:pt x="288" y="0"/>
                  </a:cubicBezTo>
                  <a:cubicBezTo>
                    <a:pt x="288" y="0"/>
                    <a:pt x="165" y="41"/>
                    <a:pt x="1" y="82"/>
                  </a:cubicBezTo>
                  <a:cubicBezTo>
                    <a:pt x="124" y="123"/>
                    <a:pt x="165" y="206"/>
                    <a:pt x="288" y="247"/>
                  </a:cubicBezTo>
                  <a:cubicBezTo>
                    <a:pt x="329" y="247"/>
                    <a:pt x="370" y="206"/>
                    <a:pt x="494" y="12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1" name="Google Shape;9951;p17"/>
            <p:cNvSpPr/>
            <p:nvPr/>
          </p:nvSpPr>
          <p:spPr>
            <a:xfrm>
              <a:off x="1988100" y="4232125"/>
              <a:ext cx="6175" cy="6200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206" y="247"/>
                  </a:moveTo>
                  <a:cubicBezTo>
                    <a:pt x="247" y="206"/>
                    <a:pt x="247" y="83"/>
                    <a:pt x="247" y="1"/>
                  </a:cubicBezTo>
                  <a:cubicBezTo>
                    <a:pt x="164" y="1"/>
                    <a:pt x="82" y="42"/>
                    <a:pt x="0" y="42"/>
                  </a:cubicBezTo>
                  <a:cubicBezTo>
                    <a:pt x="0" y="83"/>
                    <a:pt x="0" y="206"/>
                    <a:pt x="41" y="247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2" name="Google Shape;9952;p17"/>
            <p:cNvSpPr/>
            <p:nvPr/>
          </p:nvSpPr>
          <p:spPr>
            <a:xfrm>
              <a:off x="2579650" y="669450"/>
              <a:ext cx="10275" cy="10300"/>
            </a:xfrm>
            <a:custGeom>
              <a:avLst/>
              <a:gdLst/>
              <a:ahLst/>
              <a:cxnLst/>
              <a:rect l="l" t="t" r="r" b="b"/>
              <a:pathLst>
                <a:path w="411" h="412" extrusionOk="0">
                  <a:moveTo>
                    <a:pt x="411" y="42"/>
                  </a:moveTo>
                  <a:cubicBezTo>
                    <a:pt x="329" y="42"/>
                    <a:pt x="206" y="1"/>
                    <a:pt x="165" y="1"/>
                  </a:cubicBezTo>
                  <a:cubicBezTo>
                    <a:pt x="123" y="124"/>
                    <a:pt x="41" y="247"/>
                    <a:pt x="0" y="370"/>
                  </a:cubicBezTo>
                  <a:cubicBezTo>
                    <a:pt x="41" y="370"/>
                    <a:pt x="123" y="411"/>
                    <a:pt x="165" y="411"/>
                  </a:cubicBezTo>
                  <a:cubicBezTo>
                    <a:pt x="247" y="329"/>
                    <a:pt x="370" y="165"/>
                    <a:pt x="411" y="4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3" name="Google Shape;9953;p17"/>
            <p:cNvSpPr/>
            <p:nvPr/>
          </p:nvSpPr>
          <p:spPr>
            <a:xfrm>
              <a:off x="2219175" y="3453675"/>
              <a:ext cx="12350" cy="10275"/>
            </a:xfrm>
            <a:custGeom>
              <a:avLst/>
              <a:gdLst/>
              <a:ahLst/>
              <a:cxnLst/>
              <a:rect l="l" t="t" r="r" b="b"/>
              <a:pathLst>
                <a:path w="494" h="411" extrusionOk="0">
                  <a:moveTo>
                    <a:pt x="493" y="123"/>
                  </a:moveTo>
                  <a:cubicBezTo>
                    <a:pt x="411" y="82"/>
                    <a:pt x="370" y="82"/>
                    <a:pt x="247" y="0"/>
                  </a:cubicBezTo>
                  <a:cubicBezTo>
                    <a:pt x="123" y="123"/>
                    <a:pt x="82" y="205"/>
                    <a:pt x="0" y="329"/>
                  </a:cubicBezTo>
                  <a:lnTo>
                    <a:pt x="123" y="411"/>
                  </a:lnTo>
                  <a:cubicBezTo>
                    <a:pt x="288" y="288"/>
                    <a:pt x="411" y="164"/>
                    <a:pt x="493" y="12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4" name="Google Shape;9954;p17"/>
            <p:cNvSpPr/>
            <p:nvPr/>
          </p:nvSpPr>
          <p:spPr>
            <a:xfrm>
              <a:off x="3755550" y="1730350"/>
              <a:ext cx="9275" cy="7225"/>
            </a:xfrm>
            <a:custGeom>
              <a:avLst/>
              <a:gdLst/>
              <a:ahLst/>
              <a:cxnLst/>
              <a:rect l="l" t="t" r="r" b="b"/>
              <a:pathLst>
                <a:path w="371" h="289" extrusionOk="0">
                  <a:moveTo>
                    <a:pt x="370" y="1"/>
                  </a:moveTo>
                  <a:cubicBezTo>
                    <a:pt x="247" y="42"/>
                    <a:pt x="124" y="83"/>
                    <a:pt x="1" y="206"/>
                  </a:cubicBezTo>
                  <a:lnTo>
                    <a:pt x="124" y="288"/>
                  </a:lnTo>
                  <a:cubicBezTo>
                    <a:pt x="206" y="288"/>
                    <a:pt x="329" y="288"/>
                    <a:pt x="370" y="247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5" name="Google Shape;9955;p17"/>
            <p:cNvSpPr/>
            <p:nvPr/>
          </p:nvSpPr>
          <p:spPr>
            <a:xfrm>
              <a:off x="5122500" y="934425"/>
              <a:ext cx="10300" cy="6175"/>
            </a:xfrm>
            <a:custGeom>
              <a:avLst/>
              <a:gdLst/>
              <a:ahLst/>
              <a:cxnLst/>
              <a:rect l="l" t="t" r="r" b="b"/>
              <a:pathLst>
                <a:path w="412" h="247" extrusionOk="0">
                  <a:moveTo>
                    <a:pt x="411" y="124"/>
                  </a:moveTo>
                  <a:cubicBezTo>
                    <a:pt x="411" y="124"/>
                    <a:pt x="370" y="41"/>
                    <a:pt x="288" y="0"/>
                  </a:cubicBezTo>
                  <a:cubicBezTo>
                    <a:pt x="165" y="41"/>
                    <a:pt x="123" y="83"/>
                    <a:pt x="0" y="124"/>
                  </a:cubicBezTo>
                  <a:cubicBezTo>
                    <a:pt x="0" y="124"/>
                    <a:pt x="82" y="247"/>
                    <a:pt x="123" y="247"/>
                  </a:cubicBezTo>
                  <a:cubicBezTo>
                    <a:pt x="288" y="247"/>
                    <a:pt x="370" y="206"/>
                    <a:pt x="411" y="124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6" name="Google Shape;9956;p17"/>
            <p:cNvSpPr/>
            <p:nvPr/>
          </p:nvSpPr>
          <p:spPr>
            <a:xfrm>
              <a:off x="5933825" y="1340100"/>
              <a:ext cx="13375" cy="8225"/>
            </a:xfrm>
            <a:custGeom>
              <a:avLst/>
              <a:gdLst/>
              <a:ahLst/>
              <a:cxnLst/>
              <a:rect l="l" t="t" r="r" b="b"/>
              <a:pathLst>
                <a:path w="535" h="329" extrusionOk="0">
                  <a:moveTo>
                    <a:pt x="0" y="247"/>
                  </a:moveTo>
                  <a:cubicBezTo>
                    <a:pt x="165" y="288"/>
                    <a:pt x="288" y="329"/>
                    <a:pt x="370" y="329"/>
                  </a:cubicBezTo>
                  <a:cubicBezTo>
                    <a:pt x="411" y="329"/>
                    <a:pt x="534" y="247"/>
                    <a:pt x="493" y="205"/>
                  </a:cubicBezTo>
                  <a:cubicBezTo>
                    <a:pt x="493" y="123"/>
                    <a:pt x="370" y="41"/>
                    <a:pt x="329" y="0"/>
                  </a:cubicBezTo>
                  <a:cubicBezTo>
                    <a:pt x="206" y="82"/>
                    <a:pt x="124" y="123"/>
                    <a:pt x="0" y="247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7" name="Google Shape;9957;p17"/>
            <p:cNvSpPr/>
            <p:nvPr/>
          </p:nvSpPr>
          <p:spPr>
            <a:xfrm>
              <a:off x="3842850" y="1711875"/>
              <a:ext cx="8250" cy="8225"/>
            </a:xfrm>
            <a:custGeom>
              <a:avLst/>
              <a:gdLst/>
              <a:ahLst/>
              <a:cxnLst/>
              <a:rect l="l" t="t" r="r" b="b"/>
              <a:pathLst>
                <a:path w="330" h="329" extrusionOk="0">
                  <a:moveTo>
                    <a:pt x="1" y="123"/>
                  </a:moveTo>
                  <a:cubicBezTo>
                    <a:pt x="42" y="164"/>
                    <a:pt x="124" y="205"/>
                    <a:pt x="165" y="329"/>
                  </a:cubicBezTo>
                  <a:cubicBezTo>
                    <a:pt x="247" y="247"/>
                    <a:pt x="329" y="205"/>
                    <a:pt x="329" y="164"/>
                  </a:cubicBezTo>
                  <a:cubicBezTo>
                    <a:pt x="247" y="123"/>
                    <a:pt x="165" y="41"/>
                    <a:pt x="124" y="0"/>
                  </a:cubicBezTo>
                  <a:cubicBezTo>
                    <a:pt x="124" y="0"/>
                    <a:pt x="1" y="41"/>
                    <a:pt x="1" y="12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8" name="Google Shape;9958;p17"/>
            <p:cNvSpPr/>
            <p:nvPr/>
          </p:nvSpPr>
          <p:spPr>
            <a:xfrm>
              <a:off x="3379675" y="1711875"/>
              <a:ext cx="10300" cy="8225"/>
            </a:xfrm>
            <a:custGeom>
              <a:avLst/>
              <a:gdLst/>
              <a:ahLst/>
              <a:cxnLst/>
              <a:rect l="l" t="t" r="r" b="b"/>
              <a:pathLst>
                <a:path w="412" h="329" extrusionOk="0">
                  <a:moveTo>
                    <a:pt x="411" y="205"/>
                  </a:moveTo>
                  <a:cubicBezTo>
                    <a:pt x="370" y="164"/>
                    <a:pt x="288" y="41"/>
                    <a:pt x="206" y="0"/>
                  </a:cubicBezTo>
                  <a:lnTo>
                    <a:pt x="0" y="123"/>
                  </a:lnTo>
                  <a:cubicBezTo>
                    <a:pt x="83" y="164"/>
                    <a:pt x="165" y="247"/>
                    <a:pt x="247" y="247"/>
                  </a:cubicBezTo>
                  <a:cubicBezTo>
                    <a:pt x="247" y="329"/>
                    <a:pt x="411" y="247"/>
                    <a:pt x="411" y="205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9" name="Google Shape;9959;p17"/>
            <p:cNvSpPr/>
            <p:nvPr/>
          </p:nvSpPr>
          <p:spPr>
            <a:xfrm>
              <a:off x="1974750" y="4162300"/>
              <a:ext cx="12350" cy="5150"/>
            </a:xfrm>
            <a:custGeom>
              <a:avLst/>
              <a:gdLst/>
              <a:ahLst/>
              <a:cxnLst/>
              <a:rect l="l" t="t" r="r" b="b"/>
              <a:pathLst>
                <a:path w="494" h="206" extrusionOk="0">
                  <a:moveTo>
                    <a:pt x="164" y="206"/>
                  </a:moveTo>
                  <a:cubicBezTo>
                    <a:pt x="288" y="165"/>
                    <a:pt x="370" y="83"/>
                    <a:pt x="493" y="0"/>
                  </a:cubicBezTo>
                  <a:lnTo>
                    <a:pt x="0" y="0"/>
                  </a:lnTo>
                  <a:cubicBezTo>
                    <a:pt x="123" y="124"/>
                    <a:pt x="164" y="206"/>
                    <a:pt x="164" y="206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0" name="Google Shape;9960;p17"/>
            <p:cNvSpPr/>
            <p:nvPr/>
          </p:nvSpPr>
          <p:spPr>
            <a:xfrm>
              <a:off x="4803100" y="1366800"/>
              <a:ext cx="9275" cy="6175"/>
            </a:xfrm>
            <a:custGeom>
              <a:avLst/>
              <a:gdLst/>
              <a:ahLst/>
              <a:cxnLst/>
              <a:rect l="l" t="t" r="r" b="b"/>
              <a:pathLst>
                <a:path w="371" h="247" extrusionOk="0">
                  <a:moveTo>
                    <a:pt x="165" y="247"/>
                  </a:moveTo>
                  <a:cubicBezTo>
                    <a:pt x="206" y="206"/>
                    <a:pt x="329" y="206"/>
                    <a:pt x="370" y="164"/>
                  </a:cubicBezTo>
                  <a:cubicBezTo>
                    <a:pt x="288" y="82"/>
                    <a:pt x="206" y="41"/>
                    <a:pt x="165" y="0"/>
                  </a:cubicBezTo>
                  <a:cubicBezTo>
                    <a:pt x="83" y="41"/>
                    <a:pt x="0" y="82"/>
                    <a:pt x="0" y="164"/>
                  </a:cubicBezTo>
                  <a:cubicBezTo>
                    <a:pt x="0" y="164"/>
                    <a:pt x="124" y="206"/>
                    <a:pt x="165" y="247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1" name="Google Shape;9961;p17"/>
            <p:cNvSpPr/>
            <p:nvPr/>
          </p:nvSpPr>
          <p:spPr>
            <a:xfrm>
              <a:off x="4283425" y="1709800"/>
              <a:ext cx="14400" cy="5175"/>
            </a:xfrm>
            <a:custGeom>
              <a:avLst/>
              <a:gdLst/>
              <a:ahLst/>
              <a:cxnLst/>
              <a:rect l="l" t="t" r="r" b="b"/>
              <a:pathLst>
                <a:path w="576" h="207" extrusionOk="0">
                  <a:moveTo>
                    <a:pt x="576" y="1"/>
                  </a:moveTo>
                  <a:lnTo>
                    <a:pt x="83" y="1"/>
                  </a:lnTo>
                  <a:lnTo>
                    <a:pt x="1" y="1"/>
                  </a:lnTo>
                  <a:cubicBezTo>
                    <a:pt x="165" y="42"/>
                    <a:pt x="288" y="124"/>
                    <a:pt x="453" y="206"/>
                  </a:cubicBezTo>
                  <a:cubicBezTo>
                    <a:pt x="494" y="83"/>
                    <a:pt x="494" y="42"/>
                    <a:pt x="576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2" name="Google Shape;9962;p17"/>
            <p:cNvSpPr/>
            <p:nvPr/>
          </p:nvSpPr>
          <p:spPr>
            <a:xfrm>
              <a:off x="4283425" y="1709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3" name="Google Shape;9963;p17"/>
            <p:cNvSpPr/>
            <p:nvPr/>
          </p:nvSpPr>
          <p:spPr>
            <a:xfrm>
              <a:off x="4025650" y="1711875"/>
              <a:ext cx="10300" cy="5150"/>
            </a:xfrm>
            <a:custGeom>
              <a:avLst/>
              <a:gdLst/>
              <a:ahLst/>
              <a:cxnLst/>
              <a:rect l="l" t="t" r="r" b="b"/>
              <a:pathLst>
                <a:path w="412" h="206" extrusionOk="0">
                  <a:moveTo>
                    <a:pt x="206" y="205"/>
                  </a:moveTo>
                  <a:cubicBezTo>
                    <a:pt x="247" y="205"/>
                    <a:pt x="329" y="164"/>
                    <a:pt x="412" y="164"/>
                  </a:cubicBezTo>
                  <a:cubicBezTo>
                    <a:pt x="288" y="123"/>
                    <a:pt x="247" y="41"/>
                    <a:pt x="124" y="0"/>
                  </a:cubicBezTo>
                  <a:cubicBezTo>
                    <a:pt x="124" y="0"/>
                    <a:pt x="42" y="41"/>
                    <a:pt x="1" y="123"/>
                  </a:cubicBezTo>
                  <a:cubicBezTo>
                    <a:pt x="42" y="123"/>
                    <a:pt x="83" y="164"/>
                    <a:pt x="206" y="205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4" name="Google Shape;9964;p17"/>
            <p:cNvSpPr/>
            <p:nvPr/>
          </p:nvSpPr>
          <p:spPr>
            <a:xfrm>
              <a:off x="3582000" y="633500"/>
              <a:ext cx="10300" cy="6200"/>
            </a:xfrm>
            <a:custGeom>
              <a:avLst/>
              <a:gdLst/>
              <a:ahLst/>
              <a:cxnLst/>
              <a:rect l="l" t="t" r="r" b="b"/>
              <a:pathLst>
                <a:path w="412" h="248" extrusionOk="0">
                  <a:moveTo>
                    <a:pt x="165" y="1"/>
                  </a:moveTo>
                  <a:cubicBezTo>
                    <a:pt x="82" y="42"/>
                    <a:pt x="82" y="124"/>
                    <a:pt x="0" y="206"/>
                  </a:cubicBezTo>
                  <a:cubicBezTo>
                    <a:pt x="41" y="206"/>
                    <a:pt x="165" y="247"/>
                    <a:pt x="288" y="247"/>
                  </a:cubicBezTo>
                  <a:cubicBezTo>
                    <a:pt x="329" y="206"/>
                    <a:pt x="370" y="124"/>
                    <a:pt x="411" y="42"/>
                  </a:cubicBezTo>
                  <a:cubicBezTo>
                    <a:pt x="329" y="42"/>
                    <a:pt x="206" y="1"/>
                    <a:pt x="165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5" name="Google Shape;9965;p17"/>
            <p:cNvSpPr/>
            <p:nvPr/>
          </p:nvSpPr>
          <p:spPr>
            <a:xfrm>
              <a:off x="3466975" y="1685150"/>
              <a:ext cx="9250" cy="6200"/>
            </a:xfrm>
            <a:custGeom>
              <a:avLst/>
              <a:gdLst/>
              <a:ahLst/>
              <a:cxnLst/>
              <a:rect l="l" t="t" r="r" b="b"/>
              <a:pathLst>
                <a:path w="370" h="248" extrusionOk="0">
                  <a:moveTo>
                    <a:pt x="0" y="206"/>
                  </a:moveTo>
                  <a:cubicBezTo>
                    <a:pt x="41" y="206"/>
                    <a:pt x="165" y="247"/>
                    <a:pt x="247" y="247"/>
                  </a:cubicBezTo>
                  <a:cubicBezTo>
                    <a:pt x="288" y="206"/>
                    <a:pt x="370" y="83"/>
                    <a:pt x="288" y="42"/>
                  </a:cubicBezTo>
                  <a:lnTo>
                    <a:pt x="82" y="1"/>
                  </a:lnTo>
                  <a:cubicBezTo>
                    <a:pt x="41" y="42"/>
                    <a:pt x="0" y="165"/>
                    <a:pt x="0" y="206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6" name="Google Shape;9966;p17"/>
            <p:cNvSpPr/>
            <p:nvPr/>
          </p:nvSpPr>
          <p:spPr>
            <a:xfrm>
              <a:off x="4893475" y="1212750"/>
              <a:ext cx="7200" cy="11300"/>
            </a:xfrm>
            <a:custGeom>
              <a:avLst/>
              <a:gdLst/>
              <a:ahLst/>
              <a:cxnLst/>
              <a:rect l="l" t="t" r="r" b="b"/>
              <a:pathLst>
                <a:path w="288" h="452" extrusionOk="0">
                  <a:moveTo>
                    <a:pt x="288" y="411"/>
                  </a:moveTo>
                  <a:cubicBezTo>
                    <a:pt x="247" y="247"/>
                    <a:pt x="247" y="164"/>
                    <a:pt x="206" y="0"/>
                  </a:cubicBezTo>
                  <a:lnTo>
                    <a:pt x="0" y="0"/>
                  </a:lnTo>
                  <a:cubicBezTo>
                    <a:pt x="41" y="164"/>
                    <a:pt x="41" y="247"/>
                    <a:pt x="83" y="411"/>
                  </a:cubicBezTo>
                  <a:cubicBezTo>
                    <a:pt x="124" y="452"/>
                    <a:pt x="206" y="452"/>
                    <a:pt x="288" y="41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7" name="Google Shape;9967;p17"/>
            <p:cNvSpPr/>
            <p:nvPr/>
          </p:nvSpPr>
          <p:spPr>
            <a:xfrm>
              <a:off x="1504375" y="5110225"/>
              <a:ext cx="1050" cy="25"/>
            </a:xfrm>
            <a:custGeom>
              <a:avLst/>
              <a:gdLst/>
              <a:ahLst/>
              <a:cxnLst/>
              <a:rect l="l" t="t" r="r" b="b"/>
              <a:pathLst>
                <a:path w="42" h="1" extrusionOk="0">
                  <a:moveTo>
                    <a:pt x="0" y="0"/>
                  </a:moveTo>
                  <a:lnTo>
                    <a:pt x="0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8" name="Google Shape;9968;p17"/>
            <p:cNvSpPr/>
            <p:nvPr/>
          </p:nvSpPr>
          <p:spPr>
            <a:xfrm>
              <a:off x="1505400" y="5100975"/>
              <a:ext cx="12350" cy="8250"/>
            </a:xfrm>
            <a:custGeom>
              <a:avLst/>
              <a:gdLst/>
              <a:ahLst/>
              <a:cxnLst/>
              <a:rect l="l" t="t" r="r" b="b"/>
              <a:pathLst>
                <a:path w="494" h="330" extrusionOk="0">
                  <a:moveTo>
                    <a:pt x="452" y="1"/>
                  </a:moveTo>
                  <a:lnTo>
                    <a:pt x="1" y="329"/>
                  </a:lnTo>
                  <a:cubicBezTo>
                    <a:pt x="165" y="329"/>
                    <a:pt x="288" y="247"/>
                    <a:pt x="452" y="247"/>
                  </a:cubicBezTo>
                  <a:cubicBezTo>
                    <a:pt x="493" y="206"/>
                    <a:pt x="452" y="124"/>
                    <a:pt x="452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9" name="Google Shape;9969;p17"/>
            <p:cNvSpPr/>
            <p:nvPr/>
          </p:nvSpPr>
          <p:spPr>
            <a:xfrm>
              <a:off x="3589175" y="1673875"/>
              <a:ext cx="10300" cy="7200"/>
            </a:xfrm>
            <a:custGeom>
              <a:avLst/>
              <a:gdLst/>
              <a:ahLst/>
              <a:cxnLst/>
              <a:rect l="l" t="t" r="r" b="b"/>
              <a:pathLst>
                <a:path w="412" h="288" extrusionOk="0">
                  <a:moveTo>
                    <a:pt x="206" y="288"/>
                  </a:moveTo>
                  <a:cubicBezTo>
                    <a:pt x="206" y="288"/>
                    <a:pt x="412" y="247"/>
                    <a:pt x="412" y="205"/>
                  </a:cubicBezTo>
                  <a:cubicBezTo>
                    <a:pt x="412" y="123"/>
                    <a:pt x="329" y="41"/>
                    <a:pt x="329" y="0"/>
                  </a:cubicBezTo>
                  <a:cubicBezTo>
                    <a:pt x="247" y="41"/>
                    <a:pt x="124" y="41"/>
                    <a:pt x="1" y="82"/>
                  </a:cubicBezTo>
                  <a:cubicBezTo>
                    <a:pt x="42" y="123"/>
                    <a:pt x="83" y="247"/>
                    <a:pt x="206" y="288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0" name="Google Shape;9970;p17"/>
            <p:cNvSpPr/>
            <p:nvPr/>
          </p:nvSpPr>
          <p:spPr>
            <a:xfrm>
              <a:off x="1879225" y="4269100"/>
              <a:ext cx="11325" cy="14400"/>
            </a:xfrm>
            <a:custGeom>
              <a:avLst/>
              <a:gdLst/>
              <a:ahLst/>
              <a:cxnLst/>
              <a:rect l="l" t="t" r="r" b="b"/>
              <a:pathLst>
                <a:path w="453" h="576" extrusionOk="0">
                  <a:moveTo>
                    <a:pt x="1" y="329"/>
                  </a:moveTo>
                  <a:cubicBezTo>
                    <a:pt x="1" y="412"/>
                    <a:pt x="42" y="453"/>
                    <a:pt x="42" y="576"/>
                  </a:cubicBezTo>
                  <a:lnTo>
                    <a:pt x="453" y="165"/>
                  </a:lnTo>
                  <a:cubicBezTo>
                    <a:pt x="453" y="124"/>
                    <a:pt x="411" y="42"/>
                    <a:pt x="411" y="1"/>
                  </a:cubicBezTo>
                  <a:cubicBezTo>
                    <a:pt x="288" y="42"/>
                    <a:pt x="124" y="165"/>
                    <a:pt x="1" y="329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1" name="Google Shape;9971;p17"/>
            <p:cNvSpPr/>
            <p:nvPr/>
          </p:nvSpPr>
          <p:spPr>
            <a:xfrm>
              <a:off x="4772275" y="1401700"/>
              <a:ext cx="20575" cy="11325"/>
            </a:xfrm>
            <a:custGeom>
              <a:avLst/>
              <a:gdLst/>
              <a:ahLst/>
              <a:cxnLst/>
              <a:rect l="l" t="t" r="r" b="b"/>
              <a:pathLst>
                <a:path w="823" h="453" extrusionOk="0">
                  <a:moveTo>
                    <a:pt x="1" y="1"/>
                  </a:moveTo>
                  <a:cubicBezTo>
                    <a:pt x="371" y="206"/>
                    <a:pt x="576" y="288"/>
                    <a:pt x="699" y="453"/>
                  </a:cubicBezTo>
                  <a:cubicBezTo>
                    <a:pt x="823" y="206"/>
                    <a:pt x="699" y="42"/>
                    <a:pt x="1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2" name="Google Shape;9972;p17"/>
            <p:cNvSpPr/>
            <p:nvPr/>
          </p:nvSpPr>
          <p:spPr>
            <a:xfrm>
              <a:off x="4789750" y="1413000"/>
              <a:ext cx="2075" cy="25"/>
            </a:xfrm>
            <a:custGeom>
              <a:avLst/>
              <a:gdLst/>
              <a:ahLst/>
              <a:cxnLst/>
              <a:rect l="l" t="t" r="r" b="b"/>
              <a:pathLst>
                <a:path w="83" h="1" extrusionOk="0">
                  <a:moveTo>
                    <a:pt x="0" y="1"/>
                  </a:moveTo>
                  <a:cubicBezTo>
                    <a:pt x="0" y="1"/>
                    <a:pt x="82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3" name="Google Shape;9973;p17"/>
            <p:cNvSpPr/>
            <p:nvPr/>
          </p:nvSpPr>
          <p:spPr>
            <a:xfrm>
              <a:off x="3664150" y="1659475"/>
              <a:ext cx="13375" cy="9275"/>
            </a:xfrm>
            <a:custGeom>
              <a:avLst/>
              <a:gdLst/>
              <a:ahLst/>
              <a:cxnLst/>
              <a:rect l="l" t="t" r="r" b="b"/>
              <a:pathLst>
                <a:path w="535" h="371" extrusionOk="0">
                  <a:moveTo>
                    <a:pt x="535" y="165"/>
                  </a:moveTo>
                  <a:cubicBezTo>
                    <a:pt x="494" y="83"/>
                    <a:pt x="370" y="1"/>
                    <a:pt x="288" y="1"/>
                  </a:cubicBezTo>
                  <a:cubicBezTo>
                    <a:pt x="206" y="1"/>
                    <a:pt x="124" y="83"/>
                    <a:pt x="1" y="165"/>
                  </a:cubicBezTo>
                  <a:cubicBezTo>
                    <a:pt x="165" y="247"/>
                    <a:pt x="206" y="289"/>
                    <a:pt x="329" y="371"/>
                  </a:cubicBezTo>
                  <a:cubicBezTo>
                    <a:pt x="411" y="247"/>
                    <a:pt x="535" y="206"/>
                    <a:pt x="535" y="165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4" name="Google Shape;9974;p17"/>
            <p:cNvSpPr/>
            <p:nvPr/>
          </p:nvSpPr>
          <p:spPr>
            <a:xfrm>
              <a:off x="3247200" y="1659475"/>
              <a:ext cx="11325" cy="9275"/>
            </a:xfrm>
            <a:custGeom>
              <a:avLst/>
              <a:gdLst/>
              <a:ahLst/>
              <a:cxnLst/>
              <a:rect l="l" t="t" r="r" b="b"/>
              <a:pathLst>
                <a:path w="453" h="371" extrusionOk="0">
                  <a:moveTo>
                    <a:pt x="41" y="165"/>
                  </a:moveTo>
                  <a:cubicBezTo>
                    <a:pt x="0" y="206"/>
                    <a:pt x="123" y="289"/>
                    <a:pt x="164" y="371"/>
                  </a:cubicBezTo>
                  <a:cubicBezTo>
                    <a:pt x="329" y="247"/>
                    <a:pt x="411" y="247"/>
                    <a:pt x="452" y="165"/>
                  </a:cubicBezTo>
                  <a:cubicBezTo>
                    <a:pt x="452" y="83"/>
                    <a:pt x="370" y="42"/>
                    <a:pt x="288" y="1"/>
                  </a:cubicBezTo>
                  <a:cubicBezTo>
                    <a:pt x="247" y="42"/>
                    <a:pt x="123" y="83"/>
                    <a:pt x="41" y="165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5" name="Google Shape;9975;p17"/>
            <p:cNvSpPr/>
            <p:nvPr/>
          </p:nvSpPr>
          <p:spPr>
            <a:xfrm>
              <a:off x="4669575" y="1229175"/>
              <a:ext cx="10300" cy="8250"/>
            </a:xfrm>
            <a:custGeom>
              <a:avLst/>
              <a:gdLst/>
              <a:ahLst/>
              <a:cxnLst/>
              <a:rect l="l" t="t" r="r" b="b"/>
              <a:pathLst>
                <a:path w="412" h="330" extrusionOk="0">
                  <a:moveTo>
                    <a:pt x="1" y="124"/>
                  </a:moveTo>
                  <a:cubicBezTo>
                    <a:pt x="165" y="165"/>
                    <a:pt x="330" y="206"/>
                    <a:pt x="412" y="329"/>
                  </a:cubicBezTo>
                  <a:cubicBezTo>
                    <a:pt x="330" y="206"/>
                    <a:pt x="206" y="124"/>
                    <a:pt x="165" y="0"/>
                  </a:cubicBezTo>
                  <a:cubicBezTo>
                    <a:pt x="124" y="0"/>
                    <a:pt x="42" y="41"/>
                    <a:pt x="1" y="124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6" name="Google Shape;9976;p17"/>
            <p:cNvSpPr/>
            <p:nvPr/>
          </p:nvSpPr>
          <p:spPr>
            <a:xfrm>
              <a:off x="4680875" y="1235325"/>
              <a:ext cx="3125" cy="2100"/>
            </a:xfrm>
            <a:custGeom>
              <a:avLst/>
              <a:gdLst/>
              <a:ahLst/>
              <a:cxnLst/>
              <a:rect l="l" t="t" r="r" b="b"/>
              <a:pathLst>
                <a:path w="125" h="84" extrusionOk="0">
                  <a:moveTo>
                    <a:pt x="1" y="1"/>
                  </a:moveTo>
                  <a:lnTo>
                    <a:pt x="83" y="83"/>
                  </a:lnTo>
                  <a:lnTo>
                    <a:pt x="124" y="83"/>
                  </a:lnTo>
                  <a:lnTo>
                    <a:pt x="124" y="1"/>
                  </a:lnTo>
                  <a:cubicBezTo>
                    <a:pt x="83" y="83"/>
                    <a:pt x="1" y="83"/>
                    <a:pt x="1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7" name="Google Shape;9977;p17"/>
            <p:cNvSpPr/>
            <p:nvPr/>
          </p:nvSpPr>
          <p:spPr>
            <a:xfrm>
              <a:off x="3851075" y="1643050"/>
              <a:ext cx="12350" cy="10300"/>
            </a:xfrm>
            <a:custGeom>
              <a:avLst/>
              <a:gdLst/>
              <a:ahLst/>
              <a:cxnLst/>
              <a:rect l="l" t="t" r="r" b="b"/>
              <a:pathLst>
                <a:path w="494" h="412" extrusionOk="0">
                  <a:moveTo>
                    <a:pt x="247" y="1"/>
                  </a:moveTo>
                  <a:cubicBezTo>
                    <a:pt x="123" y="124"/>
                    <a:pt x="82" y="288"/>
                    <a:pt x="0" y="411"/>
                  </a:cubicBezTo>
                  <a:cubicBezTo>
                    <a:pt x="123" y="288"/>
                    <a:pt x="329" y="206"/>
                    <a:pt x="493" y="83"/>
                  </a:cubicBezTo>
                  <a:cubicBezTo>
                    <a:pt x="411" y="42"/>
                    <a:pt x="329" y="42"/>
                    <a:pt x="247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8" name="Google Shape;9978;p17"/>
            <p:cNvSpPr/>
            <p:nvPr/>
          </p:nvSpPr>
          <p:spPr>
            <a:xfrm>
              <a:off x="3849025" y="1653325"/>
              <a:ext cx="2075" cy="1050"/>
            </a:xfrm>
            <a:custGeom>
              <a:avLst/>
              <a:gdLst/>
              <a:ahLst/>
              <a:cxnLst/>
              <a:rect l="l" t="t" r="r" b="b"/>
              <a:pathLst>
                <a:path w="83" h="42" extrusionOk="0">
                  <a:moveTo>
                    <a:pt x="0" y="42"/>
                  </a:moveTo>
                  <a:lnTo>
                    <a:pt x="0" y="42"/>
                  </a:lnTo>
                  <a:cubicBezTo>
                    <a:pt x="82" y="42"/>
                    <a:pt x="82" y="42"/>
                    <a:pt x="82" y="0"/>
                  </a:cubicBezTo>
                  <a:cubicBezTo>
                    <a:pt x="82" y="42"/>
                    <a:pt x="0" y="42"/>
                    <a:pt x="0" y="4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9" name="Google Shape;9979;p17"/>
            <p:cNvSpPr/>
            <p:nvPr/>
          </p:nvSpPr>
          <p:spPr>
            <a:xfrm>
              <a:off x="3298550" y="1630725"/>
              <a:ext cx="4125" cy="2075"/>
            </a:xfrm>
            <a:custGeom>
              <a:avLst/>
              <a:gdLst/>
              <a:ahLst/>
              <a:cxnLst/>
              <a:rect l="l" t="t" r="r" b="b"/>
              <a:pathLst>
                <a:path w="165" h="83" extrusionOk="0">
                  <a:moveTo>
                    <a:pt x="164" y="1"/>
                  </a:moveTo>
                  <a:cubicBezTo>
                    <a:pt x="123" y="1"/>
                    <a:pt x="41" y="83"/>
                    <a:pt x="0" y="83"/>
                  </a:cubicBezTo>
                  <a:lnTo>
                    <a:pt x="0" y="83"/>
                  </a:lnTo>
                  <a:lnTo>
                    <a:pt x="41" y="83"/>
                  </a:lnTo>
                  <a:cubicBezTo>
                    <a:pt x="123" y="83"/>
                    <a:pt x="123" y="1"/>
                    <a:pt x="164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0" name="Google Shape;9980;p17"/>
            <p:cNvSpPr/>
            <p:nvPr/>
          </p:nvSpPr>
          <p:spPr>
            <a:xfrm>
              <a:off x="3302650" y="1625600"/>
              <a:ext cx="7225" cy="4125"/>
            </a:xfrm>
            <a:custGeom>
              <a:avLst/>
              <a:gdLst/>
              <a:ahLst/>
              <a:cxnLst/>
              <a:rect l="l" t="t" r="r" b="b"/>
              <a:pathLst>
                <a:path w="289" h="165" extrusionOk="0">
                  <a:moveTo>
                    <a:pt x="247" y="0"/>
                  </a:moveTo>
                  <a:cubicBezTo>
                    <a:pt x="165" y="41"/>
                    <a:pt x="83" y="124"/>
                    <a:pt x="0" y="165"/>
                  </a:cubicBezTo>
                  <a:cubicBezTo>
                    <a:pt x="83" y="124"/>
                    <a:pt x="206" y="124"/>
                    <a:pt x="288" y="41"/>
                  </a:cubicBezTo>
                  <a:cubicBezTo>
                    <a:pt x="288" y="82"/>
                    <a:pt x="247" y="82"/>
                    <a:pt x="247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1" name="Google Shape;9981;p17"/>
            <p:cNvSpPr/>
            <p:nvPr/>
          </p:nvSpPr>
          <p:spPr>
            <a:xfrm>
              <a:off x="4378950" y="544150"/>
              <a:ext cx="16450" cy="7225"/>
            </a:xfrm>
            <a:custGeom>
              <a:avLst/>
              <a:gdLst/>
              <a:ahLst/>
              <a:cxnLst/>
              <a:rect l="l" t="t" r="r" b="b"/>
              <a:pathLst>
                <a:path w="658" h="289" extrusionOk="0">
                  <a:moveTo>
                    <a:pt x="658" y="206"/>
                  </a:moveTo>
                  <a:cubicBezTo>
                    <a:pt x="575" y="124"/>
                    <a:pt x="534" y="42"/>
                    <a:pt x="452" y="1"/>
                  </a:cubicBezTo>
                  <a:cubicBezTo>
                    <a:pt x="329" y="1"/>
                    <a:pt x="247" y="42"/>
                    <a:pt x="0" y="83"/>
                  </a:cubicBezTo>
                  <a:cubicBezTo>
                    <a:pt x="329" y="206"/>
                    <a:pt x="452" y="247"/>
                    <a:pt x="534" y="288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2" name="Google Shape;9982;p17"/>
            <p:cNvSpPr/>
            <p:nvPr/>
          </p:nvSpPr>
          <p:spPr>
            <a:xfrm>
              <a:off x="4172525" y="541075"/>
              <a:ext cx="8225" cy="8250"/>
            </a:xfrm>
            <a:custGeom>
              <a:avLst/>
              <a:gdLst/>
              <a:ahLst/>
              <a:cxnLst/>
              <a:rect l="l" t="t" r="r" b="b"/>
              <a:pathLst>
                <a:path w="329" h="330" extrusionOk="0">
                  <a:moveTo>
                    <a:pt x="329" y="124"/>
                  </a:moveTo>
                  <a:lnTo>
                    <a:pt x="123" y="1"/>
                  </a:lnTo>
                  <a:cubicBezTo>
                    <a:pt x="82" y="42"/>
                    <a:pt x="0" y="165"/>
                    <a:pt x="0" y="206"/>
                  </a:cubicBezTo>
                  <a:cubicBezTo>
                    <a:pt x="0" y="247"/>
                    <a:pt x="165" y="247"/>
                    <a:pt x="288" y="329"/>
                  </a:cubicBezTo>
                  <a:cubicBezTo>
                    <a:pt x="288" y="247"/>
                    <a:pt x="329" y="165"/>
                    <a:pt x="329" y="124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3" name="Google Shape;9983;p17"/>
            <p:cNvSpPr/>
            <p:nvPr/>
          </p:nvSpPr>
          <p:spPr>
            <a:xfrm>
              <a:off x="4607975" y="1614300"/>
              <a:ext cx="15425" cy="8250"/>
            </a:xfrm>
            <a:custGeom>
              <a:avLst/>
              <a:gdLst/>
              <a:ahLst/>
              <a:cxnLst/>
              <a:rect l="l" t="t" r="r" b="b"/>
              <a:pathLst>
                <a:path w="617" h="330" extrusionOk="0">
                  <a:moveTo>
                    <a:pt x="329" y="0"/>
                  </a:moveTo>
                  <a:cubicBezTo>
                    <a:pt x="247" y="0"/>
                    <a:pt x="164" y="124"/>
                    <a:pt x="0" y="165"/>
                  </a:cubicBezTo>
                  <a:cubicBezTo>
                    <a:pt x="164" y="206"/>
                    <a:pt x="247" y="329"/>
                    <a:pt x="329" y="329"/>
                  </a:cubicBezTo>
                  <a:cubicBezTo>
                    <a:pt x="411" y="329"/>
                    <a:pt x="534" y="247"/>
                    <a:pt x="616" y="206"/>
                  </a:cubicBezTo>
                  <a:cubicBezTo>
                    <a:pt x="534" y="165"/>
                    <a:pt x="452" y="42"/>
                    <a:pt x="329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4" name="Google Shape;9984;p17"/>
            <p:cNvSpPr/>
            <p:nvPr/>
          </p:nvSpPr>
          <p:spPr>
            <a:xfrm>
              <a:off x="3764800" y="1617375"/>
              <a:ext cx="17475" cy="6200"/>
            </a:xfrm>
            <a:custGeom>
              <a:avLst/>
              <a:gdLst/>
              <a:ahLst/>
              <a:cxnLst/>
              <a:rect l="l" t="t" r="r" b="b"/>
              <a:pathLst>
                <a:path w="699" h="248" extrusionOk="0">
                  <a:moveTo>
                    <a:pt x="699" y="83"/>
                  </a:moveTo>
                  <a:cubicBezTo>
                    <a:pt x="699" y="42"/>
                    <a:pt x="658" y="1"/>
                    <a:pt x="658" y="1"/>
                  </a:cubicBezTo>
                  <a:cubicBezTo>
                    <a:pt x="452" y="1"/>
                    <a:pt x="206" y="42"/>
                    <a:pt x="0" y="42"/>
                  </a:cubicBezTo>
                  <a:cubicBezTo>
                    <a:pt x="0" y="83"/>
                    <a:pt x="42" y="124"/>
                    <a:pt x="42" y="247"/>
                  </a:cubicBezTo>
                  <a:cubicBezTo>
                    <a:pt x="288" y="206"/>
                    <a:pt x="493" y="124"/>
                    <a:pt x="699" y="8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5" name="Google Shape;9985;p17"/>
            <p:cNvSpPr/>
            <p:nvPr/>
          </p:nvSpPr>
          <p:spPr>
            <a:xfrm>
              <a:off x="3935275" y="3437225"/>
              <a:ext cx="14400" cy="5175"/>
            </a:xfrm>
            <a:custGeom>
              <a:avLst/>
              <a:gdLst/>
              <a:ahLst/>
              <a:cxnLst/>
              <a:rect l="l" t="t" r="r" b="b"/>
              <a:pathLst>
                <a:path w="576" h="207" extrusionOk="0">
                  <a:moveTo>
                    <a:pt x="576" y="165"/>
                  </a:moveTo>
                  <a:cubicBezTo>
                    <a:pt x="535" y="124"/>
                    <a:pt x="412" y="1"/>
                    <a:pt x="370" y="1"/>
                  </a:cubicBezTo>
                  <a:cubicBezTo>
                    <a:pt x="247" y="1"/>
                    <a:pt x="165" y="42"/>
                    <a:pt x="1" y="83"/>
                  </a:cubicBezTo>
                  <a:cubicBezTo>
                    <a:pt x="206" y="165"/>
                    <a:pt x="247" y="206"/>
                    <a:pt x="370" y="206"/>
                  </a:cubicBezTo>
                  <a:cubicBezTo>
                    <a:pt x="412" y="206"/>
                    <a:pt x="453" y="165"/>
                    <a:pt x="576" y="165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6" name="Google Shape;9986;p17"/>
            <p:cNvSpPr/>
            <p:nvPr/>
          </p:nvSpPr>
          <p:spPr>
            <a:xfrm>
              <a:off x="3514200" y="1610200"/>
              <a:ext cx="10300" cy="8225"/>
            </a:xfrm>
            <a:custGeom>
              <a:avLst/>
              <a:gdLst/>
              <a:ahLst/>
              <a:cxnLst/>
              <a:rect l="l" t="t" r="r" b="b"/>
              <a:pathLst>
                <a:path w="412" h="329" extrusionOk="0">
                  <a:moveTo>
                    <a:pt x="412" y="164"/>
                  </a:moveTo>
                  <a:cubicBezTo>
                    <a:pt x="371" y="123"/>
                    <a:pt x="247" y="0"/>
                    <a:pt x="206" y="0"/>
                  </a:cubicBezTo>
                  <a:cubicBezTo>
                    <a:pt x="206" y="0"/>
                    <a:pt x="1" y="82"/>
                    <a:pt x="42" y="123"/>
                  </a:cubicBezTo>
                  <a:cubicBezTo>
                    <a:pt x="124" y="164"/>
                    <a:pt x="165" y="288"/>
                    <a:pt x="206" y="329"/>
                  </a:cubicBezTo>
                  <a:cubicBezTo>
                    <a:pt x="330" y="288"/>
                    <a:pt x="371" y="206"/>
                    <a:pt x="412" y="164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7" name="Google Shape;9987;p17"/>
            <p:cNvSpPr/>
            <p:nvPr/>
          </p:nvSpPr>
          <p:spPr>
            <a:xfrm>
              <a:off x="2898000" y="2908325"/>
              <a:ext cx="15450" cy="6175"/>
            </a:xfrm>
            <a:custGeom>
              <a:avLst/>
              <a:gdLst/>
              <a:ahLst/>
              <a:cxnLst/>
              <a:rect l="l" t="t" r="r" b="b"/>
              <a:pathLst>
                <a:path w="618" h="247" extrusionOk="0">
                  <a:moveTo>
                    <a:pt x="1" y="206"/>
                  </a:moveTo>
                  <a:cubicBezTo>
                    <a:pt x="206" y="206"/>
                    <a:pt x="371" y="247"/>
                    <a:pt x="576" y="247"/>
                  </a:cubicBezTo>
                  <a:cubicBezTo>
                    <a:pt x="576" y="206"/>
                    <a:pt x="617" y="165"/>
                    <a:pt x="617" y="124"/>
                  </a:cubicBezTo>
                  <a:cubicBezTo>
                    <a:pt x="453" y="42"/>
                    <a:pt x="247" y="42"/>
                    <a:pt x="83" y="0"/>
                  </a:cubicBezTo>
                  <a:cubicBezTo>
                    <a:pt x="42" y="124"/>
                    <a:pt x="42" y="165"/>
                    <a:pt x="1" y="206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8" name="Google Shape;9988;p17"/>
            <p:cNvSpPr/>
            <p:nvPr/>
          </p:nvSpPr>
          <p:spPr>
            <a:xfrm>
              <a:off x="4150950" y="1608125"/>
              <a:ext cx="9275" cy="6200"/>
            </a:xfrm>
            <a:custGeom>
              <a:avLst/>
              <a:gdLst/>
              <a:ahLst/>
              <a:cxnLst/>
              <a:rect l="l" t="t" r="r" b="b"/>
              <a:pathLst>
                <a:path w="371" h="248" extrusionOk="0">
                  <a:moveTo>
                    <a:pt x="165" y="247"/>
                  </a:moveTo>
                  <a:cubicBezTo>
                    <a:pt x="247" y="206"/>
                    <a:pt x="329" y="165"/>
                    <a:pt x="370" y="83"/>
                  </a:cubicBezTo>
                  <a:cubicBezTo>
                    <a:pt x="247" y="42"/>
                    <a:pt x="206" y="1"/>
                    <a:pt x="165" y="1"/>
                  </a:cubicBezTo>
                  <a:cubicBezTo>
                    <a:pt x="124" y="42"/>
                    <a:pt x="1" y="83"/>
                    <a:pt x="1" y="206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9" name="Google Shape;9989;p17"/>
            <p:cNvSpPr/>
            <p:nvPr/>
          </p:nvSpPr>
          <p:spPr>
            <a:xfrm>
              <a:off x="3979450" y="2542700"/>
              <a:ext cx="13375" cy="9275"/>
            </a:xfrm>
            <a:custGeom>
              <a:avLst/>
              <a:gdLst/>
              <a:ahLst/>
              <a:cxnLst/>
              <a:rect l="l" t="t" r="r" b="b"/>
              <a:pathLst>
                <a:path w="535" h="371" extrusionOk="0">
                  <a:moveTo>
                    <a:pt x="0" y="247"/>
                  </a:moveTo>
                  <a:cubicBezTo>
                    <a:pt x="41" y="288"/>
                    <a:pt x="82" y="371"/>
                    <a:pt x="123" y="371"/>
                  </a:cubicBezTo>
                  <a:cubicBezTo>
                    <a:pt x="288" y="288"/>
                    <a:pt x="411" y="247"/>
                    <a:pt x="534" y="206"/>
                  </a:cubicBezTo>
                  <a:cubicBezTo>
                    <a:pt x="493" y="165"/>
                    <a:pt x="452" y="83"/>
                    <a:pt x="452" y="1"/>
                  </a:cubicBezTo>
                  <a:cubicBezTo>
                    <a:pt x="247" y="83"/>
                    <a:pt x="123" y="165"/>
                    <a:pt x="0" y="247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0" name="Google Shape;9990;p17"/>
            <p:cNvSpPr/>
            <p:nvPr/>
          </p:nvSpPr>
          <p:spPr>
            <a:xfrm>
              <a:off x="2887750" y="2516000"/>
              <a:ext cx="20550" cy="7225"/>
            </a:xfrm>
            <a:custGeom>
              <a:avLst/>
              <a:gdLst/>
              <a:ahLst/>
              <a:cxnLst/>
              <a:rect l="l" t="t" r="r" b="b"/>
              <a:pathLst>
                <a:path w="822" h="289" extrusionOk="0">
                  <a:moveTo>
                    <a:pt x="822" y="1"/>
                  </a:moveTo>
                  <a:lnTo>
                    <a:pt x="0" y="1"/>
                  </a:lnTo>
                  <a:cubicBezTo>
                    <a:pt x="206" y="288"/>
                    <a:pt x="247" y="288"/>
                    <a:pt x="822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1" name="Google Shape;9991;p17"/>
            <p:cNvSpPr/>
            <p:nvPr/>
          </p:nvSpPr>
          <p:spPr>
            <a:xfrm>
              <a:off x="2887750" y="2516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2" name="Google Shape;9992;p17"/>
            <p:cNvSpPr/>
            <p:nvPr/>
          </p:nvSpPr>
          <p:spPr>
            <a:xfrm>
              <a:off x="2984275" y="2913450"/>
              <a:ext cx="9275" cy="6200"/>
            </a:xfrm>
            <a:custGeom>
              <a:avLst/>
              <a:gdLst/>
              <a:ahLst/>
              <a:cxnLst/>
              <a:rect l="l" t="t" r="r" b="b"/>
              <a:pathLst>
                <a:path w="371" h="248" extrusionOk="0">
                  <a:moveTo>
                    <a:pt x="370" y="42"/>
                  </a:moveTo>
                  <a:lnTo>
                    <a:pt x="165" y="1"/>
                  </a:lnTo>
                  <a:cubicBezTo>
                    <a:pt x="83" y="42"/>
                    <a:pt x="42" y="124"/>
                    <a:pt x="1" y="206"/>
                  </a:cubicBezTo>
                  <a:cubicBezTo>
                    <a:pt x="42" y="206"/>
                    <a:pt x="165" y="247"/>
                    <a:pt x="247" y="247"/>
                  </a:cubicBezTo>
                  <a:cubicBezTo>
                    <a:pt x="288" y="206"/>
                    <a:pt x="370" y="124"/>
                    <a:pt x="370" y="4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3" name="Google Shape;9993;p17"/>
            <p:cNvSpPr/>
            <p:nvPr/>
          </p:nvSpPr>
          <p:spPr>
            <a:xfrm>
              <a:off x="3230750" y="2506775"/>
              <a:ext cx="6200" cy="9250"/>
            </a:xfrm>
            <a:custGeom>
              <a:avLst/>
              <a:gdLst/>
              <a:ahLst/>
              <a:cxnLst/>
              <a:rect l="l" t="t" r="r" b="b"/>
              <a:pathLst>
                <a:path w="248" h="370" extrusionOk="0">
                  <a:moveTo>
                    <a:pt x="42" y="370"/>
                  </a:moveTo>
                  <a:lnTo>
                    <a:pt x="247" y="370"/>
                  </a:lnTo>
                  <a:lnTo>
                    <a:pt x="247" y="0"/>
                  </a:lnTo>
                  <a:cubicBezTo>
                    <a:pt x="206" y="0"/>
                    <a:pt x="42" y="0"/>
                    <a:pt x="42" y="41"/>
                  </a:cubicBezTo>
                  <a:cubicBezTo>
                    <a:pt x="1" y="164"/>
                    <a:pt x="1" y="247"/>
                    <a:pt x="42" y="37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4" name="Google Shape;9994;p17"/>
            <p:cNvSpPr/>
            <p:nvPr/>
          </p:nvSpPr>
          <p:spPr>
            <a:xfrm>
              <a:off x="3179400" y="2505750"/>
              <a:ext cx="10300" cy="8225"/>
            </a:xfrm>
            <a:custGeom>
              <a:avLst/>
              <a:gdLst/>
              <a:ahLst/>
              <a:cxnLst/>
              <a:rect l="l" t="t" r="r" b="b"/>
              <a:pathLst>
                <a:path w="412" h="329" extrusionOk="0">
                  <a:moveTo>
                    <a:pt x="206" y="41"/>
                  </a:moveTo>
                  <a:cubicBezTo>
                    <a:pt x="83" y="82"/>
                    <a:pt x="83" y="205"/>
                    <a:pt x="1" y="247"/>
                  </a:cubicBezTo>
                  <a:cubicBezTo>
                    <a:pt x="42" y="247"/>
                    <a:pt x="165" y="288"/>
                    <a:pt x="247" y="329"/>
                  </a:cubicBezTo>
                  <a:cubicBezTo>
                    <a:pt x="288" y="288"/>
                    <a:pt x="371" y="164"/>
                    <a:pt x="371" y="123"/>
                  </a:cubicBezTo>
                  <a:cubicBezTo>
                    <a:pt x="412" y="82"/>
                    <a:pt x="247" y="0"/>
                    <a:pt x="206" y="4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5" name="Google Shape;9995;p17"/>
            <p:cNvSpPr/>
            <p:nvPr/>
          </p:nvSpPr>
          <p:spPr>
            <a:xfrm>
              <a:off x="5745875" y="1536250"/>
              <a:ext cx="13375" cy="7200"/>
            </a:xfrm>
            <a:custGeom>
              <a:avLst/>
              <a:gdLst/>
              <a:ahLst/>
              <a:cxnLst/>
              <a:rect l="l" t="t" r="r" b="b"/>
              <a:pathLst>
                <a:path w="535" h="288" extrusionOk="0">
                  <a:moveTo>
                    <a:pt x="494" y="0"/>
                  </a:moveTo>
                  <a:cubicBezTo>
                    <a:pt x="329" y="41"/>
                    <a:pt x="206" y="83"/>
                    <a:pt x="1" y="165"/>
                  </a:cubicBezTo>
                  <a:cubicBezTo>
                    <a:pt x="1" y="206"/>
                    <a:pt x="42" y="247"/>
                    <a:pt x="42" y="288"/>
                  </a:cubicBezTo>
                  <a:cubicBezTo>
                    <a:pt x="206" y="247"/>
                    <a:pt x="412" y="247"/>
                    <a:pt x="535" y="206"/>
                  </a:cubicBezTo>
                  <a:cubicBezTo>
                    <a:pt x="535" y="83"/>
                    <a:pt x="494" y="41"/>
                    <a:pt x="494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6" name="Google Shape;9996;p17"/>
            <p:cNvSpPr/>
            <p:nvPr/>
          </p:nvSpPr>
          <p:spPr>
            <a:xfrm>
              <a:off x="3574800" y="305900"/>
              <a:ext cx="9275" cy="11325"/>
            </a:xfrm>
            <a:custGeom>
              <a:avLst/>
              <a:gdLst/>
              <a:ahLst/>
              <a:cxnLst/>
              <a:rect l="l" t="t" r="r" b="b"/>
              <a:pathLst>
                <a:path w="371" h="453" extrusionOk="0">
                  <a:moveTo>
                    <a:pt x="165" y="0"/>
                  </a:moveTo>
                  <a:cubicBezTo>
                    <a:pt x="83" y="165"/>
                    <a:pt x="42" y="288"/>
                    <a:pt x="1" y="411"/>
                  </a:cubicBezTo>
                  <a:cubicBezTo>
                    <a:pt x="42" y="411"/>
                    <a:pt x="165" y="411"/>
                    <a:pt x="206" y="452"/>
                  </a:cubicBezTo>
                  <a:cubicBezTo>
                    <a:pt x="247" y="329"/>
                    <a:pt x="288" y="206"/>
                    <a:pt x="370" y="82"/>
                  </a:cubicBezTo>
                  <a:cubicBezTo>
                    <a:pt x="288" y="0"/>
                    <a:pt x="206" y="0"/>
                    <a:pt x="165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7" name="Google Shape;9997;p17"/>
            <p:cNvSpPr/>
            <p:nvPr/>
          </p:nvSpPr>
          <p:spPr>
            <a:xfrm>
              <a:off x="2890825" y="2159650"/>
              <a:ext cx="11325" cy="6175"/>
            </a:xfrm>
            <a:custGeom>
              <a:avLst/>
              <a:gdLst/>
              <a:ahLst/>
              <a:cxnLst/>
              <a:rect l="l" t="t" r="r" b="b"/>
              <a:pathLst>
                <a:path w="453" h="247" extrusionOk="0">
                  <a:moveTo>
                    <a:pt x="247" y="247"/>
                  </a:moveTo>
                  <a:cubicBezTo>
                    <a:pt x="288" y="247"/>
                    <a:pt x="452" y="205"/>
                    <a:pt x="452" y="205"/>
                  </a:cubicBezTo>
                  <a:cubicBezTo>
                    <a:pt x="452" y="164"/>
                    <a:pt x="411" y="41"/>
                    <a:pt x="329" y="0"/>
                  </a:cubicBezTo>
                  <a:cubicBezTo>
                    <a:pt x="247" y="0"/>
                    <a:pt x="124" y="41"/>
                    <a:pt x="0" y="123"/>
                  </a:cubicBezTo>
                  <a:cubicBezTo>
                    <a:pt x="83" y="164"/>
                    <a:pt x="124" y="205"/>
                    <a:pt x="247" y="247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8" name="Google Shape;9998;p17"/>
            <p:cNvSpPr/>
            <p:nvPr/>
          </p:nvSpPr>
          <p:spPr>
            <a:xfrm>
              <a:off x="2841525" y="3827500"/>
              <a:ext cx="16450" cy="11325"/>
            </a:xfrm>
            <a:custGeom>
              <a:avLst/>
              <a:gdLst/>
              <a:ahLst/>
              <a:cxnLst/>
              <a:rect l="l" t="t" r="r" b="b"/>
              <a:pathLst>
                <a:path w="658" h="453" extrusionOk="0">
                  <a:moveTo>
                    <a:pt x="658" y="370"/>
                  </a:moveTo>
                  <a:cubicBezTo>
                    <a:pt x="535" y="247"/>
                    <a:pt x="411" y="123"/>
                    <a:pt x="247" y="0"/>
                  </a:cubicBezTo>
                  <a:cubicBezTo>
                    <a:pt x="165" y="41"/>
                    <a:pt x="124" y="123"/>
                    <a:pt x="1" y="206"/>
                  </a:cubicBezTo>
                  <a:cubicBezTo>
                    <a:pt x="124" y="329"/>
                    <a:pt x="206" y="411"/>
                    <a:pt x="370" y="452"/>
                  </a:cubicBezTo>
                  <a:cubicBezTo>
                    <a:pt x="411" y="452"/>
                    <a:pt x="576" y="411"/>
                    <a:pt x="658" y="37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9" name="Google Shape;9999;p17"/>
            <p:cNvSpPr/>
            <p:nvPr/>
          </p:nvSpPr>
          <p:spPr>
            <a:xfrm>
              <a:off x="3488525" y="2098025"/>
              <a:ext cx="10300" cy="9250"/>
            </a:xfrm>
            <a:custGeom>
              <a:avLst/>
              <a:gdLst/>
              <a:ahLst/>
              <a:cxnLst/>
              <a:rect l="l" t="t" r="r" b="b"/>
              <a:pathLst>
                <a:path w="412" h="370" extrusionOk="0">
                  <a:moveTo>
                    <a:pt x="1" y="165"/>
                  </a:moveTo>
                  <a:cubicBezTo>
                    <a:pt x="42" y="206"/>
                    <a:pt x="83" y="329"/>
                    <a:pt x="206" y="370"/>
                  </a:cubicBezTo>
                  <a:cubicBezTo>
                    <a:pt x="330" y="329"/>
                    <a:pt x="412" y="288"/>
                    <a:pt x="412" y="206"/>
                  </a:cubicBezTo>
                  <a:cubicBezTo>
                    <a:pt x="371" y="165"/>
                    <a:pt x="247" y="123"/>
                    <a:pt x="206" y="0"/>
                  </a:cubicBezTo>
                  <a:cubicBezTo>
                    <a:pt x="83" y="123"/>
                    <a:pt x="1" y="165"/>
                    <a:pt x="1" y="165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0" name="Google Shape;10000;p17"/>
            <p:cNvSpPr/>
            <p:nvPr/>
          </p:nvSpPr>
          <p:spPr>
            <a:xfrm>
              <a:off x="5615450" y="1964500"/>
              <a:ext cx="13375" cy="7225"/>
            </a:xfrm>
            <a:custGeom>
              <a:avLst/>
              <a:gdLst/>
              <a:ahLst/>
              <a:cxnLst/>
              <a:rect l="l" t="t" r="r" b="b"/>
              <a:pathLst>
                <a:path w="535" h="289" extrusionOk="0">
                  <a:moveTo>
                    <a:pt x="535" y="165"/>
                  </a:moveTo>
                  <a:cubicBezTo>
                    <a:pt x="494" y="124"/>
                    <a:pt x="370" y="83"/>
                    <a:pt x="288" y="1"/>
                  </a:cubicBezTo>
                  <a:cubicBezTo>
                    <a:pt x="206" y="83"/>
                    <a:pt x="124" y="124"/>
                    <a:pt x="1" y="206"/>
                  </a:cubicBezTo>
                  <a:cubicBezTo>
                    <a:pt x="165" y="288"/>
                    <a:pt x="288" y="288"/>
                    <a:pt x="370" y="288"/>
                  </a:cubicBezTo>
                  <a:cubicBezTo>
                    <a:pt x="411" y="288"/>
                    <a:pt x="535" y="165"/>
                    <a:pt x="535" y="165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1" name="Google Shape;10001;p17"/>
            <p:cNvSpPr/>
            <p:nvPr/>
          </p:nvSpPr>
          <p:spPr>
            <a:xfrm>
              <a:off x="2705975" y="927225"/>
              <a:ext cx="10275" cy="7225"/>
            </a:xfrm>
            <a:custGeom>
              <a:avLst/>
              <a:gdLst/>
              <a:ahLst/>
              <a:cxnLst/>
              <a:rect l="l" t="t" r="r" b="b"/>
              <a:pathLst>
                <a:path w="411" h="289" extrusionOk="0">
                  <a:moveTo>
                    <a:pt x="411" y="124"/>
                  </a:moveTo>
                  <a:cubicBezTo>
                    <a:pt x="288" y="83"/>
                    <a:pt x="205" y="83"/>
                    <a:pt x="82" y="1"/>
                  </a:cubicBezTo>
                  <a:cubicBezTo>
                    <a:pt x="41" y="83"/>
                    <a:pt x="41" y="124"/>
                    <a:pt x="0" y="165"/>
                  </a:cubicBezTo>
                  <a:cubicBezTo>
                    <a:pt x="41" y="206"/>
                    <a:pt x="123" y="288"/>
                    <a:pt x="205" y="206"/>
                  </a:cubicBezTo>
                  <a:cubicBezTo>
                    <a:pt x="288" y="206"/>
                    <a:pt x="329" y="165"/>
                    <a:pt x="411" y="124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2" name="Google Shape;10002;p17"/>
            <p:cNvSpPr/>
            <p:nvPr/>
          </p:nvSpPr>
          <p:spPr>
            <a:xfrm>
              <a:off x="3283125" y="3302700"/>
              <a:ext cx="8250" cy="6175"/>
            </a:xfrm>
            <a:custGeom>
              <a:avLst/>
              <a:gdLst/>
              <a:ahLst/>
              <a:cxnLst/>
              <a:rect l="l" t="t" r="r" b="b"/>
              <a:pathLst>
                <a:path w="330" h="247" extrusionOk="0">
                  <a:moveTo>
                    <a:pt x="247" y="0"/>
                  </a:moveTo>
                  <a:lnTo>
                    <a:pt x="83" y="0"/>
                  </a:lnTo>
                  <a:cubicBezTo>
                    <a:pt x="42" y="82"/>
                    <a:pt x="42" y="206"/>
                    <a:pt x="1" y="247"/>
                  </a:cubicBezTo>
                  <a:lnTo>
                    <a:pt x="330" y="247"/>
                  </a:lnTo>
                  <a:cubicBezTo>
                    <a:pt x="247" y="206"/>
                    <a:pt x="247" y="82"/>
                    <a:pt x="247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3" name="Google Shape;10003;p17"/>
            <p:cNvSpPr/>
            <p:nvPr/>
          </p:nvSpPr>
          <p:spPr>
            <a:xfrm>
              <a:off x="4787700" y="920050"/>
              <a:ext cx="6175" cy="6175"/>
            </a:xfrm>
            <a:custGeom>
              <a:avLst/>
              <a:gdLst/>
              <a:ahLst/>
              <a:cxnLst/>
              <a:rect l="l" t="t" r="r" b="b"/>
              <a:pathLst>
                <a:path w="247" h="247" extrusionOk="0">
                  <a:moveTo>
                    <a:pt x="247" y="165"/>
                  </a:moveTo>
                  <a:cubicBezTo>
                    <a:pt x="206" y="82"/>
                    <a:pt x="82" y="41"/>
                    <a:pt x="41" y="0"/>
                  </a:cubicBezTo>
                  <a:cubicBezTo>
                    <a:pt x="41" y="41"/>
                    <a:pt x="0" y="82"/>
                    <a:pt x="0" y="165"/>
                  </a:cubicBezTo>
                  <a:cubicBezTo>
                    <a:pt x="41" y="206"/>
                    <a:pt x="82" y="206"/>
                    <a:pt x="164" y="247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4" name="Google Shape;10004;p17"/>
            <p:cNvSpPr/>
            <p:nvPr/>
          </p:nvSpPr>
          <p:spPr>
            <a:xfrm>
              <a:off x="5363850" y="3297550"/>
              <a:ext cx="14400" cy="7225"/>
            </a:xfrm>
            <a:custGeom>
              <a:avLst/>
              <a:gdLst/>
              <a:ahLst/>
              <a:cxnLst/>
              <a:rect l="l" t="t" r="r" b="b"/>
              <a:pathLst>
                <a:path w="576" h="289" extrusionOk="0">
                  <a:moveTo>
                    <a:pt x="575" y="206"/>
                  </a:moveTo>
                  <a:cubicBezTo>
                    <a:pt x="411" y="165"/>
                    <a:pt x="247" y="42"/>
                    <a:pt x="123" y="1"/>
                  </a:cubicBezTo>
                  <a:cubicBezTo>
                    <a:pt x="82" y="42"/>
                    <a:pt x="82" y="83"/>
                    <a:pt x="0" y="83"/>
                  </a:cubicBezTo>
                  <a:cubicBezTo>
                    <a:pt x="164" y="124"/>
                    <a:pt x="329" y="206"/>
                    <a:pt x="493" y="288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5" name="Google Shape;10005;p17"/>
            <p:cNvSpPr/>
            <p:nvPr/>
          </p:nvSpPr>
          <p:spPr>
            <a:xfrm>
              <a:off x="4462125" y="891275"/>
              <a:ext cx="13375" cy="13400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288" y="535"/>
                  </a:moveTo>
                  <a:cubicBezTo>
                    <a:pt x="412" y="371"/>
                    <a:pt x="453" y="165"/>
                    <a:pt x="535" y="1"/>
                  </a:cubicBezTo>
                  <a:cubicBezTo>
                    <a:pt x="329" y="165"/>
                    <a:pt x="206" y="330"/>
                    <a:pt x="1" y="412"/>
                  </a:cubicBezTo>
                  <a:cubicBezTo>
                    <a:pt x="83" y="412"/>
                    <a:pt x="206" y="494"/>
                    <a:pt x="288" y="535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6" name="Google Shape;10006;p17"/>
            <p:cNvSpPr/>
            <p:nvPr/>
          </p:nvSpPr>
          <p:spPr>
            <a:xfrm>
              <a:off x="3736050" y="3879875"/>
              <a:ext cx="2075" cy="2075"/>
            </a:xfrm>
            <a:custGeom>
              <a:avLst/>
              <a:gdLst/>
              <a:ahLst/>
              <a:cxnLst/>
              <a:rect l="l" t="t" r="r" b="b"/>
              <a:pathLst>
                <a:path w="83" h="83" extrusionOk="0">
                  <a:moveTo>
                    <a:pt x="82" y="82"/>
                  </a:moveTo>
                  <a:cubicBezTo>
                    <a:pt x="82" y="82"/>
                    <a:pt x="0" y="0"/>
                    <a:pt x="82" y="82"/>
                  </a:cubicBezTo>
                  <a:cubicBezTo>
                    <a:pt x="0" y="82"/>
                    <a:pt x="0" y="82"/>
                    <a:pt x="82" y="82"/>
                  </a:cubicBezTo>
                  <a:cubicBezTo>
                    <a:pt x="0" y="82"/>
                    <a:pt x="82" y="82"/>
                    <a:pt x="82" y="8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7" name="Google Shape;10007;p17"/>
            <p:cNvSpPr/>
            <p:nvPr/>
          </p:nvSpPr>
          <p:spPr>
            <a:xfrm>
              <a:off x="3339625" y="1964500"/>
              <a:ext cx="9275" cy="7225"/>
            </a:xfrm>
            <a:custGeom>
              <a:avLst/>
              <a:gdLst/>
              <a:ahLst/>
              <a:cxnLst/>
              <a:rect l="l" t="t" r="r" b="b"/>
              <a:pathLst>
                <a:path w="371" h="289" extrusionOk="0">
                  <a:moveTo>
                    <a:pt x="165" y="1"/>
                  </a:moveTo>
                  <a:lnTo>
                    <a:pt x="0" y="165"/>
                  </a:lnTo>
                  <a:cubicBezTo>
                    <a:pt x="41" y="206"/>
                    <a:pt x="83" y="288"/>
                    <a:pt x="165" y="288"/>
                  </a:cubicBezTo>
                  <a:cubicBezTo>
                    <a:pt x="206" y="288"/>
                    <a:pt x="247" y="206"/>
                    <a:pt x="370" y="165"/>
                  </a:cubicBezTo>
                  <a:cubicBezTo>
                    <a:pt x="329" y="124"/>
                    <a:pt x="247" y="83"/>
                    <a:pt x="165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8" name="Google Shape;10008;p17"/>
            <p:cNvSpPr/>
            <p:nvPr/>
          </p:nvSpPr>
          <p:spPr>
            <a:xfrm>
              <a:off x="3407400" y="1927525"/>
              <a:ext cx="19550" cy="7225"/>
            </a:xfrm>
            <a:custGeom>
              <a:avLst/>
              <a:gdLst/>
              <a:ahLst/>
              <a:cxnLst/>
              <a:rect l="l" t="t" r="r" b="b"/>
              <a:pathLst>
                <a:path w="782" h="289" extrusionOk="0">
                  <a:moveTo>
                    <a:pt x="1" y="288"/>
                  </a:moveTo>
                  <a:cubicBezTo>
                    <a:pt x="329" y="288"/>
                    <a:pt x="576" y="247"/>
                    <a:pt x="781" y="247"/>
                  </a:cubicBezTo>
                  <a:cubicBezTo>
                    <a:pt x="411" y="1"/>
                    <a:pt x="411" y="1"/>
                    <a:pt x="1" y="288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9" name="Google Shape;10009;p17"/>
            <p:cNvSpPr/>
            <p:nvPr/>
          </p:nvSpPr>
          <p:spPr>
            <a:xfrm>
              <a:off x="3427950" y="1932675"/>
              <a:ext cx="2075" cy="1050"/>
            </a:xfrm>
            <a:custGeom>
              <a:avLst/>
              <a:gdLst/>
              <a:ahLst/>
              <a:cxnLst/>
              <a:rect l="l" t="t" r="r" b="b"/>
              <a:pathLst>
                <a:path w="83" h="42" extrusionOk="0">
                  <a:moveTo>
                    <a:pt x="0" y="0"/>
                  </a:moveTo>
                  <a:cubicBezTo>
                    <a:pt x="0" y="41"/>
                    <a:pt x="0" y="41"/>
                    <a:pt x="0" y="0"/>
                  </a:cubicBezTo>
                  <a:lnTo>
                    <a:pt x="0" y="0"/>
                  </a:lnTo>
                  <a:cubicBezTo>
                    <a:pt x="0" y="41"/>
                    <a:pt x="0" y="41"/>
                    <a:pt x="0" y="0"/>
                  </a:cubicBezTo>
                  <a:cubicBezTo>
                    <a:pt x="0" y="41"/>
                    <a:pt x="82" y="0"/>
                    <a:pt x="0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0" name="Google Shape;10010;p17"/>
            <p:cNvSpPr/>
            <p:nvPr/>
          </p:nvSpPr>
          <p:spPr>
            <a:xfrm>
              <a:off x="3884950" y="3835700"/>
              <a:ext cx="7225" cy="10300"/>
            </a:xfrm>
            <a:custGeom>
              <a:avLst/>
              <a:gdLst/>
              <a:ahLst/>
              <a:cxnLst/>
              <a:rect l="l" t="t" r="r" b="b"/>
              <a:pathLst>
                <a:path w="289" h="412" extrusionOk="0">
                  <a:moveTo>
                    <a:pt x="83" y="1"/>
                  </a:moveTo>
                  <a:cubicBezTo>
                    <a:pt x="83" y="124"/>
                    <a:pt x="83" y="247"/>
                    <a:pt x="1" y="412"/>
                  </a:cubicBezTo>
                  <a:lnTo>
                    <a:pt x="206" y="412"/>
                  </a:lnTo>
                  <a:cubicBezTo>
                    <a:pt x="206" y="247"/>
                    <a:pt x="288" y="124"/>
                    <a:pt x="288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1" name="Google Shape;10011;p17"/>
            <p:cNvSpPr/>
            <p:nvPr/>
          </p:nvSpPr>
          <p:spPr>
            <a:xfrm>
              <a:off x="2429700" y="489725"/>
              <a:ext cx="10300" cy="5175"/>
            </a:xfrm>
            <a:custGeom>
              <a:avLst/>
              <a:gdLst/>
              <a:ahLst/>
              <a:cxnLst/>
              <a:rect l="l" t="t" r="r" b="b"/>
              <a:pathLst>
                <a:path w="412" h="207" extrusionOk="0">
                  <a:moveTo>
                    <a:pt x="411" y="165"/>
                  </a:moveTo>
                  <a:cubicBezTo>
                    <a:pt x="370" y="83"/>
                    <a:pt x="288" y="1"/>
                    <a:pt x="288" y="1"/>
                  </a:cubicBezTo>
                  <a:cubicBezTo>
                    <a:pt x="206" y="1"/>
                    <a:pt x="83" y="42"/>
                    <a:pt x="1" y="42"/>
                  </a:cubicBezTo>
                  <a:cubicBezTo>
                    <a:pt x="42" y="165"/>
                    <a:pt x="83" y="165"/>
                    <a:pt x="165" y="206"/>
                  </a:cubicBezTo>
                  <a:cubicBezTo>
                    <a:pt x="247" y="206"/>
                    <a:pt x="288" y="206"/>
                    <a:pt x="411" y="165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2" name="Google Shape;10012;p17"/>
            <p:cNvSpPr/>
            <p:nvPr/>
          </p:nvSpPr>
          <p:spPr>
            <a:xfrm>
              <a:off x="4375875" y="1913150"/>
              <a:ext cx="12350" cy="7225"/>
            </a:xfrm>
            <a:custGeom>
              <a:avLst/>
              <a:gdLst/>
              <a:ahLst/>
              <a:cxnLst/>
              <a:rect l="l" t="t" r="r" b="b"/>
              <a:pathLst>
                <a:path w="494" h="289" extrusionOk="0">
                  <a:moveTo>
                    <a:pt x="493" y="124"/>
                  </a:moveTo>
                  <a:cubicBezTo>
                    <a:pt x="411" y="83"/>
                    <a:pt x="288" y="1"/>
                    <a:pt x="205" y="1"/>
                  </a:cubicBezTo>
                  <a:cubicBezTo>
                    <a:pt x="164" y="1"/>
                    <a:pt x="82" y="83"/>
                    <a:pt x="0" y="165"/>
                  </a:cubicBezTo>
                  <a:cubicBezTo>
                    <a:pt x="82" y="206"/>
                    <a:pt x="205" y="288"/>
                    <a:pt x="370" y="288"/>
                  </a:cubicBezTo>
                  <a:cubicBezTo>
                    <a:pt x="411" y="206"/>
                    <a:pt x="452" y="124"/>
                    <a:pt x="493" y="124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3" name="Google Shape;10013;p17"/>
            <p:cNvSpPr/>
            <p:nvPr/>
          </p:nvSpPr>
          <p:spPr>
            <a:xfrm>
              <a:off x="4576125" y="1244575"/>
              <a:ext cx="12350" cy="8250"/>
            </a:xfrm>
            <a:custGeom>
              <a:avLst/>
              <a:gdLst/>
              <a:ahLst/>
              <a:cxnLst/>
              <a:rect l="l" t="t" r="r" b="b"/>
              <a:pathLst>
                <a:path w="494" h="330" extrusionOk="0">
                  <a:moveTo>
                    <a:pt x="1" y="83"/>
                  </a:moveTo>
                  <a:cubicBezTo>
                    <a:pt x="1" y="165"/>
                    <a:pt x="42" y="247"/>
                    <a:pt x="165" y="329"/>
                  </a:cubicBezTo>
                  <a:cubicBezTo>
                    <a:pt x="206" y="329"/>
                    <a:pt x="370" y="247"/>
                    <a:pt x="494" y="206"/>
                  </a:cubicBezTo>
                  <a:cubicBezTo>
                    <a:pt x="329" y="83"/>
                    <a:pt x="288" y="42"/>
                    <a:pt x="206" y="42"/>
                  </a:cubicBezTo>
                  <a:cubicBezTo>
                    <a:pt x="165" y="1"/>
                    <a:pt x="1" y="83"/>
                    <a:pt x="1" y="8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4" name="Google Shape;10014;p17"/>
            <p:cNvSpPr/>
            <p:nvPr/>
          </p:nvSpPr>
          <p:spPr>
            <a:xfrm>
              <a:off x="4977675" y="1759100"/>
              <a:ext cx="8250" cy="8250"/>
            </a:xfrm>
            <a:custGeom>
              <a:avLst/>
              <a:gdLst/>
              <a:ahLst/>
              <a:cxnLst/>
              <a:rect l="l" t="t" r="r" b="b"/>
              <a:pathLst>
                <a:path w="330" h="330" extrusionOk="0">
                  <a:moveTo>
                    <a:pt x="1" y="329"/>
                  </a:moveTo>
                  <a:lnTo>
                    <a:pt x="330" y="329"/>
                  </a:lnTo>
                  <a:cubicBezTo>
                    <a:pt x="330" y="206"/>
                    <a:pt x="247" y="124"/>
                    <a:pt x="247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5" name="Google Shape;10015;p17"/>
            <p:cNvSpPr/>
            <p:nvPr/>
          </p:nvSpPr>
          <p:spPr>
            <a:xfrm>
              <a:off x="3396100" y="474325"/>
              <a:ext cx="11325" cy="16450"/>
            </a:xfrm>
            <a:custGeom>
              <a:avLst/>
              <a:gdLst/>
              <a:ahLst/>
              <a:cxnLst/>
              <a:rect l="l" t="t" r="r" b="b"/>
              <a:pathLst>
                <a:path w="453" h="658" extrusionOk="0">
                  <a:moveTo>
                    <a:pt x="165" y="0"/>
                  </a:moveTo>
                  <a:cubicBezTo>
                    <a:pt x="124" y="329"/>
                    <a:pt x="42" y="452"/>
                    <a:pt x="1" y="658"/>
                  </a:cubicBezTo>
                  <a:cubicBezTo>
                    <a:pt x="329" y="576"/>
                    <a:pt x="453" y="370"/>
                    <a:pt x="165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6" name="Google Shape;10016;p17"/>
            <p:cNvSpPr/>
            <p:nvPr/>
          </p:nvSpPr>
          <p:spPr>
            <a:xfrm>
              <a:off x="3395075" y="490750"/>
              <a:ext cx="1050" cy="25"/>
            </a:xfrm>
            <a:custGeom>
              <a:avLst/>
              <a:gdLst/>
              <a:ahLst/>
              <a:cxnLst/>
              <a:rect l="l" t="t" r="r" b="b"/>
              <a:pathLst>
                <a:path w="42" h="1" extrusionOk="0">
                  <a:moveTo>
                    <a:pt x="1" y="1"/>
                  </a:moveTo>
                  <a:cubicBezTo>
                    <a:pt x="1" y="1"/>
                    <a:pt x="42" y="1"/>
                    <a:pt x="1" y="1"/>
                  </a:cubicBezTo>
                  <a:cubicBezTo>
                    <a:pt x="42" y="1"/>
                    <a:pt x="42" y="1"/>
                    <a:pt x="1" y="1"/>
                  </a:cubicBezTo>
                  <a:cubicBezTo>
                    <a:pt x="42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7" name="Google Shape;10017;p17"/>
            <p:cNvSpPr/>
            <p:nvPr/>
          </p:nvSpPr>
          <p:spPr>
            <a:xfrm>
              <a:off x="2891850" y="3821325"/>
              <a:ext cx="12350" cy="6200"/>
            </a:xfrm>
            <a:custGeom>
              <a:avLst/>
              <a:gdLst/>
              <a:ahLst/>
              <a:cxnLst/>
              <a:rect l="l" t="t" r="r" b="b"/>
              <a:pathLst>
                <a:path w="494" h="248" extrusionOk="0">
                  <a:moveTo>
                    <a:pt x="0" y="124"/>
                  </a:moveTo>
                  <a:cubicBezTo>
                    <a:pt x="83" y="206"/>
                    <a:pt x="247" y="247"/>
                    <a:pt x="370" y="247"/>
                  </a:cubicBezTo>
                  <a:cubicBezTo>
                    <a:pt x="411" y="247"/>
                    <a:pt x="452" y="124"/>
                    <a:pt x="493" y="42"/>
                  </a:cubicBezTo>
                  <a:cubicBezTo>
                    <a:pt x="411" y="42"/>
                    <a:pt x="247" y="1"/>
                    <a:pt x="165" y="1"/>
                  </a:cubicBezTo>
                  <a:cubicBezTo>
                    <a:pt x="83" y="1"/>
                    <a:pt x="42" y="83"/>
                    <a:pt x="0" y="124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8" name="Google Shape;10018;p17"/>
            <p:cNvSpPr/>
            <p:nvPr/>
          </p:nvSpPr>
          <p:spPr>
            <a:xfrm>
              <a:off x="4048250" y="1017600"/>
              <a:ext cx="9275" cy="10300"/>
            </a:xfrm>
            <a:custGeom>
              <a:avLst/>
              <a:gdLst/>
              <a:ahLst/>
              <a:cxnLst/>
              <a:rect l="l" t="t" r="r" b="b"/>
              <a:pathLst>
                <a:path w="371" h="412" extrusionOk="0">
                  <a:moveTo>
                    <a:pt x="370" y="42"/>
                  </a:moveTo>
                  <a:cubicBezTo>
                    <a:pt x="329" y="42"/>
                    <a:pt x="206" y="1"/>
                    <a:pt x="165" y="1"/>
                  </a:cubicBezTo>
                  <a:cubicBezTo>
                    <a:pt x="124" y="83"/>
                    <a:pt x="42" y="247"/>
                    <a:pt x="1" y="371"/>
                  </a:cubicBezTo>
                  <a:cubicBezTo>
                    <a:pt x="42" y="371"/>
                    <a:pt x="165" y="412"/>
                    <a:pt x="206" y="412"/>
                  </a:cubicBezTo>
                  <a:cubicBezTo>
                    <a:pt x="247" y="288"/>
                    <a:pt x="329" y="165"/>
                    <a:pt x="370" y="4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9" name="Google Shape;10019;p17"/>
            <p:cNvSpPr/>
            <p:nvPr/>
          </p:nvSpPr>
          <p:spPr>
            <a:xfrm>
              <a:off x="2708025" y="3801825"/>
              <a:ext cx="11325" cy="6175"/>
            </a:xfrm>
            <a:custGeom>
              <a:avLst/>
              <a:gdLst/>
              <a:ahLst/>
              <a:cxnLst/>
              <a:rect l="l" t="t" r="r" b="b"/>
              <a:pathLst>
                <a:path w="453" h="247" extrusionOk="0">
                  <a:moveTo>
                    <a:pt x="0" y="123"/>
                  </a:moveTo>
                  <a:cubicBezTo>
                    <a:pt x="41" y="206"/>
                    <a:pt x="165" y="247"/>
                    <a:pt x="165" y="247"/>
                  </a:cubicBezTo>
                  <a:cubicBezTo>
                    <a:pt x="247" y="247"/>
                    <a:pt x="370" y="206"/>
                    <a:pt x="452" y="165"/>
                  </a:cubicBezTo>
                  <a:cubicBezTo>
                    <a:pt x="411" y="123"/>
                    <a:pt x="370" y="0"/>
                    <a:pt x="370" y="0"/>
                  </a:cubicBezTo>
                  <a:cubicBezTo>
                    <a:pt x="206" y="41"/>
                    <a:pt x="123" y="123"/>
                    <a:pt x="0" y="12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0" name="Google Shape;10020;p17"/>
            <p:cNvSpPr/>
            <p:nvPr/>
          </p:nvSpPr>
          <p:spPr>
            <a:xfrm>
              <a:off x="2587850" y="3812100"/>
              <a:ext cx="25" cy="1050"/>
            </a:xfrm>
            <a:custGeom>
              <a:avLst/>
              <a:gdLst/>
              <a:ahLst/>
              <a:cxnLst/>
              <a:rect l="l" t="t" r="r" b="b"/>
              <a:pathLst>
                <a:path w="1" h="42" extrusionOk="0">
                  <a:moveTo>
                    <a:pt x="1" y="41"/>
                  </a:moveTo>
                  <a:lnTo>
                    <a:pt x="1" y="41"/>
                  </a:lnTo>
                  <a:cubicBezTo>
                    <a:pt x="1" y="0"/>
                    <a:pt x="1" y="0"/>
                    <a:pt x="1" y="41"/>
                  </a:cubicBezTo>
                  <a:cubicBezTo>
                    <a:pt x="1" y="0"/>
                    <a:pt x="1" y="41"/>
                    <a:pt x="1" y="4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1" name="Google Shape;10021;p17"/>
            <p:cNvSpPr/>
            <p:nvPr/>
          </p:nvSpPr>
          <p:spPr>
            <a:xfrm>
              <a:off x="2585800" y="3801825"/>
              <a:ext cx="7225" cy="10300"/>
            </a:xfrm>
            <a:custGeom>
              <a:avLst/>
              <a:gdLst/>
              <a:ahLst/>
              <a:cxnLst/>
              <a:rect l="l" t="t" r="r" b="b"/>
              <a:pathLst>
                <a:path w="289" h="412" extrusionOk="0">
                  <a:moveTo>
                    <a:pt x="1" y="0"/>
                  </a:moveTo>
                  <a:cubicBezTo>
                    <a:pt x="1" y="165"/>
                    <a:pt x="83" y="247"/>
                    <a:pt x="83" y="411"/>
                  </a:cubicBezTo>
                  <a:cubicBezTo>
                    <a:pt x="124" y="247"/>
                    <a:pt x="165" y="165"/>
                    <a:pt x="288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2" name="Google Shape;10022;p17"/>
            <p:cNvSpPr/>
            <p:nvPr/>
          </p:nvSpPr>
          <p:spPr>
            <a:xfrm>
              <a:off x="4071875" y="479450"/>
              <a:ext cx="15425" cy="6200"/>
            </a:xfrm>
            <a:custGeom>
              <a:avLst/>
              <a:gdLst/>
              <a:ahLst/>
              <a:cxnLst/>
              <a:rect l="l" t="t" r="r" b="b"/>
              <a:pathLst>
                <a:path w="617" h="248" extrusionOk="0">
                  <a:moveTo>
                    <a:pt x="617" y="42"/>
                  </a:moveTo>
                  <a:cubicBezTo>
                    <a:pt x="411" y="42"/>
                    <a:pt x="247" y="1"/>
                    <a:pt x="41" y="1"/>
                  </a:cubicBezTo>
                  <a:cubicBezTo>
                    <a:pt x="41" y="42"/>
                    <a:pt x="41" y="83"/>
                    <a:pt x="0" y="165"/>
                  </a:cubicBezTo>
                  <a:cubicBezTo>
                    <a:pt x="124" y="206"/>
                    <a:pt x="329" y="206"/>
                    <a:pt x="493" y="247"/>
                  </a:cubicBezTo>
                  <a:cubicBezTo>
                    <a:pt x="534" y="206"/>
                    <a:pt x="534" y="124"/>
                    <a:pt x="617" y="4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3" name="Google Shape;10023;p17"/>
            <p:cNvSpPr/>
            <p:nvPr/>
          </p:nvSpPr>
          <p:spPr>
            <a:xfrm>
              <a:off x="4838025" y="1029925"/>
              <a:ext cx="16450" cy="7225"/>
            </a:xfrm>
            <a:custGeom>
              <a:avLst/>
              <a:gdLst/>
              <a:ahLst/>
              <a:cxnLst/>
              <a:rect l="l" t="t" r="r" b="b"/>
              <a:pathLst>
                <a:path w="658" h="289" extrusionOk="0">
                  <a:moveTo>
                    <a:pt x="657" y="83"/>
                  </a:moveTo>
                  <a:cubicBezTo>
                    <a:pt x="452" y="83"/>
                    <a:pt x="205" y="83"/>
                    <a:pt x="0" y="1"/>
                  </a:cubicBezTo>
                  <a:cubicBezTo>
                    <a:pt x="205" y="124"/>
                    <a:pt x="411" y="165"/>
                    <a:pt x="575" y="288"/>
                  </a:cubicBezTo>
                  <a:cubicBezTo>
                    <a:pt x="616" y="206"/>
                    <a:pt x="616" y="165"/>
                    <a:pt x="657" y="8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4" name="Google Shape;10024;p17"/>
            <p:cNvSpPr/>
            <p:nvPr/>
          </p:nvSpPr>
          <p:spPr>
            <a:xfrm>
              <a:off x="4836975" y="1029925"/>
              <a:ext cx="1075" cy="2075"/>
            </a:xfrm>
            <a:custGeom>
              <a:avLst/>
              <a:gdLst/>
              <a:ahLst/>
              <a:cxnLst/>
              <a:rect l="l" t="t" r="r" b="b"/>
              <a:pathLst>
                <a:path w="43" h="83" extrusionOk="0">
                  <a:moveTo>
                    <a:pt x="42" y="83"/>
                  </a:moveTo>
                  <a:cubicBezTo>
                    <a:pt x="42" y="1"/>
                    <a:pt x="1" y="1"/>
                    <a:pt x="42" y="83"/>
                  </a:cubicBezTo>
                  <a:lnTo>
                    <a:pt x="42" y="83"/>
                  </a:lnTo>
                  <a:lnTo>
                    <a:pt x="1" y="83"/>
                  </a:lnTo>
                  <a:cubicBezTo>
                    <a:pt x="1" y="1"/>
                    <a:pt x="1" y="1"/>
                    <a:pt x="42" y="83"/>
                  </a:cubicBezTo>
                  <a:cubicBezTo>
                    <a:pt x="1" y="83"/>
                    <a:pt x="42" y="83"/>
                    <a:pt x="42" y="8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5" name="Google Shape;10025;p17"/>
            <p:cNvSpPr/>
            <p:nvPr/>
          </p:nvSpPr>
          <p:spPr>
            <a:xfrm>
              <a:off x="3275950" y="1812500"/>
              <a:ext cx="11325" cy="11325"/>
            </a:xfrm>
            <a:custGeom>
              <a:avLst/>
              <a:gdLst/>
              <a:ahLst/>
              <a:cxnLst/>
              <a:rect l="l" t="t" r="r" b="b"/>
              <a:pathLst>
                <a:path w="453" h="453" extrusionOk="0">
                  <a:moveTo>
                    <a:pt x="0" y="247"/>
                  </a:moveTo>
                  <a:cubicBezTo>
                    <a:pt x="0" y="288"/>
                    <a:pt x="124" y="330"/>
                    <a:pt x="206" y="453"/>
                  </a:cubicBezTo>
                  <a:cubicBezTo>
                    <a:pt x="288" y="412"/>
                    <a:pt x="411" y="288"/>
                    <a:pt x="452" y="247"/>
                  </a:cubicBezTo>
                  <a:cubicBezTo>
                    <a:pt x="452" y="206"/>
                    <a:pt x="329" y="83"/>
                    <a:pt x="288" y="1"/>
                  </a:cubicBezTo>
                  <a:cubicBezTo>
                    <a:pt x="124" y="124"/>
                    <a:pt x="0" y="206"/>
                    <a:pt x="0" y="247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6" name="Google Shape;10026;p17"/>
            <p:cNvSpPr/>
            <p:nvPr/>
          </p:nvSpPr>
          <p:spPr>
            <a:xfrm>
              <a:off x="3776100" y="1053550"/>
              <a:ext cx="19525" cy="9275"/>
            </a:xfrm>
            <a:custGeom>
              <a:avLst/>
              <a:gdLst/>
              <a:ahLst/>
              <a:cxnLst/>
              <a:rect l="l" t="t" r="r" b="b"/>
              <a:pathLst>
                <a:path w="781" h="371" extrusionOk="0">
                  <a:moveTo>
                    <a:pt x="206" y="42"/>
                  </a:moveTo>
                  <a:cubicBezTo>
                    <a:pt x="124" y="83"/>
                    <a:pt x="41" y="206"/>
                    <a:pt x="0" y="247"/>
                  </a:cubicBezTo>
                  <a:cubicBezTo>
                    <a:pt x="41" y="288"/>
                    <a:pt x="124" y="288"/>
                    <a:pt x="165" y="370"/>
                  </a:cubicBezTo>
                  <a:cubicBezTo>
                    <a:pt x="329" y="288"/>
                    <a:pt x="452" y="206"/>
                    <a:pt x="781" y="83"/>
                  </a:cubicBezTo>
                  <a:cubicBezTo>
                    <a:pt x="411" y="42"/>
                    <a:pt x="247" y="1"/>
                    <a:pt x="206" y="4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7" name="Google Shape;10027;p17"/>
            <p:cNvSpPr/>
            <p:nvPr/>
          </p:nvSpPr>
          <p:spPr>
            <a:xfrm>
              <a:off x="2041500" y="4380025"/>
              <a:ext cx="2075" cy="25"/>
            </a:xfrm>
            <a:custGeom>
              <a:avLst/>
              <a:gdLst/>
              <a:ahLst/>
              <a:cxnLst/>
              <a:rect l="l" t="t" r="r" b="b"/>
              <a:pathLst>
                <a:path w="83" h="1" extrusionOk="0">
                  <a:moveTo>
                    <a:pt x="82" y="0"/>
                  </a:moveTo>
                  <a:lnTo>
                    <a:pt x="82" y="0"/>
                  </a:lnTo>
                  <a:lnTo>
                    <a:pt x="82" y="0"/>
                  </a:lnTo>
                  <a:cubicBezTo>
                    <a:pt x="0" y="0"/>
                    <a:pt x="0" y="0"/>
                    <a:pt x="82" y="0"/>
                  </a:cubicBezTo>
                  <a:cubicBezTo>
                    <a:pt x="0" y="0"/>
                    <a:pt x="0" y="0"/>
                    <a:pt x="82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8" name="Google Shape;10028;p17"/>
            <p:cNvSpPr/>
            <p:nvPr/>
          </p:nvSpPr>
          <p:spPr>
            <a:xfrm>
              <a:off x="3936300" y="3776150"/>
              <a:ext cx="10300" cy="9250"/>
            </a:xfrm>
            <a:custGeom>
              <a:avLst/>
              <a:gdLst/>
              <a:ahLst/>
              <a:cxnLst/>
              <a:rect l="l" t="t" r="r" b="b"/>
              <a:pathLst>
                <a:path w="412" h="370" extrusionOk="0">
                  <a:moveTo>
                    <a:pt x="83" y="206"/>
                  </a:moveTo>
                  <a:cubicBezTo>
                    <a:pt x="124" y="247"/>
                    <a:pt x="288" y="329"/>
                    <a:pt x="371" y="370"/>
                  </a:cubicBezTo>
                  <a:cubicBezTo>
                    <a:pt x="371" y="247"/>
                    <a:pt x="412" y="206"/>
                    <a:pt x="371" y="165"/>
                  </a:cubicBezTo>
                  <a:cubicBezTo>
                    <a:pt x="329" y="123"/>
                    <a:pt x="206" y="41"/>
                    <a:pt x="124" y="0"/>
                  </a:cubicBezTo>
                  <a:cubicBezTo>
                    <a:pt x="83" y="41"/>
                    <a:pt x="1" y="165"/>
                    <a:pt x="83" y="206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9" name="Google Shape;10029;p17"/>
            <p:cNvSpPr/>
            <p:nvPr/>
          </p:nvSpPr>
          <p:spPr>
            <a:xfrm>
              <a:off x="5176925" y="1063825"/>
              <a:ext cx="11325" cy="10300"/>
            </a:xfrm>
            <a:custGeom>
              <a:avLst/>
              <a:gdLst/>
              <a:ahLst/>
              <a:cxnLst/>
              <a:rect l="l" t="t" r="r" b="b"/>
              <a:pathLst>
                <a:path w="453" h="412" extrusionOk="0">
                  <a:moveTo>
                    <a:pt x="206" y="411"/>
                  </a:moveTo>
                  <a:cubicBezTo>
                    <a:pt x="288" y="370"/>
                    <a:pt x="411" y="370"/>
                    <a:pt x="452" y="288"/>
                  </a:cubicBezTo>
                  <a:lnTo>
                    <a:pt x="124" y="0"/>
                  </a:lnTo>
                  <a:cubicBezTo>
                    <a:pt x="83" y="0"/>
                    <a:pt x="42" y="42"/>
                    <a:pt x="0" y="42"/>
                  </a:cubicBezTo>
                  <a:cubicBezTo>
                    <a:pt x="83" y="206"/>
                    <a:pt x="165" y="288"/>
                    <a:pt x="206" y="41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0" name="Google Shape;10030;p17"/>
            <p:cNvSpPr/>
            <p:nvPr/>
          </p:nvSpPr>
          <p:spPr>
            <a:xfrm>
              <a:off x="4477525" y="1827925"/>
              <a:ext cx="26750" cy="11300"/>
            </a:xfrm>
            <a:custGeom>
              <a:avLst/>
              <a:gdLst/>
              <a:ahLst/>
              <a:cxnLst/>
              <a:rect l="l" t="t" r="r" b="b"/>
              <a:pathLst>
                <a:path w="1070" h="452" extrusionOk="0">
                  <a:moveTo>
                    <a:pt x="1069" y="288"/>
                  </a:moveTo>
                  <a:cubicBezTo>
                    <a:pt x="535" y="123"/>
                    <a:pt x="247" y="82"/>
                    <a:pt x="1" y="0"/>
                  </a:cubicBezTo>
                  <a:cubicBezTo>
                    <a:pt x="124" y="288"/>
                    <a:pt x="330" y="452"/>
                    <a:pt x="1069" y="288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1" name="Google Shape;10031;p17"/>
            <p:cNvSpPr/>
            <p:nvPr/>
          </p:nvSpPr>
          <p:spPr>
            <a:xfrm>
              <a:off x="3724750" y="2867250"/>
              <a:ext cx="13375" cy="4125"/>
            </a:xfrm>
            <a:custGeom>
              <a:avLst/>
              <a:gdLst/>
              <a:ahLst/>
              <a:cxnLst/>
              <a:rect l="l" t="t" r="r" b="b"/>
              <a:pathLst>
                <a:path w="535" h="165" extrusionOk="0">
                  <a:moveTo>
                    <a:pt x="534" y="0"/>
                  </a:moveTo>
                  <a:lnTo>
                    <a:pt x="0" y="0"/>
                  </a:lnTo>
                  <a:lnTo>
                    <a:pt x="0" y="165"/>
                  </a:lnTo>
                  <a:cubicBezTo>
                    <a:pt x="165" y="165"/>
                    <a:pt x="329" y="165"/>
                    <a:pt x="534" y="124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2" name="Google Shape;10032;p17"/>
            <p:cNvSpPr/>
            <p:nvPr/>
          </p:nvSpPr>
          <p:spPr>
            <a:xfrm>
              <a:off x="5799275" y="1017600"/>
              <a:ext cx="1050" cy="1050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1" y="42"/>
                  </a:moveTo>
                  <a:cubicBezTo>
                    <a:pt x="1" y="42"/>
                    <a:pt x="42" y="42"/>
                    <a:pt x="1" y="42"/>
                  </a:cubicBezTo>
                  <a:cubicBezTo>
                    <a:pt x="42" y="42"/>
                    <a:pt x="42" y="42"/>
                    <a:pt x="1" y="42"/>
                  </a:cubicBezTo>
                  <a:cubicBezTo>
                    <a:pt x="42" y="1"/>
                    <a:pt x="1" y="42"/>
                    <a:pt x="1" y="4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3" name="Google Shape;10033;p17"/>
            <p:cNvSpPr/>
            <p:nvPr/>
          </p:nvSpPr>
          <p:spPr>
            <a:xfrm>
              <a:off x="2755250" y="2871350"/>
              <a:ext cx="8250" cy="5150"/>
            </a:xfrm>
            <a:custGeom>
              <a:avLst/>
              <a:gdLst/>
              <a:ahLst/>
              <a:cxnLst/>
              <a:rect l="l" t="t" r="r" b="b"/>
              <a:pathLst>
                <a:path w="330" h="206" extrusionOk="0">
                  <a:moveTo>
                    <a:pt x="1" y="42"/>
                  </a:moveTo>
                  <a:cubicBezTo>
                    <a:pt x="1" y="83"/>
                    <a:pt x="83" y="124"/>
                    <a:pt x="83" y="206"/>
                  </a:cubicBezTo>
                  <a:cubicBezTo>
                    <a:pt x="165" y="165"/>
                    <a:pt x="206" y="165"/>
                    <a:pt x="330" y="83"/>
                  </a:cubicBezTo>
                  <a:cubicBezTo>
                    <a:pt x="288" y="42"/>
                    <a:pt x="206" y="1"/>
                    <a:pt x="165" y="1"/>
                  </a:cubicBezTo>
                  <a:cubicBezTo>
                    <a:pt x="165" y="1"/>
                    <a:pt x="83" y="42"/>
                    <a:pt x="1" y="4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4" name="Google Shape;10034;p17"/>
            <p:cNvSpPr/>
            <p:nvPr/>
          </p:nvSpPr>
          <p:spPr>
            <a:xfrm>
              <a:off x="3951725" y="3159950"/>
              <a:ext cx="9250" cy="8225"/>
            </a:xfrm>
            <a:custGeom>
              <a:avLst/>
              <a:gdLst/>
              <a:ahLst/>
              <a:cxnLst/>
              <a:rect l="l" t="t" r="r" b="b"/>
              <a:pathLst>
                <a:path w="370" h="329" extrusionOk="0">
                  <a:moveTo>
                    <a:pt x="123" y="329"/>
                  </a:moveTo>
                  <a:cubicBezTo>
                    <a:pt x="164" y="329"/>
                    <a:pt x="205" y="329"/>
                    <a:pt x="329" y="247"/>
                  </a:cubicBezTo>
                  <a:cubicBezTo>
                    <a:pt x="329" y="206"/>
                    <a:pt x="370" y="123"/>
                    <a:pt x="329" y="123"/>
                  </a:cubicBezTo>
                  <a:cubicBezTo>
                    <a:pt x="288" y="41"/>
                    <a:pt x="123" y="41"/>
                    <a:pt x="0" y="0"/>
                  </a:cubicBezTo>
                  <a:cubicBezTo>
                    <a:pt x="82" y="123"/>
                    <a:pt x="123" y="206"/>
                    <a:pt x="123" y="329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5" name="Google Shape;10035;p17"/>
            <p:cNvSpPr/>
            <p:nvPr/>
          </p:nvSpPr>
          <p:spPr>
            <a:xfrm>
              <a:off x="2420450" y="3801825"/>
              <a:ext cx="8250" cy="6175"/>
            </a:xfrm>
            <a:custGeom>
              <a:avLst/>
              <a:gdLst/>
              <a:ahLst/>
              <a:cxnLst/>
              <a:rect l="l" t="t" r="r" b="b"/>
              <a:pathLst>
                <a:path w="330" h="247" extrusionOk="0">
                  <a:moveTo>
                    <a:pt x="329" y="123"/>
                  </a:moveTo>
                  <a:cubicBezTo>
                    <a:pt x="329" y="41"/>
                    <a:pt x="206" y="41"/>
                    <a:pt x="206" y="0"/>
                  </a:cubicBezTo>
                  <a:cubicBezTo>
                    <a:pt x="165" y="41"/>
                    <a:pt x="124" y="41"/>
                    <a:pt x="1" y="123"/>
                  </a:cubicBezTo>
                  <a:cubicBezTo>
                    <a:pt x="42" y="165"/>
                    <a:pt x="124" y="206"/>
                    <a:pt x="206" y="247"/>
                  </a:cubicBezTo>
                  <a:cubicBezTo>
                    <a:pt x="206" y="165"/>
                    <a:pt x="329" y="165"/>
                    <a:pt x="329" y="12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6" name="Google Shape;10036;p17"/>
            <p:cNvSpPr/>
            <p:nvPr/>
          </p:nvSpPr>
          <p:spPr>
            <a:xfrm>
              <a:off x="2883625" y="2662875"/>
              <a:ext cx="8250" cy="7200"/>
            </a:xfrm>
            <a:custGeom>
              <a:avLst/>
              <a:gdLst/>
              <a:ahLst/>
              <a:cxnLst/>
              <a:rect l="l" t="t" r="r" b="b"/>
              <a:pathLst>
                <a:path w="330" h="288" extrusionOk="0">
                  <a:moveTo>
                    <a:pt x="165" y="0"/>
                  </a:moveTo>
                  <a:cubicBezTo>
                    <a:pt x="124" y="0"/>
                    <a:pt x="83" y="82"/>
                    <a:pt x="1" y="124"/>
                  </a:cubicBezTo>
                  <a:cubicBezTo>
                    <a:pt x="83" y="165"/>
                    <a:pt x="124" y="206"/>
                    <a:pt x="124" y="288"/>
                  </a:cubicBezTo>
                  <a:cubicBezTo>
                    <a:pt x="165" y="206"/>
                    <a:pt x="288" y="206"/>
                    <a:pt x="329" y="165"/>
                  </a:cubicBezTo>
                  <a:cubicBezTo>
                    <a:pt x="329" y="82"/>
                    <a:pt x="288" y="0"/>
                    <a:pt x="165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7" name="Google Shape;10037;p17"/>
            <p:cNvSpPr/>
            <p:nvPr/>
          </p:nvSpPr>
          <p:spPr>
            <a:xfrm>
              <a:off x="3944525" y="1028900"/>
              <a:ext cx="10300" cy="10300"/>
            </a:xfrm>
            <a:custGeom>
              <a:avLst/>
              <a:gdLst/>
              <a:ahLst/>
              <a:cxnLst/>
              <a:rect l="l" t="t" r="r" b="b"/>
              <a:pathLst>
                <a:path w="412" h="412" extrusionOk="0">
                  <a:moveTo>
                    <a:pt x="370" y="124"/>
                  </a:moveTo>
                  <a:cubicBezTo>
                    <a:pt x="288" y="42"/>
                    <a:pt x="247" y="1"/>
                    <a:pt x="165" y="1"/>
                  </a:cubicBezTo>
                  <a:cubicBezTo>
                    <a:pt x="83" y="1"/>
                    <a:pt x="0" y="42"/>
                    <a:pt x="0" y="124"/>
                  </a:cubicBezTo>
                  <a:cubicBezTo>
                    <a:pt x="0" y="206"/>
                    <a:pt x="42" y="247"/>
                    <a:pt x="165" y="412"/>
                  </a:cubicBezTo>
                  <a:cubicBezTo>
                    <a:pt x="288" y="206"/>
                    <a:pt x="411" y="124"/>
                    <a:pt x="370" y="124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8" name="Google Shape;10038;p17"/>
            <p:cNvSpPr/>
            <p:nvPr/>
          </p:nvSpPr>
          <p:spPr>
            <a:xfrm>
              <a:off x="3083900" y="1160375"/>
              <a:ext cx="8250" cy="6175"/>
            </a:xfrm>
            <a:custGeom>
              <a:avLst/>
              <a:gdLst/>
              <a:ahLst/>
              <a:cxnLst/>
              <a:rect l="l" t="t" r="r" b="b"/>
              <a:pathLst>
                <a:path w="330" h="247" extrusionOk="0">
                  <a:moveTo>
                    <a:pt x="329" y="123"/>
                  </a:moveTo>
                  <a:cubicBezTo>
                    <a:pt x="329" y="82"/>
                    <a:pt x="288" y="41"/>
                    <a:pt x="206" y="0"/>
                  </a:cubicBezTo>
                  <a:cubicBezTo>
                    <a:pt x="165" y="41"/>
                    <a:pt x="83" y="82"/>
                    <a:pt x="0" y="123"/>
                  </a:cubicBezTo>
                  <a:cubicBezTo>
                    <a:pt x="83" y="164"/>
                    <a:pt x="124" y="164"/>
                    <a:pt x="206" y="246"/>
                  </a:cubicBezTo>
                  <a:cubicBezTo>
                    <a:pt x="206" y="246"/>
                    <a:pt x="329" y="205"/>
                    <a:pt x="329" y="12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9" name="Google Shape;10039;p17"/>
            <p:cNvSpPr/>
            <p:nvPr/>
          </p:nvSpPr>
          <p:spPr>
            <a:xfrm>
              <a:off x="6091975" y="4025700"/>
              <a:ext cx="9275" cy="3100"/>
            </a:xfrm>
            <a:custGeom>
              <a:avLst/>
              <a:gdLst/>
              <a:ahLst/>
              <a:cxnLst/>
              <a:rect l="l" t="t" r="r" b="b"/>
              <a:pathLst>
                <a:path w="371" h="124" extrusionOk="0">
                  <a:moveTo>
                    <a:pt x="165" y="124"/>
                  </a:moveTo>
                  <a:cubicBezTo>
                    <a:pt x="206" y="124"/>
                    <a:pt x="247" y="83"/>
                    <a:pt x="370" y="83"/>
                  </a:cubicBezTo>
                  <a:cubicBezTo>
                    <a:pt x="329" y="42"/>
                    <a:pt x="247" y="1"/>
                    <a:pt x="206" y="1"/>
                  </a:cubicBezTo>
                  <a:cubicBezTo>
                    <a:pt x="165" y="42"/>
                    <a:pt x="42" y="42"/>
                    <a:pt x="1" y="83"/>
                  </a:cubicBezTo>
                  <a:cubicBezTo>
                    <a:pt x="42" y="42"/>
                    <a:pt x="124" y="124"/>
                    <a:pt x="165" y="124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0" name="Google Shape;10040;p17"/>
            <p:cNvSpPr/>
            <p:nvPr/>
          </p:nvSpPr>
          <p:spPr>
            <a:xfrm>
              <a:off x="4013325" y="1659475"/>
              <a:ext cx="8250" cy="5175"/>
            </a:xfrm>
            <a:custGeom>
              <a:avLst/>
              <a:gdLst/>
              <a:ahLst/>
              <a:cxnLst/>
              <a:rect l="l" t="t" r="r" b="b"/>
              <a:pathLst>
                <a:path w="330" h="207" extrusionOk="0">
                  <a:moveTo>
                    <a:pt x="1" y="165"/>
                  </a:moveTo>
                  <a:cubicBezTo>
                    <a:pt x="83" y="165"/>
                    <a:pt x="165" y="206"/>
                    <a:pt x="206" y="206"/>
                  </a:cubicBezTo>
                  <a:lnTo>
                    <a:pt x="329" y="83"/>
                  </a:lnTo>
                  <a:cubicBezTo>
                    <a:pt x="329" y="42"/>
                    <a:pt x="206" y="1"/>
                    <a:pt x="165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1" name="Google Shape;10041;p17"/>
            <p:cNvSpPr/>
            <p:nvPr/>
          </p:nvSpPr>
          <p:spPr>
            <a:xfrm>
              <a:off x="3879825" y="1656400"/>
              <a:ext cx="10300" cy="8250"/>
            </a:xfrm>
            <a:custGeom>
              <a:avLst/>
              <a:gdLst/>
              <a:ahLst/>
              <a:cxnLst/>
              <a:rect l="l" t="t" r="r" b="b"/>
              <a:pathLst>
                <a:path w="412" h="330" extrusionOk="0">
                  <a:moveTo>
                    <a:pt x="0" y="124"/>
                  </a:moveTo>
                  <a:cubicBezTo>
                    <a:pt x="83" y="165"/>
                    <a:pt x="165" y="206"/>
                    <a:pt x="206" y="329"/>
                  </a:cubicBezTo>
                  <a:cubicBezTo>
                    <a:pt x="329" y="288"/>
                    <a:pt x="411" y="165"/>
                    <a:pt x="370" y="165"/>
                  </a:cubicBezTo>
                  <a:cubicBezTo>
                    <a:pt x="329" y="124"/>
                    <a:pt x="206" y="83"/>
                    <a:pt x="124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2" name="Google Shape;10042;p17"/>
            <p:cNvSpPr/>
            <p:nvPr/>
          </p:nvSpPr>
          <p:spPr>
            <a:xfrm>
              <a:off x="1696425" y="4636775"/>
              <a:ext cx="4125" cy="7200"/>
            </a:xfrm>
            <a:custGeom>
              <a:avLst/>
              <a:gdLst/>
              <a:ahLst/>
              <a:cxnLst/>
              <a:rect l="l" t="t" r="r" b="b"/>
              <a:pathLst>
                <a:path w="165" h="288" extrusionOk="0">
                  <a:moveTo>
                    <a:pt x="165" y="42"/>
                  </a:moveTo>
                  <a:cubicBezTo>
                    <a:pt x="124" y="0"/>
                    <a:pt x="41" y="83"/>
                    <a:pt x="0" y="83"/>
                  </a:cubicBezTo>
                  <a:lnTo>
                    <a:pt x="0" y="288"/>
                  </a:lnTo>
                  <a:cubicBezTo>
                    <a:pt x="41" y="288"/>
                    <a:pt x="124" y="247"/>
                    <a:pt x="165" y="247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3" name="Google Shape;10043;p17"/>
            <p:cNvSpPr/>
            <p:nvPr/>
          </p:nvSpPr>
          <p:spPr>
            <a:xfrm>
              <a:off x="5476800" y="1284625"/>
              <a:ext cx="9275" cy="5175"/>
            </a:xfrm>
            <a:custGeom>
              <a:avLst/>
              <a:gdLst/>
              <a:ahLst/>
              <a:cxnLst/>
              <a:rect l="l" t="t" r="r" b="b"/>
              <a:pathLst>
                <a:path w="371" h="207" extrusionOk="0">
                  <a:moveTo>
                    <a:pt x="124" y="1"/>
                  </a:moveTo>
                  <a:cubicBezTo>
                    <a:pt x="83" y="1"/>
                    <a:pt x="83" y="42"/>
                    <a:pt x="1" y="165"/>
                  </a:cubicBezTo>
                  <a:cubicBezTo>
                    <a:pt x="124" y="165"/>
                    <a:pt x="206" y="206"/>
                    <a:pt x="329" y="206"/>
                  </a:cubicBezTo>
                  <a:cubicBezTo>
                    <a:pt x="329" y="165"/>
                    <a:pt x="371" y="83"/>
                    <a:pt x="329" y="42"/>
                  </a:cubicBezTo>
                  <a:cubicBezTo>
                    <a:pt x="329" y="42"/>
                    <a:pt x="206" y="1"/>
                    <a:pt x="124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4" name="Google Shape;10044;p17"/>
            <p:cNvSpPr/>
            <p:nvPr/>
          </p:nvSpPr>
          <p:spPr>
            <a:xfrm>
              <a:off x="5572325" y="3269825"/>
              <a:ext cx="12350" cy="8250"/>
            </a:xfrm>
            <a:custGeom>
              <a:avLst/>
              <a:gdLst/>
              <a:ahLst/>
              <a:cxnLst/>
              <a:rect l="l" t="t" r="r" b="b"/>
              <a:pathLst>
                <a:path w="494" h="330" extrusionOk="0">
                  <a:moveTo>
                    <a:pt x="0" y="247"/>
                  </a:moveTo>
                  <a:cubicBezTo>
                    <a:pt x="82" y="288"/>
                    <a:pt x="206" y="329"/>
                    <a:pt x="288" y="329"/>
                  </a:cubicBezTo>
                  <a:cubicBezTo>
                    <a:pt x="411" y="329"/>
                    <a:pt x="452" y="247"/>
                    <a:pt x="493" y="165"/>
                  </a:cubicBezTo>
                  <a:cubicBezTo>
                    <a:pt x="370" y="124"/>
                    <a:pt x="247" y="83"/>
                    <a:pt x="82" y="1"/>
                  </a:cubicBezTo>
                  <a:cubicBezTo>
                    <a:pt x="82" y="83"/>
                    <a:pt x="41" y="165"/>
                    <a:pt x="0" y="247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5" name="Google Shape;10045;p17"/>
            <p:cNvSpPr/>
            <p:nvPr/>
          </p:nvSpPr>
          <p:spPr>
            <a:xfrm>
              <a:off x="4179700" y="1639975"/>
              <a:ext cx="8250" cy="6175"/>
            </a:xfrm>
            <a:custGeom>
              <a:avLst/>
              <a:gdLst/>
              <a:ahLst/>
              <a:cxnLst/>
              <a:rect l="l" t="t" r="r" b="b"/>
              <a:pathLst>
                <a:path w="330" h="247" extrusionOk="0">
                  <a:moveTo>
                    <a:pt x="1" y="165"/>
                  </a:moveTo>
                  <a:cubicBezTo>
                    <a:pt x="42" y="206"/>
                    <a:pt x="83" y="206"/>
                    <a:pt x="206" y="247"/>
                  </a:cubicBezTo>
                  <a:cubicBezTo>
                    <a:pt x="247" y="206"/>
                    <a:pt x="329" y="206"/>
                    <a:pt x="329" y="165"/>
                  </a:cubicBezTo>
                  <a:cubicBezTo>
                    <a:pt x="329" y="124"/>
                    <a:pt x="247" y="42"/>
                    <a:pt x="247" y="0"/>
                  </a:cubicBezTo>
                  <a:cubicBezTo>
                    <a:pt x="124" y="124"/>
                    <a:pt x="83" y="165"/>
                    <a:pt x="1" y="165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6" name="Google Shape;10046;p17"/>
            <p:cNvSpPr/>
            <p:nvPr/>
          </p:nvSpPr>
          <p:spPr>
            <a:xfrm>
              <a:off x="5413125" y="1017600"/>
              <a:ext cx="7225" cy="5175"/>
            </a:xfrm>
            <a:custGeom>
              <a:avLst/>
              <a:gdLst/>
              <a:ahLst/>
              <a:cxnLst/>
              <a:rect l="l" t="t" r="r" b="b"/>
              <a:pathLst>
                <a:path w="289" h="207" extrusionOk="0">
                  <a:moveTo>
                    <a:pt x="1" y="42"/>
                  </a:moveTo>
                  <a:cubicBezTo>
                    <a:pt x="1" y="83"/>
                    <a:pt x="1" y="206"/>
                    <a:pt x="42" y="206"/>
                  </a:cubicBezTo>
                  <a:lnTo>
                    <a:pt x="288" y="206"/>
                  </a:lnTo>
                  <a:cubicBezTo>
                    <a:pt x="247" y="124"/>
                    <a:pt x="247" y="83"/>
                    <a:pt x="206" y="42"/>
                  </a:cubicBezTo>
                  <a:cubicBezTo>
                    <a:pt x="165" y="1"/>
                    <a:pt x="83" y="42"/>
                    <a:pt x="1" y="4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7" name="Google Shape;10047;p17"/>
            <p:cNvSpPr/>
            <p:nvPr/>
          </p:nvSpPr>
          <p:spPr>
            <a:xfrm>
              <a:off x="3795600" y="572925"/>
              <a:ext cx="1050" cy="25"/>
            </a:xfrm>
            <a:custGeom>
              <a:avLst/>
              <a:gdLst/>
              <a:ahLst/>
              <a:cxnLst/>
              <a:rect l="l" t="t" r="r" b="b"/>
              <a:pathLst>
                <a:path w="42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42" y="0"/>
                    <a:pt x="42" y="0"/>
                    <a:pt x="1" y="0"/>
                  </a:cubicBezTo>
                  <a:cubicBezTo>
                    <a:pt x="4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8" name="Google Shape;10048;p17"/>
            <p:cNvSpPr/>
            <p:nvPr/>
          </p:nvSpPr>
          <p:spPr>
            <a:xfrm>
              <a:off x="3796625" y="564700"/>
              <a:ext cx="11325" cy="8250"/>
            </a:xfrm>
            <a:custGeom>
              <a:avLst/>
              <a:gdLst/>
              <a:ahLst/>
              <a:cxnLst/>
              <a:rect l="l" t="t" r="r" b="b"/>
              <a:pathLst>
                <a:path w="453" h="330" extrusionOk="0">
                  <a:moveTo>
                    <a:pt x="1" y="0"/>
                  </a:moveTo>
                  <a:lnTo>
                    <a:pt x="1" y="329"/>
                  </a:lnTo>
                  <a:lnTo>
                    <a:pt x="453" y="165"/>
                  </a:lnTo>
                  <a:cubicBezTo>
                    <a:pt x="330" y="124"/>
                    <a:pt x="165" y="42"/>
                    <a:pt x="1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9" name="Google Shape;10049;p17"/>
            <p:cNvSpPr/>
            <p:nvPr/>
          </p:nvSpPr>
          <p:spPr>
            <a:xfrm>
              <a:off x="3713450" y="3822350"/>
              <a:ext cx="9275" cy="6200"/>
            </a:xfrm>
            <a:custGeom>
              <a:avLst/>
              <a:gdLst/>
              <a:ahLst/>
              <a:cxnLst/>
              <a:rect l="l" t="t" r="r" b="b"/>
              <a:pathLst>
                <a:path w="371" h="248" extrusionOk="0">
                  <a:moveTo>
                    <a:pt x="247" y="247"/>
                  </a:moveTo>
                  <a:cubicBezTo>
                    <a:pt x="288" y="165"/>
                    <a:pt x="370" y="83"/>
                    <a:pt x="370" y="1"/>
                  </a:cubicBezTo>
                  <a:cubicBezTo>
                    <a:pt x="247" y="42"/>
                    <a:pt x="83" y="42"/>
                    <a:pt x="0" y="83"/>
                  </a:cubicBezTo>
                  <a:cubicBezTo>
                    <a:pt x="83" y="165"/>
                    <a:pt x="206" y="206"/>
                    <a:pt x="247" y="247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0" name="Google Shape;10050;p17"/>
            <p:cNvSpPr/>
            <p:nvPr/>
          </p:nvSpPr>
          <p:spPr>
            <a:xfrm>
              <a:off x="3723725" y="3821325"/>
              <a:ext cx="1050" cy="1050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0" y="42"/>
                  </a:moveTo>
                  <a:lnTo>
                    <a:pt x="0" y="42"/>
                  </a:lnTo>
                  <a:lnTo>
                    <a:pt x="0" y="42"/>
                  </a:lnTo>
                  <a:cubicBezTo>
                    <a:pt x="41" y="42"/>
                    <a:pt x="41" y="42"/>
                    <a:pt x="0" y="42"/>
                  </a:cubicBezTo>
                  <a:cubicBezTo>
                    <a:pt x="0" y="1"/>
                    <a:pt x="0" y="1"/>
                    <a:pt x="0" y="4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1" name="Google Shape;10051;p17"/>
            <p:cNvSpPr/>
            <p:nvPr/>
          </p:nvSpPr>
          <p:spPr>
            <a:xfrm>
              <a:off x="4982825" y="1165500"/>
              <a:ext cx="8225" cy="5150"/>
            </a:xfrm>
            <a:custGeom>
              <a:avLst/>
              <a:gdLst/>
              <a:ahLst/>
              <a:cxnLst/>
              <a:rect l="l" t="t" r="r" b="b"/>
              <a:pathLst>
                <a:path w="329" h="206" extrusionOk="0">
                  <a:moveTo>
                    <a:pt x="0" y="83"/>
                  </a:moveTo>
                  <a:cubicBezTo>
                    <a:pt x="41" y="124"/>
                    <a:pt x="83" y="206"/>
                    <a:pt x="165" y="206"/>
                  </a:cubicBezTo>
                  <a:lnTo>
                    <a:pt x="329" y="41"/>
                  </a:lnTo>
                  <a:cubicBezTo>
                    <a:pt x="247" y="41"/>
                    <a:pt x="165" y="0"/>
                    <a:pt x="124" y="0"/>
                  </a:cubicBezTo>
                  <a:cubicBezTo>
                    <a:pt x="41" y="0"/>
                    <a:pt x="41" y="41"/>
                    <a:pt x="0" y="8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2" name="Google Shape;10052;p17"/>
            <p:cNvSpPr/>
            <p:nvPr/>
          </p:nvSpPr>
          <p:spPr>
            <a:xfrm>
              <a:off x="3776100" y="1752950"/>
              <a:ext cx="7200" cy="4125"/>
            </a:xfrm>
            <a:custGeom>
              <a:avLst/>
              <a:gdLst/>
              <a:ahLst/>
              <a:cxnLst/>
              <a:rect l="l" t="t" r="r" b="b"/>
              <a:pathLst>
                <a:path w="288" h="165" extrusionOk="0">
                  <a:moveTo>
                    <a:pt x="165" y="0"/>
                  </a:moveTo>
                  <a:cubicBezTo>
                    <a:pt x="124" y="41"/>
                    <a:pt x="41" y="41"/>
                    <a:pt x="0" y="124"/>
                  </a:cubicBezTo>
                  <a:cubicBezTo>
                    <a:pt x="41" y="165"/>
                    <a:pt x="83" y="165"/>
                    <a:pt x="206" y="165"/>
                  </a:cubicBezTo>
                  <a:lnTo>
                    <a:pt x="288" y="124"/>
                  </a:lnTo>
                  <a:cubicBezTo>
                    <a:pt x="206" y="41"/>
                    <a:pt x="165" y="41"/>
                    <a:pt x="165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3" name="Google Shape;10053;p17"/>
            <p:cNvSpPr/>
            <p:nvPr/>
          </p:nvSpPr>
          <p:spPr>
            <a:xfrm>
              <a:off x="5936900" y="1056625"/>
              <a:ext cx="9275" cy="5175"/>
            </a:xfrm>
            <a:custGeom>
              <a:avLst/>
              <a:gdLst/>
              <a:ahLst/>
              <a:cxnLst/>
              <a:rect l="l" t="t" r="r" b="b"/>
              <a:pathLst>
                <a:path w="371" h="207" extrusionOk="0">
                  <a:moveTo>
                    <a:pt x="1" y="165"/>
                  </a:moveTo>
                  <a:cubicBezTo>
                    <a:pt x="42" y="165"/>
                    <a:pt x="165" y="206"/>
                    <a:pt x="206" y="206"/>
                  </a:cubicBezTo>
                  <a:cubicBezTo>
                    <a:pt x="247" y="206"/>
                    <a:pt x="288" y="165"/>
                    <a:pt x="370" y="124"/>
                  </a:cubicBezTo>
                  <a:cubicBezTo>
                    <a:pt x="247" y="83"/>
                    <a:pt x="206" y="83"/>
                    <a:pt x="83" y="1"/>
                  </a:cubicBezTo>
                  <a:cubicBezTo>
                    <a:pt x="83" y="83"/>
                    <a:pt x="42" y="124"/>
                    <a:pt x="1" y="165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4" name="Google Shape;10054;p17"/>
            <p:cNvSpPr/>
            <p:nvPr/>
          </p:nvSpPr>
          <p:spPr>
            <a:xfrm>
              <a:off x="5547675" y="1285650"/>
              <a:ext cx="6175" cy="5175"/>
            </a:xfrm>
            <a:custGeom>
              <a:avLst/>
              <a:gdLst/>
              <a:ahLst/>
              <a:cxnLst/>
              <a:rect l="l" t="t" r="r" b="b"/>
              <a:pathLst>
                <a:path w="247" h="207" extrusionOk="0">
                  <a:moveTo>
                    <a:pt x="206" y="1"/>
                  </a:moveTo>
                  <a:cubicBezTo>
                    <a:pt x="165" y="42"/>
                    <a:pt x="41" y="42"/>
                    <a:pt x="0" y="124"/>
                  </a:cubicBezTo>
                  <a:lnTo>
                    <a:pt x="124" y="206"/>
                  </a:lnTo>
                  <a:cubicBezTo>
                    <a:pt x="165" y="165"/>
                    <a:pt x="206" y="165"/>
                    <a:pt x="247" y="124"/>
                  </a:cubicBezTo>
                  <a:cubicBezTo>
                    <a:pt x="247" y="124"/>
                    <a:pt x="247" y="42"/>
                    <a:pt x="206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5" name="Google Shape;10055;p17"/>
            <p:cNvSpPr/>
            <p:nvPr/>
          </p:nvSpPr>
          <p:spPr>
            <a:xfrm>
              <a:off x="2031225" y="3821325"/>
              <a:ext cx="122225" cy="123275"/>
            </a:xfrm>
            <a:custGeom>
              <a:avLst/>
              <a:gdLst/>
              <a:ahLst/>
              <a:cxnLst/>
              <a:rect l="l" t="t" r="r" b="b"/>
              <a:pathLst>
                <a:path w="4889" h="4931" extrusionOk="0">
                  <a:moveTo>
                    <a:pt x="206" y="576"/>
                  </a:moveTo>
                  <a:cubicBezTo>
                    <a:pt x="165" y="617"/>
                    <a:pt x="124" y="617"/>
                    <a:pt x="83" y="658"/>
                  </a:cubicBezTo>
                  <a:cubicBezTo>
                    <a:pt x="124" y="699"/>
                    <a:pt x="165" y="740"/>
                    <a:pt x="206" y="740"/>
                  </a:cubicBezTo>
                  <a:lnTo>
                    <a:pt x="329" y="740"/>
                  </a:lnTo>
                  <a:cubicBezTo>
                    <a:pt x="740" y="1890"/>
                    <a:pt x="1027" y="2794"/>
                    <a:pt x="1603" y="3698"/>
                  </a:cubicBezTo>
                  <a:cubicBezTo>
                    <a:pt x="2137" y="4520"/>
                    <a:pt x="3246" y="4930"/>
                    <a:pt x="4889" y="4191"/>
                  </a:cubicBezTo>
                  <a:cubicBezTo>
                    <a:pt x="3287" y="2794"/>
                    <a:pt x="1767" y="1480"/>
                    <a:pt x="0" y="1"/>
                  </a:cubicBezTo>
                  <a:cubicBezTo>
                    <a:pt x="83" y="206"/>
                    <a:pt x="165" y="412"/>
                    <a:pt x="206" y="576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6" name="Google Shape;10056;p17"/>
            <p:cNvSpPr/>
            <p:nvPr/>
          </p:nvSpPr>
          <p:spPr>
            <a:xfrm>
              <a:off x="3647725" y="1273325"/>
              <a:ext cx="13375" cy="3125"/>
            </a:xfrm>
            <a:custGeom>
              <a:avLst/>
              <a:gdLst/>
              <a:ahLst/>
              <a:cxnLst/>
              <a:rect l="l" t="t" r="r" b="b"/>
              <a:pathLst>
                <a:path w="535" h="125" extrusionOk="0">
                  <a:moveTo>
                    <a:pt x="329" y="124"/>
                  </a:moveTo>
                  <a:cubicBezTo>
                    <a:pt x="411" y="83"/>
                    <a:pt x="452" y="42"/>
                    <a:pt x="534" y="1"/>
                  </a:cubicBezTo>
                  <a:cubicBezTo>
                    <a:pt x="370" y="1"/>
                    <a:pt x="247" y="1"/>
                    <a:pt x="0" y="4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7" name="Google Shape;10057;p17"/>
            <p:cNvSpPr/>
            <p:nvPr/>
          </p:nvSpPr>
          <p:spPr>
            <a:xfrm>
              <a:off x="4929425" y="1166525"/>
              <a:ext cx="6175" cy="4125"/>
            </a:xfrm>
            <a:custGeom>
              <a:avLst/>
              <a:gdLst/>
              <a:ahLst/>
              <a:cxnLst/>
              <a:rect l="l" t="t" r="r" b="b"/>
              <a:pathLst>
                <a:path w="247" h="165" extrusionOk="0">
                  <a:moveTo>
                    <a:pt x="0" y="42"/>
                  </a:moveTo>
                  <a:cubicBezTo>
                    <a:pt x="41" y="83"/>
                    <a:pt x="82" y="83"/>
                    <a:pt x="123" y="165"/>
                  </a:cubicBezTo>
                  <a:cubicBezTo>
                    <a:pt x="206" y="83"/>
                    <a:pt x="206" y="42"/>
                    <a:pt x="247" y="42"/>
                  </a:cubicBezTo>
                  <a:lnTo>
                    <a:pt x="165" y="0"/>
                  </a:lnTo>
                  <a:cubicBezTo>
                    <a:pt x="82" y="0"/>
                    <a:pt x="41" y="0"/>
                    <a:pt x="0" y="4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8" name="Google Shape;10058;p17"/>
            <p:cNvSpPr/>
            <p:nvPr/>
          </p:nvSpPr>
          <p:spPr>
            <a:xfrm>
              <a:off x="4083175" y="1752950"/>
              <a:ext cx="1050" cy="3100"/>
            </a:xfrm>
            <a:custGeom>
              <a:avLst/>
              <a:gdLst/>
              <a:ahLst/>
              <a:cxnLst/>
              <a:rect l="l" t="t" r="r" b="b"/>
              <a:pathLst>
                <a:path w="42" h="124" extrusionOk="0">
                  <a:moveTo>
                    <a:pt x="0" y="41"/>
                  </a:moveTo>
                  <a:cubicBezTo>
                    <a:pt x="0" y="41"/>
                    <a:pt x="0" y="124"/>
                    <a:pt x="0" y="41"/>
                  </a:cubicBezTo>
                  <a:cubicBezTo>
                    <a:pt x="41" y="41"/>
                    <a:pt x="41" y="41"/>
                    <a:pt x="41" y="0"/>
                  </a:cubicBezTo>
                  <a:cubicBezTo>
                    <a:pt x="41" y="41"/>
                    <a:pt x="0" y="41"/>
                    <a:pt x="0" y="4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9" name="Google Shape;10059;p17"/>
            <p:cNvSpPr/>
            <p:nvPr/>
          </p:nvSpPr>
          <p:spPr>
            <a:xfrm>
              <a:off x="4084200" y="1745750"/>
              <a:ext cx="14400" cy="8250"/>
            </a:xfrm>
            <a:custGeom>
              <a:avLst/>
              <a:gdLst/>
              <a:ahLst/>
              <a:cxnLst/>
              <a:rect l="l" t="t" r="r" b="b"/>
              <a:pathLst>
                <a:path w="576" h="330" extrusionOk="0">
                  <a:moveTo>
                    <a:pt x="370" y="1"/>
                  </a:moveTo>
                  <a:lnTo>
                    <a:pt x="0" y="329"/>
                  </a:lnTo>
                  <a:cubicBezTo>
                    <a:pt x="206" y="288"/>
                    <a:pt x="370" y="206"/>
                    <a:pt x="575" y="124"/>
                  </a:cubicBezTo>
                  <a:cubicBezTo>
                    <a:pt x="534" y="83"/>
                    <a:pt x="411" y="42"/>
                    <a:pt x="370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0" name="Google Shape;10060;p17"/>
            <p:cNvSpPr/>
            <p:nvPr/>
          </p:nvSpPr>
          <p:spPr>
            <a:xfrm>
              <a:off x="2720350" y="2580700"/>
              <a:ext cx="8225" cy="8250"/>
            </a:xfrm>
            <a:custGeom>
              <a:avLst/>
              <a:gdLst/>
              <a:ahLst/>
              <a:cxnLst/>
              <a:rect l="l" t="t" r="r" b="b"/>
              <a:pathLst>
                <a:path w="329" h="330" extrusionOk="0">
                  <a:moveTo>
                    <a:pt x="329" y="124"/>
                  </a:moveTo>
                  <a:cubicBezTo>
                    <a:pt x="329" y="83"/>
                    <a:pt x="247" y="83"/>
                    <a:pt x="123" y="1"/>
                  </a:cubicBezTo>
                  <a:cubicBezTo>
                    <a:pt x="82" y="83"/>
                    <a:pt x="0" y="165"/>
                    <a:pt x="82" y="206"/>
                  </a:cubicBezTo>
                  <a:cubicBezTo>
                    <a:pt x="82" y="288"/>
                    <a:pt x="164" y="288"/>
                    <a:pt x="288" y="330"/>
                  </a:cubicBezTo>
                  <a:cubicBezTo>
                    <a:pt x="288" y="288"/>
                    <a:pt x="329" y="206"/>
                    <a:pt x="329" y="124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1" name="Google Shape;10061;p17"/>
            <p:cNvSpPr/>
            <p:nvPr/>
          </p:nvSpPr>
          <p:spPr>
            <a:xfrm>
              <a:off x="3207150" y="994000"/>
              <a:ext cx="13375" cy="10275"/>
            </a:xfrm>
            <a:custGeom>
              <a:avLst/>
              <a:gdLst/>
              <a:ahLst/>
              <a:cxnLst/>
              <a:rect l="l" t="t" r="r" b="b"/>
              <a:pathLst>
                <a:path w="535" h="411" extrusionOk="0">
                  <a:moveTo>
                    <a:pt x="205" y="0"/>
                  </a:moveTo>
                  <a:cubicBezTo>
                    <a:pt x="123" y="123"/>
                    <a:pt x="0" y="205"/>
                    <a:pt x="0" y="288"/>
                  </a:cubicBezTo>
                  <a:cubicBezTo>
                    <a:pt x="0" y="329"/>
                    <a:pt x="164" y="411"/>
                    <a:pt x="205" y="411"/>
                  </a:cubicBezTo>
                  <a:cubicBezTo>
                    <a:pt x="329" y="411"/>
                    <a:pt x="411" y="370"/>
                    <a:pt x="534" y="329"/>
                  </a:cubicBezTo>
                  <a:cubicBezTo>
                    <a:pt x="411" y="288"/>
                    <a:pt x="329" y="164"/>
                    <a:pt x="205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2" name="Google Shape;10062;p17"/>
            <p:cNvSpPr/>
            <p:nvPr/>
          </p:nvSpPr>
          <p:spPr>
            <a:xfrm>
              <a:off x="4510400" y="1922400"/>
              <a:ext cx="9275" cy="7225"/>
            </a:xfrm>
            <a:custGeom>
              <a:avLst/>
              <a:gdLst/>
              <a:ahLst/>
              <a:cxnLst/>
              <a:rect l="l" t="t" r="r" b="b"/>
              <a:pathLst>
                <a:path w="371" h="289" extrusionOk="0">
                  <a:moveTo>
                    <a:pt x="370" y="165"/>
                  </a:moveTo>
                  <a:cubicBezTo>
                    <a:pt x="329" y="124"/>
                    <a:pt x="206" y="42"/>
                    <a:pt x="165" y="0"/>
                  </a:cubicBezTo>
                  <a:cubicBezTo>
                    <a:pt x="124" y="42"/>
                    <a:pt x="1" y="83"/>
                    <a:pt x="1" y="83"/>
                  </a:cubicBezTo>
                  <a:cubicBezTo>
                    <a:pt x="42" y="165"/>
                    <a:pt x="124" y="206"/>
                    <a:pt x="165" y="288"/>
                  </a:cubicBezTo>
                  <a:cubicBezTo>
                    <a:pt x="247" y="206"/>
                    <a:pt x="370" y="165"/>
                    <a:pt x="370" y="165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3" name="Google Shape;10063;p17"/>
            <p:cNvSpPr/>
            <p:nvPr/>
          </p:nvSpPr>
          <p:spPr>
            <a:xfrm>
              <a:off x="3191725" y="1805325"/>
              <a:ext cx="13375" cy="8225"/>
            </a:xfrm>
            <a:custGeom>
              <a:avLst/>
              <a:gdLst/>
              <a:ahLst/>
              <a:cxnLst/>
              <a:rect l="l" t="t" r="r" b="b"/>
              <a:pathLst>
                <a:path w="535" h="329" extrusionOk="0">
                  <a:moveTo>
                    <a:pt x="412" y="0"/>
                  </a:moveTo>
                  <a:cubicBezTo>
                    <a:pt x="247" y="41"/>
                    <a:pt x="165" y="165"/>
                    <a:pt x="1" y="206"/>
                  </a:cubicBezTo>
                  <a:cubicBezTo>
                    <a:pt x="42" y="288"/>
                    <a:pt x="124" y="288"/>
                    <a:pt x="124" y="329"/>
                  </a:cubicBezTo>
                  <a:cubicBezTo>
                    <a:pt x="247" y="288"/>
                    <a:pt x="371" y="165"/>
                    <a:pt x="535" y="124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4" name="Google Shape;10064;p17"/>
            <p:cNvSpPr/>
            <p:nvPr/>
          </p:nvSpPr>
          <p:spPr>
            <a:xfrm>
              <a:off x="4530950" y="1208625"/>
              <a:ext cx="5150" cy="4150"/>
            </a:xfrm>
            <a:custGeom>
              <a:avLst/>
              <a:gdLst/>
              <a:ahLst/>
              <a:cxnLst/>
              <a:rect l="l" t="t" r="r" b="b"/>
              <a:pathLst>
                <a:path w="206" h="166" extrusionOk="0">
                  <a:moveTo>
                    <a:pt x="41" y="165"/>
                  </a:moveTo>
                  <a:lnTo>
                    <a:pt x="164" y="165"/>
                  </a:lnTo>
                  <a:cubicBezTo>
                    <a:pt x="164" y="124"/>
                    <a:pt x="206" y="42"/>
                    <a:pt x="206" y="1"/>
                  </a:cubicBezTo>
                  <a:lnTo>
                    <a:pt x="0" y="1"/>
                  </a:lnTo>
                  <a:cubicBezTo>
                    <a:pt x="41" y="124"/>
                    <a:pt x="41" y="165"/>
                    <a:pt x="41" y="165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5" name="Google Shape;10065;p17"/>
            <p:cNvSpPr/>
            <p:nvPr/>
          </p:nvSpPr>
          <p:spPr>
            <a:xfrm>
              <a:off x="3016125" y="3784350"/>
              <a:ext cx="6175" cy="4150"/>
            </a:xfrm>
            <a:custGeom>
              <a:avLst/>
              <a:gdLst/>
              <a:ahLst/>
              <a:cxnLst/>
              <a:rect l="l" t="t" r="r" b="b"/>
              <a:pathLst>
                <a:path w="247" h="166" extrusionOk="0">
                  <a:moveTo>
                    <a:pt x="247" y="83"/>
                  </a:moveTo>
                  <a:cubicBezTo>
                    <a:pt x="206" y="42"/>
                    <a:pt x="206" y="1"/>
                    <a:pt x="164" y="1"/>
                  </a:cubicBezTo>
                  <a:cubicBezTo>
                    <a:pt x="123" y="42"/>
                    <a:pt x="41" y="42"/>
                    <a:pt x="0" y="83"/>
                  </a:cubicBezTo>
                  <a:cubicBezTo>
                    <a:pt x="41" y="124"/>
                    <a:pt x="123" y="124"/>
                    <a:pt x="164" y="165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6" name="Google Shape;10066;p17"/>
            <p:cNvSpPr/>
            <p:nvPr/>
          </p:nvSpPr>
          <p:spPr>
            <a:xfrm>
              <a:off x="3255400" y="1353450"/>
              <a:ext cx="7225" cy="5150"/>
            </a:xfrm>
            <a:custGeom>
              <a:avLst/>
              <a:gdLst/>
              <a:ahLst/>
              <a:cxnLst/>
              <a:rect l="l" t="t" r="r" b="b"/>
              <a:pathLst>
                <a:path w="289" h="206" extrusionOk="0">
                  <a:moveTo>
                    <a:pt x="124" y="205"/>
                  </a:moveTo>
                  <a:cubicBezTo>
                    <a:pt x="165" y="164"/>
                    <a:pt x="288" y="164"/>
                    <a:pt x="288" y="123"/>
                  </a:cubicBezTo>
                  <a:cubicBezTo>
                    <a:pt x="288" y="82"/>
                    <a:pt x="247" y="0"/>
                    <a:pt x="206" y="0"/>
                  </a:cubicBezTo>
                  <a:cubicBezTo>
                    <a:pt x="124" y="41"/>
                    <a:pt x="42" y="123"/>
                    <a:pt x="1" y="164"/>
                  </a:cubicBezTo>
                  <a:cubicBezTo>
                    <a:pt x="1" y="164"/>
                    <a:pt x="42" y="205"/>
                    <a:pt x="124" y="205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7" name="Google Shape;10067;p17"/>
            <p:cNvSpPr/>
            <p:nvPr/>
          </p:nvSpPr>
          <p:spPr>
            <a:xfrm>
              <a:off x="2837425" y="529775"/>
              <a:ext cx="12350" cy="9275"/>
            </a:xfrm>
            <a:custGeom>
              <a:avLst/>
              <a:gdLst/>
              <a:ahLst/>
              <a:cxnLst/>
              <a:rect l="l" t="t" r="r" b="b"/>
              <a:pathLst>
                <a:path w="494" h="371" extrusionOk="0">
                  <a:moveTo>
                    <a:pt x="82" y="42"/>
                  </a:moveTo>
                  <a:cubicBezTo>
                    <a:pt x="0" y="165"/>
                    <a:pt x="0" y="247"/>
                    <a:pt x="0" y="370"/>
                  </a:cubicBezTo>
                  <a:cubicBezTo>
                    <a:pt x="124" y="247"/>
                    <a:pt x="288" y="165"/>
                    <a:pt x="493" y="1"/>
                  </a:cubicBezTo>
                  <a:cubicBezTo>
                    <a:pt x="206" y="42"/>
                    <a:pt x="82" y="42"/>
                    <a:pt x="82" y="4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8" name="Google Shape;10068;p17"/>
            <p:cNvSpPr/>
            <p:nvPr/>
          </p:nvSpPr>
          <p:spPr>
            <a:xfrm>
              <a:off x="4421050" y="1824825"/>
              <a:ext cx="8250" cy="5175"/>
            </a:xfrm>
            <a:custGeom>
              <a:avLst/>
              <a:gdLst/>
              <a:ahLst/>
              <a:cxnLst/>
              <a:rect l="l" t="t" r="r" b="b"/>
              <a:pathLst>
                <a:path w="330" h="207" extrusionOk="0">
                  <a:moveTo>
                    <a:pt x="206" y="1"/>
                  </a:moveTo>
                  <a:cubicBezTo>
                    <a:pt x="124" y="1"/>
                    <a:pt x="42" y="1"/>
                    <a:pt x="1" y="42"/>
                  </a:cubicBezTo>
                  <a:cubicBezTo>
                    <a:pt x="42" y="83"/>
                    <a:pt x="42" y="165"/>
                    <a:pt x="83" y="206"/>
                  </a:cubicBezTo>
                  <a:lnTo>
                    <a:pt x="329" y="206"/>
                  </a:lnTo>
                  <a:cubicBezTo>
                    <a:pt x="288" y="165"/>
                    <a:pt x="247" y="42"/>
                    <a:pt x="206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9" name="Google Shape;10069;p17"/>
            <p:cNvSpPr/>
            <p:nvPr/>
          </p:nvSpPr>
          <p:spPr>
            <a:xfrm>
              <a:off x="4221825" y="520550"/>
              <a:ext cx="9250" cy="6175"/>
            </a:xfrm>
            <a:custGeom>
              <a:avLst/>
              <a:gdLst/>
              <a:ahLst/>
              <a:cxnLst/>
              <a:rect l="l" t="t" r="r" b="b"/>
              <a:pathLst>
                <a:path w="370" h="247" extrusionOk="0">
                  <a:moveTo>
                    <a:pt x="247" y="0"/>
                  </a:moveTo>
                  <a:cubicBezTo>
                    <a:pt x="164" y="41"/>
                    <a:pt x="82" y="41"/>
                    <a:pt x="0" y="41"/>
                  </a:cubicBezTo>
                  <a:cubicBezTo>
                    <a:pt x="41" y="123"/>
                    <a:pt x="82" y="205"/>
                    <a:pt x="164" y="247"/>
                  </a:cubicBezTo>
                  <a:lnTo>
                    <a:pt x="370" y="205"/>
                  </a:lnTo>
                  <a:cubicBezTo>
                    <a:pt x="288" y="164"/>
                    <a:pt x="247" y="123"/>
                    <a:pt x="247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0" name="Google Shape;10070;p17"/>
            <p:cNvSpPr/>
            <p:nvPr/>
          </p:nvSpPr>
          <p:spPr>
            <a:xfrm>
              <a:off x="3041800" y="3853175"/>
              <a:ext cx="8225" cy="6175"/>
            </a:xfrm>
            <a:custGeom>
              <a:avLst/>
              <a:gdLst/>
              <a:ahLst/>
              <a:cxnLst/>
              <a:rect l="l" t="t" r="r" b="b"/>
              <a:pathLst>
                <a:path w="329" h="247" extrusionOk="0">
                  <a:moveTo>
                    <a:pt x="329" y="165"/>
                  </a:moveTo>
                  <a:cubicBezTo>
                    <a:pt x="247" y="82"/>
                    <a:pt x="164" y="41"/>
                    <a:pt x="123" y="0"/>
                  </a:cubicBezTo>
                  <a:cubicBezTo>
                    <a:pt x="41" y="41"/>
                    <a:pt x="0" y="82"/>
                    <a:pt x="0" y="165"/>
                  </a:cubicBezTo>
                  <a:cubicBezTo>
                    <a:pt x="0" y="206"/>
                    <a:pt x="123" y="206"/>
                    <a:pt x="164" y="247"/>
                  </a:cubicBezTo>
                  <a:cubicBezTo>
                    <a:pt x="206" y="206"/>
                    <a:pt x="247" y="206"/>
                    <a:pt x="329" y="165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1" name="Google Shape;10071;p17"/>
            <p:cNvSpPr/>
            <p:nvPr/>
          </p:nvSpPr>
          <p:spPr>
            <a:xfrm>
              <a:off x="4339925" y="1936775"/>
              <a:ext cx="12350" cy="7225"/>
            </a:xfrm>
            <a:custGeom>
              <a:avLst/>
              <a:gdLst/>
              <a:ahLst/>
              <a:cxnLst/>
              <a:rect l="l" t="t" r="r" b="b"/>
              <a:pathLst>
                <a:path w="494" h="289" extrusionOk="0">
                  <a:moveTo>
                    <a:pt x="82" y="42"/>
                  </a:moveTo>
                  <a:cubicBezTo>
                    <a:pt x="41" y="165"/>
                    <a:pt x="0" y="247"/>
                    <a:pt x="0" y="288"/>
                  </a:cubicBezTo>
                  <a:cubicBezTo>
                    <a:pt x="165" y="247"/>
                    <a:pt x="247" y="165"/>
                    <a:pt x="493" y="1"/>
                  </a:cubicBezTo>
                  <a:cubicBezTo>
                    <a:pt x="247" y="42"/>
                    <a:pt x="165" y="42"/>
                    <a:pt x="82" y="4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2" name="Google Shape;10072;p17"/>
            <p:cNvSpPr/>
            <p:nvPr/>
          </p:nvSpPr>
          <p:spPr>
            <a:xfrm>
              <a:off x="3422800" y="987825"/>
              <a:ext cx="12350" cy="6200"/>
            </a:xfrm>
            <a:custGeom>
              <a:avLst/>
              <a:gdLst/>
              <a:ahLst/>
              <a:cxnLst/>
              <a:rect l="l" t="t" r="r" b="b"/>
              <a:pathLst>
                <a:path w="494" h="248" extrusionOk="0">
                  <a:moveTo>
                    <a:pt x="1" y="165"/>
                  </a:moveTo>
                  <a:cubicBezTo>
                    <a:pt x="83" y="165"/>
                    <a:pt x="165" y="206"/>
                    <a:pt x="288" y="247"/>
                  </a:cubicBezTo>
                  <a:cubicBezTo>
                    <a:pt x="329" y="206"/>
                    <a:pt x="371" y="165"/>
                    <a:pt x="494" y="124"/>
                  </a:cubicBezTo>
                  <a:cubicBezTo>
                    <a:pt x="412" y="42"/>
                    <a:pt x="329" y="1"/>
                    <a:pt x="288" y="42"/>
                  </a:cubicBezTo>
                  <a:cubicBezTo>
                    <a:pt x="165" y="42"/>
                    <a:pt x="124" y="124"/>
                    <a:pt x="1" y="165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3" name="Google Shape;10073;p17"/>
            <p:cNvSpPr/>
            <p:nvPr/>
          </p:nvSpPr>
          <p:spPr>
            <a:xfrm>
              <a:off x="4088300" y="1583500"/>
              <a:ext cx="9275" cy="8225"/>
            </a:xfrm>
            <a:custGeom>
              <a:avLst/>
              <a:gdLst/>
              <a:ahLst/>
              <a:cxnLst/>
              <a:rect l="l" t="t" r="r" b="b"/>
              <a:pathLst>
                <a:path w="371" h="329" extrusionOk="0">
                  <a:moveTo>
                    <a:pt x="370" y="205"/>
                  </a:moveTo>
                  <a:lnTo>
                    <a:pt x="165" y="0"/>
                  </a:lnTo>
                  <a:cubicBezTo>
                    <a:pt x="83" y="41"/>
                    <a:pt x="1" y="123"/>
                    <a:pt x="1" y="123"/>
                  </a:cubicBezTo>
                  <a:cubicBezTo>
                    <a:pt x="42" y="164"/>
                    <a:pt x="83" y="247"/>
                    <a:pt x="165" y="329"/>
                  </a:cubicBezTo>
                  <a:cubicBezTo>
                    <a:pt x="247" y="329"/>
                    <a:pt x="370" y="247"/>
                    <a:pt x="370" y="205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4" name="Google Shape;10074;p17"/>
            <p:cNvSpPr/>
            <p:nvPr/>
          </p:nvSpPr>
          <p:spPr>
            <a:xfrm>
              <a:off x="4331700" y="1528025"/>
              <a:ext cx="10300" cy="7225"/>
            </a:xfrm>
            <a:custGeom>
              <a:avLst/>
              <a:gdLst/>
              <a:ahLst/>
              <a:cxnLst/>
              <a:rect l="l" t="t" r="r" b="b"/>
              <a:pathLst>
                <a:path w="412" h="289" extrusionOk="0">
                  <a:moveTo>
                    <a:pt x="1" y="124"/>
                  </a:moveTo>
                  <a:cubicBezTo>
                    <a:pt x="83" y="165"/>
                    <a:pt x="165" y="206"/>
                    <a:pt x="206" y="288"/>
                  </a:cubicBezTo>
                  <a:cubicBezTo>
                    <a:pt x="288" y="288"/>
                    <a:pt x="370" y="206"/>
                    <a:pt x="411" y="206"/>
                  </a:cubicBezTo>
                  <a:cubicBezTo>
                    <a:pt x="370" y="165"/>
                    <a:pt x="329" y="124"/>
                    <a:pt x="288" y="1"/>
                  </a:cubicBezTo>
                  <a:cubicBezTo>
                    <a:pt x="165" y="83"/>
                    <a:pt x="83" y="124"/>
                    <a:pt x="1" y="124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5" name="Google Shape;10075;p17"/>
            <p:cNvSpPr/>
            <p:nvPr/>
          </p:nvSpPr>
          <p:spPr>
            <a:xfrm>
              <a:off x="4569975" y="1721100"/>
              <a:ext cx="13375" cy="6200"/>
            </a:xfrm>
            <a:custGeom>
              <a:avLst/>
              <a:gdLst/>
              <a:ahLst/>
              <a:cxnLst/>
              <a:rect l="l" t="t" r="r" b="b"/>
              <a:pathLst>
                <a:path w="535" h="248" extrusionOk="0">
                  <a:moveTo>
                    <a:pt x="82" y="1"/>
                  </a:moveTo>
                  <a:cubicBezTo>
                    <a:pt x="41" y="42"/>
                    <a:pt x="41" y="83"/>
                    <a:pt x="0" y="165"/>
                  </a:cubicBezTo>
                  <a:cubicBezTo>
                    <a:pt x="123" y="206"/>
                    <a:pt x="329" y="247"/>
                    <a:pt x="493" y="247"/>
                  </a:cubicBezTo>
                  <a:cubicBezTo>
                    <a:pt x="493" y="206"/>
                    <a:pt x="534" y="165"/>
                    <a:pt x="534" y="165"/>
                  </a:cubicBezTo>
                  <a:cubicBezTo>
                    <a:pt x="452" y="165"/>
                    <a:pt x="247" y="83"/>
                    <a:pt x="82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6" name="Google Shape;10076;p17"/>
            <p:cNvSpPr/>
            <p:nvPr/>
          </p:nvSpPr>
          <p:spPr>
            <a:xfrm>
              <a:off x="5028000" y="1550625"/>
              <a:ext cx="7225" cy="5150"/>
            </a:xfrm>
            <a:custGeom>
              <a:avLst/>
              <a:gdLst/>
              <a:ahLst/>
              <a:cxnLst/>
              <a:rect l="l" t="t" r="r" b="b"/>
              <a:pathLst>
                <a:path w="289" h="206" extrusionOk="0">
                  <a:moveTo>
                    <a:pt x="83" y="0"/>
                  </a:moveTo>
                  <a:cubicBezTo>
                    <a:pt x="83" y="0"/>
                    <a:pt x="1" y="42"/>
                    <a:pt x="42" y="42"/>
                  </a:cubicBezTo>
                  <a:cubicBezTo>
                    <a:pt x="42" y="83"/>
                    <a:pt x="83" y="124"/>
                    <a:pt x="165" y="206"/>
                  </a:cubicBezTo>
                  <a:cubicBezTo>
                    <a:pt x="206" y="124"/>
                    <a:pt x="247" y="124"/>
                    <a:pt x="288" y="83"/>
                  </a:cubicBezTo>
                  <a:cubicBezTo>
                    <a:pt x="247" y="42"/>
                    <a:pt x="165" y="42"/>
                    <a:pt x="83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7" name="Google Shape;10077;p17"/>
            <p:cNvSpPr/>
            <p:nvPr/>
          </p:nvSpPr>
          <p:spPr>
            <a:xfrm>
              <a:off x="3934250" y="1213775"/>
              <a:ext cx="7225" cy="7200"/>
            </a:xfrm>
            <a:custGeom>
              <a:avLst/>
              <a:gdLst/>
              <a:ahLst/>
              <a:cxnLst/>
              <a:rect l="l" t="t" r="r" b="b"/>
              <a:pathLst>
                <a:path w="289" h="288" extrusionOk="0">
                  <a:moveTo>
                    <a:pt x="165" y="0"/>
                  </a:moveTo>
                  <a:lnTo>
                    <a:pt x="1" y="164"/>
                  </a:lnTo>
                  <a:cubicBezTo>
                    <a:pt x="42" y="206"/>
                    <a:pt x="42" y="247"/>
                    <a:pt x="83" y="288"/>
                  </a:cubicBezTo>
                  <a:cubicBezTo>
                    <a:pt x="124" y="247"/>
                    <a:pt x="288" y="247"/>
                    <a:pt x="288" y="206"/>
                  </a:cubicBezTo>
                  <a:cubicBezTo>
                    <a:pt x="247" y="123"/>
                    <a:pt x="206" y="41"/>
                    <a:pt x="165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8" name="Google Shape;10078;p17"/>
            <p:cNvSpPr/>
            <p:nvPr/>
          </p:nvSpPr>
          <p:spPr>
            <a:xfrm>
              <a:off x="5660650" y="1105925"/>
              <a:ext cx="11325" cy="6200"/>
            </a:xfrm>
            <a:custGeom>
              <a:avLst/>
              <a:gdLst/>
              <a:ahLst/>
              <a:cxnLst/>
              <a:rect l="l" t="t" r="r" b="b"/>
              <a:pathLst>
                <a:path w="453" h="248" extrusionOk="0">
                  <a:moveTo>
                    <a:pt x="164" y="247"/>
                  </a:moveTo>
                  <a:cubicBezTo>
                    <a:pt x="247" y="165"/>
                    <a:pt x="370" y="124"/>
                    <a:pt x="452" y="1"/>
                  </a:cubicBezTo>
                  <a:lnTo>
                    <a:pt x="0" y="165"/>
                  </a:lnTo>
                  <a:cubicBezTo>
                    <a:pt x="41" y="206"/>
                    <a:pt x="123" y="247"/>
                    <a:pt x="164" y="247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9" name="Google Shape;10079;p17"/>
            <p:cNvSpPr/>
            <p:nvPr/>
          </p:nvSpPr>
          <p:spPr>
            <a:xfrm>
              <a:off x="3676475" y="893350"/>
              <a:ext cx="7225" cy="6175"/>
            </a:xfrm>
            <a:custGeom>
              <a:avLst/>
              <a:gdLst/>
              <a:ahLst/>
              <a:cxnLst/>
              <a:rect l="l" t="t" r="r" b="b"/>
              <a:pathLst>
                <a:path w="289" h="247" extrusionOk="0">
                  <a:moveTo>
                    <a:pt x="288" y="123"/>
                  </a:moveTo>
                  <a:cubicBezTo>
                    <a:pt x="247" y="82"/>
                    <a:pt x="124" y="41"/>
                    <a:pt x="83" y="0"/>
                  </a:cubicBezTo>
                  <a:cubicBezTo>
                    <a:pt x="42" y="41"/>
                    <a:pt x="1" y="82"/>
                    <a:pt x="1" y="123"/>
                  </a:cubicBezTo>
                  <a:cubicBezTo>
                    <a:pt x="1" y="206"/>
                    <a:pt x="83" y="206"/>
                    <a:pt x="124" y="247"/>
                  </a:cubicBezTo>
                  <a:cubicBezTo>
                    <a:pt x="206" y="206"/>
                    <a:pt x="247" y="206"/>
                    <a:pt x="288" y="12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0" name="Google Shape;10080;p17"/>
            <p:cNvSpPr/>
            <p:nvPr/>
          </p:nvSpPr>
          <p:spPr>
            <a:xfrm>
              <a:off x="1866900" y="4631650"/>
              <a:ext cx="7225" cy="7200"/>
            </a:xfrm>
            <a:custGeom>
              <a:avLst/>
              <a:gdLst/>
              <a:ahLst/>
              <a:cxnLst/>
              <a:rect l="l" t="t" r="r" b="b"/>
              <a:pathLst>
                <a:path w="289" h="288" extrusionOk="0">
                  <a:moveTo>
                    <a:pt x="1" y="123"/>
                  </a:moveTo>
                  <a:cubicBezTo>
                    <a:pt x="1" y="205"/>
                    <a:pt x="83" y="247"/>
                    <a:pt x="83" y="288"/>
                  </a:cubicBezTo>
                  <a:cubicBezTo>
                    <a:pt x="124" y="247"/>
                    <a:pt x="206" y="247"/>
                    <a:pt x="206" y="205"/>
                  </a:cubicBezTo>
                  <a:cubicBezTo>
                    <a:pt x="288" y="123"/>
                    <a:pt x="206" y="41"/>
                    <a:pt x="206" y="0"/>
                  </a:cubicBezTo>
                  <a:cubicBezTo>
                    <a:pt x="165" y="41"/>
                    <a:pt x="42" y="82"/>
                    <a:pt x="1" y="12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1" name="Google Shape;10081;p17"/>
            <p:cNvSpPr/>
            <p:nvPr/>
          </p:nvSpPr>
          <p:spPr>
            <a:xfrm>
              <a:off x="3746325" y="1712900"/>
              <a:ext cx="9250" cy="7200"/>
            </a:xfrm>
            <a:custGeom>
              <a:avLst/>
              <a:gdLst/>
              <a:ahLst/>
              <a:cxnLst/>
              <a:rect l="l" t="t" r="r" b="b"/>
              <a:pathLst>
                <a:path w="370" h="288" extrusionOk="0">
                  <a:moveTo>
                    <a:pt x="164" y="288"/>
                  </a:moveTo>
                  <a:cubicBezTo>
                    <a:pt x="205" y="206"/>
                    <a:pt x="329" y="206"/>
                    <a:pt x="370" y="164"/>
                  </a:cubicBezTo>
                  <a:cubicBezTo>
                    <a:pt x="329" y="123"/>
                    <a:pt x="205" y="82"/>
                    <a:pt x="164" y="0"/>
                  </a:cubicBezTo>
                  <a:cubicBezTo>
                    <a:pt x="123" y="82"/>
                    <a:pt x="0" y="123"/>
                    <a:pt x="0" y="12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2" name="Google Shape;10082;p17"/>
            <p:cNvSpPr/>
            <p:nvPr/>
          </p:nvSpPr>
          <p:spPr>
            <a:xfrm>
              <a:off x="5266275" y="1648200"/>
              <a:ext cx="14400" cy="7200"/>
            </a:xfrm>
            <a:custGeom>
              <a:avLst/>
              <a:gdLst/>
              <a:ahLst/>
              <a:cxnLst/>
              <a:rect l="l" t="t" r="r" b="b"/>
              <a:pathLst>
                <a:path w="576" h="288" extrusionOk="0">
                  <a:moveTo>
                    <a:pt x="124" y="0"/>
                  </a:moveTo>
                  <a:cubicBezTo>
                    <a:pt x="42" y="41"/>
                    <a:pt x="42" y="82"/>
                    <a:pt x="0" y="123"/>
                  </a:cubicBezTo>
                  <a:lnTo>
                    <a:pt x="452" y="288"/>
                  </a:lnTo>
                  <a:cubicBezTo>
                    <a:pt x="534" y="247"/>
                    <a:pt x="534" y="164"/>
                    <a:pt x="576" y="164"/>
                  </a:cubicBezTo>
                  <a:cubicBezTo>
                    <a:pt x="411" y="82"/>
                    <a:pt x="288" y="41"/>
                    <a:pt x="124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3" name="Google Shape;10083;p17"/>
            <p:cNvSpPr/>
            <p:nvPr/>
          </p:nvSpPr>
          <p:spPr>
            <a:xfrm>
              <a:off x="3707300" y="500000"/>
              <a:ext cx="8225" cy="5150"/>
            </a:xfrm>
            <a:custGeom>
              <a:avLst/>
              <a:gdLst/>
              <a:ahLst/>
              <a:cxnLst/>
              <a:rect l="l" t="t" r="r" b="b"/>
              <a:pathLst>
                <a:path w="329" h="206" extrusionOk="0">
                  <a:moveTo>
                    <a:pt x="123" y="206"/>
                  </a:moveTo>
                  <a:cubicBezTo>
                    <a:pt x="246" y="165"/>
                    <a:pt x="288" y="124"/>
                    <a:pt x="329" y="42"/>
                  </a:cubicBezTo>
                  <a:cubicBezTo>
                    <a:pt x="288" y="42"/>
                    <a:pt x="205" y="0"/>
                    <a:pt x="123" y="0"/>
                  </a:cubicBezTo>
                  <a:cubicBezTo>
                    <a:pt x="82" y="0"/>
                    <a:pt x="0" y="42"/>
                    <a:pt x="0" y="124"/>
                  </a:cubicBezTo>
                  <a:cubicBezTo>
                    <a:pt x="0" y="124"/>
                    <a:pt x="82" y="165"/>
                    <a:pt x="123" y="206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4" name="Google Shape;10084;p17"/>
            <p:cNvSpPr/>
            <p:nvPr/>
          </p:nvSpPr>
          <p:spPr>
            <a:xfrm>
              <a:off x="4138625" y="1676950"/>
              <a:ext cx="10300" cy="4125"/>
            </a:xfrm>
            <a:custGeom>
              <a:avLst/>
              <a:gdLst/>
              <a:ahLst/>
              <a:cxnLst/>
              <a:rect l="l" t="t" r="r" b="b"/>
              <a:pathLst>
                <a:path w="412" h="165" extrusionOk="0">
                  <a:moveTo>
                    <a:pt x="329" y="82"/>
                  </a:moveTo>
                  <a:cubicBezTo>
                    <a:pt x="288" y="0"/>
                    <a:pt x="206" y="0"/>
                    <a:pt x="124" y="0"/>
                  </a:cubicBezTo>
                  <a:cubicBezTo>
                    <a:pt x="83" y="0"/>
                    <a:pt x="42" y="82"/>
                    <a:pt x="1" y="124"/>
                  </a:cubicBezTo>
                  <a:cubicBezTo>
                    <a:pt x="83" y="165"/>
                    <a:pt x="206" y="165"/>
                    <a:pt x="288" y="165"/>
                  </a:cubicBezTo>
                  <a:cubicBezTo>
                    <a:pt x="329" y="124"/>
                    <a:pt x="411" y="82"/>
                    <a:pt x="329" y="8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5" name="Google Shape;10085;p17"/>
            <p:cNvSpPr/>
            <p:nvPr/>
          </p:nvSpPr>
          <p:spPr>
            <a:xfrm>
              <a:off x="3226650" y="1049450"/>
              <a:ext cx="7225" cy="6175"/>
            </a:xfrm>
            <a:custGeom>
              <a:avLst/>
              <a:gdLst/>
              <a:ahLst/>
              <a:cxnLst/>
              <a:rect l="l" t="t" r="r" b="b"/>
              <a:pathLst>
                <a:path w="289" h="247" extrusionOk="0">
                  <a:moveTo>
                    <a:pt x="1" y="165"/>
                  </a:moveTo>
                  <a:cubicBezTo>
                    <a:pt x="42" y="206"/>
                    <a:pt x="165" y="247"/>
                    <a:pt x="206" y="247"/>
                  </a:cubicBezTo>
                  <a:cubicBezTo>
                    <a:pt x="247" y="206"/>
                    <a:pt x="288" y="165"/>
                    <a:pt x="288" y="124"/>
                  </a:cubicBezTo>
                  <a:cubicBezTo>
                    <a:pt x="247" y="41"/>
                    <a:pt x="206" y="0"/>
                    <a:pt x="165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6" name="Google Shape;10086;p17"/>
            <p:cNvSpPr/>
            <p:nvPr/>
          </p:nvSpPr>
          <p:spPr>
            <a:xfrm>
              <a:off x="3760700" y="614000"/>
              <a:ext cx="8225" cy="4125"/>
            </a:xfrm>
            <a:custGeom>
              <a:avLst/>
              <a:gdLst/>
              <a:ahLst/>
              <a:cxnLst/>
              <a:rect l="l" t="t" r="r" b="b"/>
              <a:pathLst>
                <a:path w="329" h="165" extrusionOk="0">
                  <a:moveTo>
                    <a:pt x="206" y="0"/>
                  </a:moveTo>
                  <a:cubicBezTo>
                    <a:pt x="164" y="0"/>
                    <a:pt x="123" y="83"/>
                    <a:pt x="0" y="83"/>
                  </a:cubicBezTo>
                  <a:cubicBezTo>
                    <a:pt x="82" y="124"/>
                    <a:pt x="164" y="165"/>
                    <a:pt x="206" y="165"/>
                  </a:cubicBezTo>
                  <a:lnTo>
                    <a:pt x="329" y="124"/>
                  </a:lnTo>
                  <a:cubicBezTo>
                    <a:pt x="329" y="124"/>
                    <a:pt x="247" y="0"/>
                    <a:pt x="206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7" name="Google Shape;10087;p17"/>
            <p:cNvSpPr/>
            <p:nvPr/>
          </p:nvSpPr>
          <p:spPr>
            <a:xfrm>
              <a:off x="3289300" y="982700"/>
              <a:ext cx="9275" cy="5150"/>
            </a:xfrm>
            <a:custGeom>
              <a:avLst/>
              <a:gdLst/>
              <a:ahLst/>
              <a:cxnLst/>
              <a:rect l="l" t="t" r="r" b="b"/>
              <a:pathLst>
                <a:path w="371" h="206" extrusionOk="0">
                  <a:moveTo>
                    <a:pt x="0" y="123"/>
                  </a:moveTo>
                  <a:cubicBezTo>
                    <a:pt x="83" y="164"/>
                    <a:pt x="124" y="206"/>
                    <a:pt x="165" y="206"/>
                  </a:cubicBezTo>
                  <a:cubicBezTo>
                    <a:pt x="206" y="206"/>
                    <a:pt x="329" y="164"/>
                    <a:pt x="370" y="164"/>
                  </a:cubicBezTo>
                  <a:cubicBezTo>
                    <a:pt x="329" y="123"/>
                    <a:pt x="288" y="41"/>
                    <a:pt x="165" y="0"/>
                  </a:cubicBezTo>
                  <a:cubicBezTo>
                    <a:pt x="206" y="0"/>
                    <a:pt x="124" y="41"/>
                    <a:pt x="0" y="12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8" name="Google Shape;10088;p17"/>
            <p:cNvSpPr/>
            <p:nvPr/>
          </p:nvSpPr>
          <p:spPr>
            <a:xfrm>
              <a:off x="4857525" y="895400"/>
              <a:ext cx="10300" cy="9275"/>
            </a:xfrm>
            <a:custGeom>
              <a:avLst/>
              <a:gdLst/>
              <a:ahLst/>
              <a:cxnLst/>
              <a:rect l="l" t="t" r="r" b="b"/>
              <a:pathLst>
                <a:path w="412" h="371" extrusionOk="0">
                  <a:moveTo>
                    <a:pt x="1" y="329"/>
                  </a:moveTo>
                  <a:cubicBezTo>
                    <a:pt x="42" y="329"/>
                    <a:pt x="83" y="370"/>
                    <a:pt x="124" y="370"/>
                  </a:cubicBezTo>
                  <a:cubicBezTo>
                    <a:pt x="247" y="247"/>
                    <a:pt x="288" y="165"/>
                    <a:pt x="411" y="41"/>
                  </a:cubicBezTo>
                  <a:cubicBezTo>
                    <a:pt x="329" y="41"/>
                    <a:pt x="288" y="0"/>
                    <a:pt x="247" y="0"/>
                  </a:cubicBezTo>
                  <a:cubicBezTo>
                    <a:pt x="124" y="124"/>
                    <a:pt x="83" y="206"/>
                    <a:pt x="1" y="329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9" name="Google Shape;10089;p17"/>
            <p:cNvSpPr/>
            <p:nvPr/>
          </p:nvSpPr>
          <p:spPr>
            <a:xfrm>
              <a:off x="4855475" y="1192200"/>
              <a:ext cx="8250" cy="5150"/>
            </a:xfrm>
            <a:custGeom>
              <a:avLst/>
              <a:gdLst/>
              <a:ahLst/>
              <a:cxnLst/>
              <a:rect l="l" t="t" r="r" b="b"/>
              <a:pathLst>
                <a:path w="330" h="206" extrusionOk="0">
                  <a:moveTo>
                    <a:pt x="165" y="206"/>
                  </a:moveTo>
                  <a:cubicBezTo>
                    <a:pt x="206" y="165"/>
                    <a:pt x="329" y="165"/>
                    <a:pt x="329" y="83"/>
                  </a:cubicBezTo>
                  <a:cubicBezTo>
                    <a:pt x="329" y="42"/>
                    <a:pt x="288" y="0"/>
                    <a:pt x="206" y="0"/>
                  </a:cubicBezTo>
                  <a:cubicBezTo>
                    <a:pt x="165" y="0"/>
                    <a:pt x="0" y="42"/>
                    <a:pt x="0" y="42"/>
                  </a:cubicBezTo>
                  <a:cubicBezTo>
                    <a:pt x="83" y="83"/>
                    <a:pt x="165" y="124"/>
                    <a:pt x="165" y="206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0" name="Google Shape;10090;p17"/>
            <p:cNvSpPr/>
            <p:nvPr/>
          </p:nvSpPr>
          <p:spPr>
            <a:xfrm>
              <a:off x="2978125" y="4080125"/>
              <a:ext cx="8225" cy="8250"/>
            </a:xfrm>
            <a:custGeom>
              <a:avLst/>
              <a:gdLst/>
              <a:ahLst/>
              <a:cxnLst/>
              <a:rect l="l" t="t" r="r" b="b"/>
              <a:pathLst>
                <a:path w="329" h="330" extrusionOk="0">
                  <a:moveTo>
                    <a:pt x="41" y="124"/>
                  </a:moveTo>
                  <a:cubicBezTo>
                    <a:pt x="41" y="165"/>
                    <a:pt x="123" y="206"/>
                    <a:pt x="123" y="330"/>
                  </a:cubicBezTo>
                  <a:lnTo>
                    <a:pt x="329" y="206"/>
                  </a:lnTo>
                  <a:lnTo>
                    <a:pt x="206" y="42"/>
                  </a:lnTo>
                  <a:cubicBezTo>
                    <a:pt x="123" y="1"/>
                    <a:pt x="0" y="42"/>
                    <a:pt x="41" y="124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1" name="Google Shape;10091;p17"/>
            <p:cNvSpPr/>
            <p:nvPr/>
          </p:nvSpPr>
          <p:spPr>
            <a:xfrm>
              <a:off x="3128050" y="976525"/>
              <a:ext cx="12350" cy="6200"/>
            </a:xfrm>
            <a:custGeom>
              <a:avLst/>
              <a:gdLst/>
              <a:ahLst/>
              <a:cxnLst/>
              <a:rect l="l" t="t" r="r" b="b"/>
              <a:pathLst>
                <a:path w="494" h="248" extrusionOk="0">
                  <a:moveTo>
                    <a:pt x="494" y="165"/>
                  </a:moveTo>
                  <a:cubicBezTo>
                    <a:pt x="371" y="83"/>
                    <a:pt x="206" y="42"/>
                    <a:pt x="83" y="1"/>
                  </a:cubicBezTo>
                  <a:cubicBezTo>
                    <a:pt x="42" y="42"/>
                    <a:pt x="42" y="83"/>
                    <a:pt x="1" y="83"/>
                  </a:cubicBezTo>
                  <a:cubicBezTo>
                    <a:pt x="165" y="165"/>
                    <a:pt x="288" y="206"/>
                    <a:pt x="412" y="247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2" name="Google Shape;10092;p17"/>
            <p:cNvSpPr/>
            <p:nvPr/>
          </p:nvSpPr>
          <p:spPr>
            <a:xfrm>
              <a:off x="3193800" y="971400"/>
              <a:ext cx="8225" cy="5150"/>
            </a:xfrm>
            <a:custGeom>
              <a:avLst/>
              <a:gdLst/>
              <a:ahLst/>
              <a:cxnLst/>
              <a:rect l="l" t="t" r="r" b="b"/>
              <a:pathLst>
                <a:path w="329" h="206" extrusionOk="0">
                  <a:moveTo>
                    <a:pt x="288" y="0"/>
                  </a:moveTo>
                  <a:cubicBezTo>
                    <a:pt x="205" y="0"/>
                    <a:pt x="82" y="41"/>
                    <a:pt x="0" y="41"/>
                  </a:cubicBezTo>
                  <a:cubicBezTo>
                    <a:pt x="41" y="82"/>
                    <a:pt x="41" y="206"/>
                    <a:pt x="82" y="206"/>
                  </a:cubicBezTo>
                  <a:cubicBezTo>
                    <a:pt x="123" y="206"/>
                    <a:pt x="246" y="206"/>
                    <a:pt x="288" y="165"/>
                  </a:cubicBezTo>
                  <a:cubicBezTo>
                    <a:pt x="329" y="165"/>
                    <a:pt x="288" y="41"/>
                    <a:pt x="288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3" name="Google Shape;10093;p17"/>
            <p:cNvSpPr/>
            <p:nvPr/>
          </p:nvSpPr>
          <p:spPr>
            <a:xfrm>
              <a:off x="4201275" y="1112100"/>
              <a:ext cx="6175" cy="6175"/>
            </a:xfrm>
            <a:custGeom>
              <a:avLst/>
              <a:gdLst/>
              <a:ahLst/>
              <a:cxnLst/>
              <a:rect l="l" t="t" r="r" b="b"/>
              <a:pathLst>
                <a:path w="247" h="247" extrusionOk="0">
                  <a:moveTo>
                    <a:pt x="165" y="0"/>
                  </a:moveTo>
                  <a:cubicBezTo>
                    <a:pt x="83" y="41"/>
                    <a:pt x="0" y="123"/>
                    <a:pt x="0" y="123"/>
                  </a:cubicBezTo>
                  <a:cubicBezTo>
                    <a:pt x="0" y="165"/>
                    <a:pt x="83" y="206"/>
                    <a:pt x="165" y="247"/>
                  </a:cubicBezTo>
                  <a:cubicBezTo>
                    <a:pt x="206" y="206"/>
                    <a:pt x="247" y="165"/>
                    <a:pt x="247" y="12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4" name="Google Shape;10094;p17"/>
            <p:cNvSpPr/>
            <p:nvPr/>
          </p:nvSpPr>
          <p:spPr>
            <a:xfrm>
              <a:off x="2836400" y="2062075"/>
              <a:ext cx="8225" cy="5150"/>
            </a:xfrm>
            <a:custGeom>
              <a:avLst/>
              <a:gdLst/>
              <a:ahLst/>
              <a:cxnLst/>
              <a:rect l="l" t="t" r="r" b="b"/>
              <a:pathLst>
                <a:path w="329" h="206" extrusionOk="0">
                  <a:moveTo>
                    <a:pt x="329" y="124"/>
                  </a:moveTo>
                  <a:cubicBezTo>
                    <a:pt x="329" y="83"/>
                    <a:pt x="206" y="83"/>
                    <a:pt x="123" y="0"/>
                  </a:cubicBezTo>
                  <a:cubicBezTo>
                    <a:pt x="41" y="124"/>
                    <a:pt x="41" y="165"/>
                    <a:pt x="0" y="206"/>
                  </a:cubicBezTo>
                  <a:lnTo>
                    <a:pt x="206" y="206"/>
                  </a:lnTo>
                  <a:cubicBezTo>
                    <a:pt x="247" y="206"/>
                    <a:pt x="329" y="165"/>
                    <a:pt x="329" y="124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5" name="Google Shape;10095;p17"/>
            <p:cNvSpPr/>
            <p:nvPr/>
          </p:nvSpPr>
          <p:spPr>
            <a:xfrm>
              <a:off x="5084500" y="1216850"/>
              <a:ext cx="9250" cy="6175"/>
            </a:xfrm>
            <a:custGeom>
              <a:avLst/>
              <a:gdLst/>
              <a:ahLst/>
              <a:cxnLst/>
              <a:rect l="l" t="t" r="r" b="b"/>
              <a:pathLst>
                <a:path w="370" h="247" extrusionOk="0">
                  <a:moveTo>
                    <a:pt x="370" y="83"/>
                  </a:moveTo>
                  <a:cubicBezTo>
                    <a:pt x="370" y="41"/>
                    <a:pt x="247" y="0"/>
                    <a:pt x="206" y="0"/>
                  </a:cubicBezTo>
                  <a:cubicBezTo>
                    <a:pt x="124" y="0"/>
                    <a:pt x="41" y="41"/>
                    <a:pt x="0" y="41"/>
                  </a:cubicBezTo>
                  <a:cubicBezTo>
                    <a:pt x="41" y="83"/>
                    <a:pt x="165" y="124"/>
                    <a:pt x="206" y="247"/>
                  </a:cubicBezTo>
                  <a:cubicBezTo>
                    <a:pt x="247" y="124"/>
                    <a:pt x="370" y="83"/>
                    <a:pt x="370" y="8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6" name="Google Shape;10096;p17"/>
            <p:cNvSpPr/>
            <p:nvPr/>
          </p:nvSpPr>
          <p:spPr>
            <a:xfrm>
              <a:off x="1617350" y="4903800"/>
              <a:ext cx="7200" cy="7200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206" y="0"/>
                  </a:moveTo>
                  <a:cubicBezTo>
                    <a:pt x="123" y="41"/>
                    <a:pt x="41" y="82"/>
                    <a:pt x="0" y="124"/>
                  </a:cubicBezTo>
                  <a:cubicBezTo>
                    <a:pt x="0" y="124"/>
                    <a:pt x="0" y="288"/>
                    <a:pt x="41" y="288"/>
                  </a:cubicBezTo>
                  <a:cubicBezTo>
                    <a:pt x="82" y="288"/>
                    <a:pt x="206" y="288"/>
                    <a:pt x="288" y="247"/>
                  </a:cubicBezTo>
                  <a:cubicBezTo>
                    <a:pt x="247" y="82"/>
                    <a:pt x="247" y="41"/>
                    <a:pt x="206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7" name="Google Shape;10097;p17"/>
            <p:cNvSpPr/>
            <p:nvPr/>
          </p:nvSpPr>
          <p:spPr>
            <a:xfrm>
              <a:off x="2152400" y="2365050"/>
              <a:ext cx="9275" cy="8225"/>
            </a:xfrm>
            <a:custGeom>
              <a:avLst/>
              <a:gdLst/>
              <a:ahLst/>
              <a:cxnLst/>
              <a:rect l="l" t="t" r="r" b="b"/>
              <a:pathLst>
                <a:path w="371" h="329" extrusionOk="0">
                  <a:moveTo>
                    <a:pt x="371" y="123"/>
                  </a:moveTo>
                  <a:lnTo>
                    <a:pt x="247" y="0"/>
                  </a:lnTo>
                  <a:cubicBezTo>
                    <a:pt x="165" y="82"/>
                    <a:pt x="83" y="123"/>
                    <a:pt x="1" y="164"/>
                  </a:cubicBezTo>
                  <a:lnTo>
                    <a:pt x="165" y="329"/>
                  </a:lnTo>
                  <a:cubicBezTo>
                    <a:pt x="206" y="205"/>
                    <a:pt x="288" y="164"/>
                    <a:pt x="371" y="12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8" name="Google Shape;10098;p17"/>
            <p:cNvSpPr/>
            <p:nvPr/>
          </p:nvSpPr>
          <p:spPr>
            <a:xfrm>
              <a:off x="3582000" y="3468050"/>
              <a:ext cx="18500" cy="11325"/>
            </a:xfrm>
            <a:custGeom>
              <a:avLst/>
              <a:gdLst/>
              <a:ahLst/>
              <a:cxnLst/>
              <a:rect l="l" t="t" r="r" b="b"/>
              <a:pathLst>
                <a:path w="740" h="453" extrusionOk="0">
                  <a:moveTo>
                    <a:pt x="740" y="247"/>
                  </a:moveTo>
                  <a:cubicBezTo>
                    <a:pt x="616" y="164"/>
                    <a:pt x="493" y="123"/>
                    <a:pt x="370" y="0"/>
                  </a:cubicBezTo>
                  <a:cubicBezTo>
                    <a:pt x="206" y="41"/>
                    <a:pt x="123" y="123"/>
                    <a:pt x="0" y="164"/>
                  </a:cubicBezTo>
                  <a:cubicBezTo>
                    <a:pt x="123" y="247"/>
                    <a:pt x="206" y="370"/>
                    <a:pt x="370" y="411"/>
                  </a:cubicBezTo>
                  <a:cubicBezTo>
                    <a:pt x="411" y="452"/>
                    <a:pt x="575" y="329"/>
                    <a:pt x="740" y="247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9" name="Google Shape;10099;p17"/>
            <p:cNvSpPr/>
            <p:nvPr/>
          </p:nvSpPr>
          <p:spPr>
            <a:xfrm>
              <a:off x="2226350" y="2393800"/>
              <a:ext cx="7225" cy="7200"/>
            </a:xfrm>
            <a:custGeom>
              <a:avLst/>
              <a:gdLst/>
              <a:ahLst/>
              <a:cxnLst/>
              <a:rect l="l" t="t" r="r" b="b"/>
              <a:pathLst>
                <a:path w="289" h="288" extrusionOk="0">
                  <a:moveTo>
                    <a:pt x="83" y="288"/>
                  </a:moveTo>
                  <a:lnTo>
                    <a:pt x="165" y="288"/>
                  </a:lnTo>
                  <a:cubicBezTo>
                    <a:pt x="206" y="206"/>
                    <a:pt x="206" y="82"/>
                    <a:pt x="288" y="0"/>
                  </a:cubicBezTo>
                  <a:lnTo>
                    <a:pt x="1" y="0"/>
                  </a:lnTo>
                  <a:cubicBezTo>
                    <a:pt x="1" y="165"/>
                    <a:pt x="1" y="206"/>
                    <a:pt x="83" y="288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0" name="Google Shape;10100;p17"/>
            <p:cNvSpPr/>
            <p:nvPr/>
          </p:nvSpPr>
          <p:spPr>
            <a:xfrm>
              <a:off x="4550450" y="1694400"/>
              <a:ext cx="2075" cy="1050"/>
            </a:xfrm>
            <a:custGeom>
              <a:avLst/>
              <a:gdLst/>
              <a:ahLst/>
              <a:cxnLst/>
              <a:rect l="l" t="t" r="r" b="b"/>
              <a:pathLst>
                <a:path w="83" h="42" extrusionOk="0">
                  <a:moveTo>
                    <a:pt x="1" y="1"/>
                  </a:moveTo>
                  <a:cubicBezTo>
                    <a:pt x="1" y="42"/>
                    <a:pt x="42" y="42"/>
                    <a:pt x="1" y="1"/>
                  </a:cubicBezTo>
                  <a:lnTo>
                    <a:pt x="1" y="1"/>
                  </a:lnTo>
                  <a:lnTo>
                    <a:pt x="83" y="1"/>
                  </a:lnTo>
                  <a:cubicBezTo>
                    <a:pt x="42" y="42"/>
                    <a:pt x="42" y="42"/>
                    <a:pt x="1" y="1"/>
                  </a:cubicBezTo>
                  <a:cubicBezTo>
                    <a:pt x="42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1" name="Google Shape;10101;p17"/>
            <p:cNvSpPr/>
            <p:nvPr/>
          </p:nvSpPr>
          <p:spPr>
            <a:xfrm>
              <a:off x="4525800" y="1684125"/>
              <a:ext cx="24675" cy="11325"/>
            </a:xfrm>
            <a:custGeom>
              <a:avLst/>
              <a:gdLst/>
              <a:ahLst/>
              <a:cxnLst/>
              <a:rect l="l" t="t" r="r" b="b"/>
              <a:pathLst>
                <a:path w="987" h="453" extrusionOk="0">
                  <a:moveTo>
                    <a:pt x="987" y="412"/>
                  </a:moveTo>
                  <a:cubicBezTo>
                    <a:pt x="740" y="288"/>
                    <a:pt x="453" y="206"/>
                    <a:pt x="1" y="1"/>
                  </a:cubicBezTo>
                  <a:cubicBezTo>
                    <a:pt x="247" y="453"/>
                    <a:pt x="617" y="453"/>
                    <a:pt x="987" y="41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2" name="Google Shape;10102;p17"/>
            <p:cNvSpPr/>
            <p:nvPr/>
          </p:nvSpPr>
          <p:spPr>
            <a:xfrm>
              <a:off x="5272425" y="1761150"/>
              <a:ext cx="10300" cy="6200"/>
            </a:xfrm>
            <a:custGeom>
              <a:avLst/>
              <a:gdLst/>
              <a:ahLst/>
              <a:cxnLst/>
              <a:rect l="l" t="t" r="r" b="b"/>
              <a:pathLst>
                <a:path w="412" h="248" extrusionOk="0">
                  <a:moveTo>
                    <a:pt x="206" y="247"/>
                  </a:moveTo>
                  <a:lnTo>
                    <a:pt x="412" y="206"/>
                  </a:lnTo>
                  <a:cubicBezTo>
                    <a:pt x="412" y="124"/>
                    <a:pt x="330" y="42"/>
                    <a:pt x="288" y="1"/>
                  </a:cubicBezTo>
                  <a:cubicBezTo>
                    <a:pt x="165" y="42"/>
                    <a:pt x="83" y="42"/>
                    <a:pt x="1" y="83"/>
                  </a:cubicBezTo>
                  <a:cubicBezTo>
                    <a:pt x="83" y="124"/>
                    <a:pt x="124" y="206"/>
                    <a:pt x="206" y="247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3" name="Google Shape;10103;p17"/>
            <p:cNvSpPr/>
            <p:nvPr/>
          </p:nvSpPr>
          <p:spPr>
            <a:xfrm>
              <a:off x="3085950" y="3576900"/>
              <a:ext cx="15425" cy="12350"/>
            </a:xfrm>
            <a:custGeom>
              <a:avLst/>
              <a:gdLst/>
              <a:ahLst/>
              <a:cxnLst/>
              <a:rect l="l" t="t" r="r" b="b"/>
              <a:pathLst>
                <a:path w="617" h="494" extrusionOk="0">
                  <a:moveTo>
                    <a:pt x="617" y="124"/>
                  </a:moveTo>
                  <a:cubicBezTo>
                    <a:pt x="617" y="124"/>
                    <a:pt x="411" y="83"/>
                    <a:pt x="247" y="1"/>
                  </a:cubicBezTo>
                  <a:cubicBezTo>
                    <a:pt x="124" y="124"/>
                    <a:pt x="83" y="206"/>
                    <a:pt x="1" y="329"/>
                  </a:cubicBezTo>
                  <a:cubicBezTo>
                    <a:pt x="124" y="370"/>
                    <a:pt x="288" y="411"/>
                    <a:pt x="411" y="494"/>
                  </a:cubicBezTo>
                  <a:cubicBezTo>
                    <a:pt x="494" y="370"/>
                    <a:pt x="617" y="288"/>
                    <a:pt x="617" y="124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4" name="Google Shape;10104;p17"/>
            <p:cNvSpPr/>
            <p:nvPr/>
          </p:nvSpPr>
          <p:spPr>
            <a:xfrm>
              <a:off x="2988400" y="3789500"/>
              <a:ext cx="11300" cy="7200"/>
            </a:xfrm>
            <a:custGeom>
              <a:avLst/>
              <a:gdLst/>
              <a:ahLst/>
              <a:cxnLst/>
              <a:rect l="l" t="t" r="r" b="b"/>
              <a:pathLst>
                <a:path w="452" h="288" extrusionOk="0">
                  <a:moveTo>
                    <a:pt x="452" y="247"/>
                  </a:moveTo>
                  <a:lnTo>
                    <a:pt x="205" y="0"/>
                  </a:lnTo>
                  <a:cubicBezTo>
                    <a:pt x="123" y="41"/>
                    <a:pt x="82" y="82"/>
                    <a:pt x="0" y="82"/>
                  </a:cubicBezTo>
                  <a:cubicBezTo>
                    <a:pt x="82" y="124"/>
                    <a:pt x="205" y="247"/>
                    <a:pt x="329" y="288"/>
                  </a:cubicBezTo>
                  <a:cubicBezTo>
                    <a:pt x="329" y="288"/>
                    <a:pt x="411" y="288"/>
                    <a:pt x="452" y="247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5" name="Google Shape;10105;p17"/>
            <p:cNvSpPr/>
            <p:nvPr/>
          </p:nvSpPr>
          <p:spPr>
            <a:xfrm>
              <a:off x="5500425" y="1255875"/>
              <a:ext cx="7225" cy="722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206" y="0"/>
                  </a:moveTo>
                  <a:cubicBezTo>
                    <a:pt x="165" y="42"/>
                    <a:pt x="42" y="42"/>
                    <a:pt x="1" y="124"/>
                  </a:cubicBezTo>
                  <a:cubicBezTo>
                    <a:pt x="42" y="165"/>
                    <a:pt x="42" y="206"/>
                    <a:pt x="83" y="288"/>
                  </a:cubicBezTo>
                  <a:cubicBezTo>
                    <a:pt x="165" y="206"/>
                    <a:pt x="247" y="206"/>
                    <a:pt x="288" y="165"/>
                  </a:cubicBezTo>
                  <a:cubicBezTo>
                    <a:pt x="288" y="124"/>
                    <a:pt x="206" y="83"/>
                    <a:pt x="206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6" name="Google Shape;10106;p17"/>
            <p:cNvSpPr/>
            <p:nvPr/>
          </p:nvSpPr>
          <p:spPr>
            <a:xfrm>
              <a:off x="3940425" y="1676950"/>
              <a:ext cx="10275" cy="8225"/>
            </a:xfrm>
            <a:custGeom>
              <a:avLst/>
              <a:gdLst/>
              <a:ahLst/>
              <a:cxnLst/>
              <a:rect l="l" t="t" r="r" b="b"/>
              <a:pathLst>
                <a:path w="411" h="329" extrusionOk="0">
                  <a:moveTo>
                    <a:pt x="329" y="0"/>
                  </a:moveTo>
                  <a:cubicBezTo>
                    <a:pt x="206" y="124"/>
                    <a:pt x="123" y="165"/>
                    <a:pt x="0" y="288"/>
                  </a:cubicBezTo>
                  <a:cubicBezTo>
                    <a:pt x="41" y="288"/>
                    <a:pt x="123" y="329"/>
                    <a:pt x="123" y="329"/>
                  </a:cubicBezTo>
                  <a:cubicBezTo>
                    <a:pt x="206" y="206"/>
                    <a:pt x="329" y="165"/>
                    <a:pt x="411" y="41"/>
                  </a:cubicBezTo>
                  <a:cubicBezTo>
                    <a:pt x="411" y="82"/>
                    <a:pt x="370" y="82"/>
                    <a:pt x="329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7" name="Google Shape;10107;p17"/>
            <p:cNvSpPr/>
            <p:nvPr/>
          </p:nvSpPr>
          <p:spPr>
            <a:xfrm>
              <a:off x="3997925" y="2455425"/>
              <a:ext cx="12350" cy="9250"/>
            </a:xfrm>
            <a:custGeom>
              <a:avLst/>
              <a:gdLst/>
              <a:ahLst/>
              <a:cxnLst/>
              <a:rect l="l" t="t" r="r" b="b"/>
              <a:pathLst>
                <a:path w="494" h="370" extrusionOk="0">
                  <a:moveTo>
                    <a:pt x="494" y="82"/>
                  </a:moveTo>
                  <a:cubicBezTo>
                    <a:pt x="370" y="41"/>
                    <a:pt x="329" y="41"/>
                    <a:pt x="206" y="0"/>
                  </a:cubicBezTo>
                  <a:cubicBezTo>
                    <a:pt x="165" y="82"/>
                    <a:pt x="83" y="206"/>
                    <a:pt x="1" y="288"/>
                  </a:cubicBezTo>
                  <a:cubicBezTo>
                    <a:pt x="83" y="288"/>
                    <a:pt x="124" y="370"/>
                    <a:pt x="165" y="370"/>
                  </a:cubicBezTo>
                  <a:cubicBezTo>
                    <a:pt x="288" y="247"/>
                    <a:pt x="370" y="164"/>
                    <a:pt x="494" y="8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8" name="Google Shape;10108;p17"/>
            <p:cNvSpPr/>
            <p:nvPr/>
          </p:nvSpPr>
          <p:spPr>
            <a:xfrm>
              <a:off x="3723725" y="2488275"/>
              <a:ext cx="7200" cy="9275"/>
            </a:xfrm>
            <a:custGeom>
              <a:avLst/>
              <a:gdLst/>
              <a:ahLst/>
              <a:cxnLst/>
              <a:rect l="l" t="t" r="r" b="b"/>
              <a:pathLst>
                <a:path w="288" h="371" extrusionOk="0">
                  <a:moveTo>
                    <a:pt x="288" y="83"/>
                  </a:moveTo>
                  <a:cubicBezTo>
                    <a:pt x="206" y="83"/>
                    <a:pt x="165" y="83"/>
                    <a:pt x="41" y="1"/>
                  </a:cubicBezTo>
                  <a:cubicBezTo>
                    <a:pt x="41" y="124"/>
                    <a:pt x="0" y="288"/>
                    <a:pt x="0" y="370"/>
                  </a:cubicBezTo>
                  <a:lnTo>
                    <a:pt x="206" y="370"/>
                  </a:lnTo>
                  <a:cubicBezTo>
                    <a:pt x="206" y="329"/>
                    <a:pt x="247" y="165"/>
                    <a:pt x="288" y="8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9" name="Google Shape;10109;p17"/>
            <p:cNvSpPr/>
            <p:nvPr/>
          </p:nvSpPr>
          <p:spPr>
            <a:xfrm>
              <a:off x="3872625" y="1261000"/>
              <a:ext cx="6200" cy="4150"/>
            </a:xfrm>
            <a:custGeom>
              <a:avLst/>
              <a:gdLst/>
              <a:ahLst/>
              <a:cxnLst/>
              <a:rect l="l" t="t" r="r" b="b"/>
              <a:pathLst>
                <a:path w="248" h="166" extrusionOk="0">
                  <a:moveTo>
                    <a:pt x="206" y="1"/>
                  </a:moveTo>
                  <a:cubicBezTo>
                    <a:pt x="165" y="1"/>
                    <a:pt x="83" y="83"/>
                    <a:pt x="1" y="83"/>
                  </a:cubicBezTo>
                  <a:cubicBezTo>
                    <a:pt x="42" y="124"/>
                    <a:pt x="42" y="165"/>
                    <a:pt x="83" y="165"/>
                  </a:cubicBezTo>
                  <a:cubicBezTo>
                    <a:pt x="165" y="124"/>
                    <a:pt x="206" y="124"/>
                    <a:pt x="247" y="8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0" name="Google Shape;10110;p17"/>
            <p:cNvSpPr/>
            <p:nvPr/>
          </p:nvSpPr>
          <p:spPr>
            <a:xfrm>
              <a:off x="4894500" y="1916250"/>
              <a:ext cx="7225" cy="6175"/>
            </a:xfrm>
            <a:custGeom>
              <a:avLst/>
              <a:gdLst/>
              <a:ahLst/>
              <a:cxnLst/>
              <a:rect l="l" t="t" r="r" b="b"/>
              <a:pathLst>
                <a:path w="289" h="247" extrusionOk="0">
                  <a:moveTo>
                    <a:pt x="206" y="0"/>
                  </a:moveTo>
                  <a:cubicBezTo>
                    <a:pt x="124" y="0"/>
                    <a:pt x="42" y="0"/>
                    <a:pt x="0" y="41"/>
                  </a:cubicBezTo>
                  <a:cubicBezTo>
                    <a:pt x="42" y="82"/>
                    <a:pt x="83" y="123"/>
                    <a:pt x="165" y="246"/>
                  </a:cubicBezTo>
                  <a:cubicBezTo>
                    <a:pt x="206" y="205"/>
                    <a:pt x="247" y="205"/>
                    <a:pt x="288" y="164"/>
                  </a:cubicBezTo>
                  <a:cubicBezTo>
                    <a:pt x="288" y="82"/>
                    <a:pt x="247" y="0"/>
                    <a:pt x="206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1" name="Google Shape;10111;p17"/>
            <p:cNvSpPr/>
            <p:nvPr/>
          </p:nvSpPr>
          <p:spPr>
            <a:xfrm>
              <a:off x="4482675" y="1874125"/>
              <a:ext cx="6175" cy="9275"/>
            </a:xfrm>
            <a:custGeom>
              <a:avLst/>
              <a:gdLst/>
              <a:ahLst/>
              <a:cxnLst/>
              <a:rect l="l" t="t" r="r" b="b"/>
              <a:pathLst>
                <a:path w="247" h="371" extrusionOk="0">
                  <a:moveTo>
                    <a:pt x="247" y="370"/>
                  </a:moveTo>
                  <a:lnTo>
                    <a:pt x="247" y="1"/>
                  </a:lnTo>
                  <a:cubicBezTo>
                    <a:pt x="124" y="83"/>
                    <a:pt x="83" y="247"/>
                    <a:pt x="0" y="329"/>
                  </a:cubicBezTo>
                  <a:cubicBezTo>
                    <a:pt x="83" y="370"/>
                    <a:pt x="206" y="370"/>
                    <a:pt x="247" y="37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2" name="Google Shape;10112;p17"/>
            <p:cNvSpPr/>
            <p:nvPr/>
          </p:nvSpPr>
          <p:spPr>
            <a:xfrm>
              <a:off x="4488825" y="1874125"/>
              <a:ext cx="1050" cy="25"/>
            </a:xfrm>
            <a:custGeom>
              <a:avLst/>
              <a:gdLst/>
              <a:ahLst/>
              <a:cxnLst/>
              <a:rect l="l" t="t" r="r" b="b"/>
              <a:pathLst>
                <a:path w="42" h="1" extrusionOk="0">
                  <a:moveTo>
                    <a:pt x="42" y="1"/>
                  </a:moveTo>
                  <a:cubicBezTo>
                    <a:pt x="42" y="1"/>
                    <a:pt x="1" y="1"/>
                    <a:pt x="42" y="1"/>
                  </a:cubicBezTo>
                  <a:cubicBezTo>
                    <a:pt x="1" y="1"/>
                    <a:pt x="1" y="1"/>
                    <a:pt x="42" y="1"/>
                  </a:cubicBezTo>
                  <a:cubicBezTo>
                    <a:pt x="1" y="1"/>
                    <a:pt x="42" y="1"/>
                    <a:pt x="42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3" name="Google Shape;10113;p17"/>
            <p:cNvSpPr/>
            <p:nvPr/>
          </p:nvSpPr>
          <p:spPr>
            <a:xfrm>
              <a:off x="3989725" y="2650550"/>
              <a:ext cx="8225" cy="6175"/>
            </a:xfrm>
            <a:custGeom>
              <a:avLst/>
              <a:gdLst/>
              <a:ahLst/>
              <a:cxnLst/>
              <a:rect l="l" t="t" r="r" b="b"/>
              <a:pathLst>
                <a:path w="329" h="247" extrusionOk="0">
                  <a:moveTo>
                    <a:pt x="123" y="247"/>
                  </a:moveTo>
                  <a:cubicBezTo>
                    <a:pt x="205" y="206"/>
                    <a:pt x="288" y="206"/>
                    <a:pt x="329" y="165"/>
                  </a:cubicBezTo>
                  <a:cubicBezTo>
                    <a:pt x="288" y="83"/>
                    <a:pt x="246" y="41"/>
                    <a:pt x="123" y="0"/>
                  </a:cubicBezTo>
                  <a:cubicBezTo>
                    <a:pt x="82" y="41"/>
                    <a:pt x="0" y="41"/>
                    <a:pt x="0" y="83"/>
                  </a:cubicBezTo>
                  <a:cubicBezTo>
                    <a:pt x="0" y="206"/>
                    <a:pt x="82" y="206"/>
                    <a:pt x="123" y="247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4" name="Google Shape;10114;p17"/>
            <p:cNvSpPr/>
            <p:nvPr/>
          </p:nvSpPr>
          <p:spPr>
            <a:xfrm>
              <a:off x="3692900" y="901550"/>
              <a:ext cx="12350" cy="13375"/>
            </a:xfrm>
            <a:custGeom>
              <a:avLst/>
              <a:gdLst/>
              <a:ahLst/>
              <a:cxnLst/>
              <a:rect l="l" t="t" r="r" b="b"/>
              <a:pathLst>
                <a:path w="494" h="535" extrusionOk="0">
                  <a:moveTo>
                    <a:pt x="206" y="1"/>
                  </a:moveTo>
                  <a:cubicBezTo>
                    <a:pt x="83" y="124"/>
                    <a:pt x="1" y="165"/>
                    <a:pt x="1" y="206"/>
                  </a:cubicBezTo>
                  <a:cubicBezTo>
                    <a:pt x="42" y="329"/>
                    <a:pt x="165" y="412"/>
                    <a:pt x="247" y="535"/>
                  </a:cubicBezTo>
                  <a:cubicBezTo>
                    <a:pt x="371" y="412"/>
                    <a:pt x="494" y="371"/>
                    <a:pt x="494" y="288"/>
                  </a:cubicBezTo>
                  <a:cubicBezTo>
                    <a:pt x="453" y="206"/>
                    <a:pt x="288" y="124"/>
                    <a:pt x="206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5" name="Google Shape;10115;p17"/>
            <p:cNvSpPr/>
            <p:nvPr/>
          </p:nvSpPr>
          <p:spPr>
            <a:xfrm>
              <a:off x="3908575" y="1676950"/>
              <a:ext cx="1050" cy="25"/>
            </a:xfrm>
            <a:custGeom>
              <a:avLst/>
              <a:gdLst/>
              <a:ahLst/>
              <a:cxnLst/>
              <a:rect l="l" t="t" r="r" b="b"/>
              <a:pathLst>
                <a:path w="42" h="1" extrusionOk="0">
                  <a:moveTo>
                    <a:pt x="42" y="0"/>
                  </a:moveTo>
                  <a:lnTo>
                    <a:pt x="4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6" name="Google Shape;10116;p17"/>
            <p:cNvSpPr/>
            <p:nvPr/>
          </p:nvSpPr>
          <p:spPr>
            <a:xfrm>
              <a:off x="3893175" y="1676950"/>
              <a:ext cx="14400" cy="8225"/>
            </a:xfrm>
            <a:custGeom>
              <a:avLst/>
              <a:gdLst/>
              <a:ahLst/>
              <a:cxnLst/>
              <a:rect l="l" t="t" r="r" b="b"/>
              <a:pathLst>
                <a:path w="576" h="329" extrusionOk="0">
                  <a:moveTo>
                    <a:pt x="165" y="329"/>
                  </a:moveTo>
                  <a:cubicBezTo>
                    <a:pt x="288" y="206"/>
                    <a:pt x="452" y="124"/>
                    <a:pt x="576" y="0"/>
                  </a:cubicBezTo>
                  <a:cubicBezTo>
                    <a:pt x="370" y="82"/>
                    <a:pt x="206" y="124"/>
                    <a:pt x="0" y="165"/>
                  </a:cubicBezTo>
                  <a:cubicBezTo>
                    <a:pt x="83" y="288"/>
                    <a:pt x="83" y="329"/>
                    <a:pt x="165" y="329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7" name="Google Shape;10117;p17"/>
            <p:cNvSpPr/>
            <p:nvPr/>
          </p:nvSpPr>
          <p:spPr>
            <a:xfrm>
              <a:off x="2840500" y="457900"/>
              <a:ext cx="11325" cy="3100"/>
            </a:xfrm>
            <a:custGeom>
              <a:avLst/>
              <a:gdLst/>
              <a:ahLst/>
              <a:cxnLst/>
              <a:rect l="l" t="t" r="r" b="b"/>
              <a:pathLst>
                <a:path w="453" h="124" extrusionOk="0">
                  <a:moveTo>
                    <a:pt x="83" y="123"/>
                  </a:moveTo>
                  <a:lnTo>
                    <a:pt x="452" y="123"/>
                  </a:lnTo>
                  <a:cubicBezTo>
                    <a:pt x="411" y="82"/>
                    <a:pt x="411" y="41"/>
                    <a:pt x="370" y="0"/>
                  </a:cubicBezTo>
                  <a:lnTo>
                    <a:pt x="1" y="0"/>
                  </a:lnTo>
                  <a:cubicBezTo>
                    <a:pt x="42" y="41"/>
                    <a:pt x="42" y="123"/>
                    <a:pt x="83" y="12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8" name="Google Shape;10118;p17"/>
            <p:cNvSpPr/>
            <p:nvPr/>
          </p:nvSpPr>
          <p:spPr>
            <a:xfrm>
              <a:off x="3358100" y="1949100"/>
              <a:ext cx="15425" cy="10300"/>
            </a:xfrm>
            <a:custGeom>
              <a:avLst/>
              <a:gdLst/>
              <a:ahLst/>
              <a:cxnLst/>
              <a:rect l="l" t="t" r="r" b="b"/>
              <a:pathLst>
                <a:path w="617" h="412" extrusionOk="0">
                  <a:moveTo>
                    <a:pt x="617" y="329"/>
                  </a:moveTo>
                  <a:cubicBezTo>
                    <a:pt x="494" y="206"/>
                    <a:pt x="329" y="124"/>
                    <a:pt x="247" y="1"/>
                  </a:cubicBezTo>
                  <a:cubicBezTo>
                    <a:pt x="124" y="83"/>
                    <a:pt x="42" y="165"/>
                    <a:pt x="1" y="206"/>
                  </a:cubicBezTo>
                  <a:cubicBezTo>
                    <a:pt x="124" y="329"/>
                    <a:pt x="288" y="370"/>
                    <a:pt x="453" y="411"/>
                  </a:cubicBezTo>
                  <a:cubicBezTo>
                    <a:pt x="494" y="411"/>
                    <a:pt x="535" y="370"/>
                    <a:pt x="617" y="329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9" name="Google Shape;10119;p17"/>
            <p:cNvSpPr/>
            <p:nvPr/>
          </p:nvSpPr>
          <p:spPr>
            <a:xfrm>
              <a:off x="2082575" y="4252675"/>
              <a:ext cx="9275" cy="11325"/>
            </a:xfrm>
            <a:custGeom>
              <a:avLst/>
              <a:gdLst/>
              <a:ahLst/>
              <a:cxnLst/>
              <a:rect l="l" t="t" r="r" b="b"/>
              <a:pathLst>
                <a:path w="371" h="453" extrusionOk="0">
                  <a:moveTo>
                    <a:pt x="124" y="452"/>
                  </a:moveTo>
                  <a:cubicBezTo>
                    <a:pt x="206" y="370"/>
                    <a:pt x="329" y="206"/>
                    <a:pt x="370" y="83"/>
                  </a:cubicBezTo>
                  <a:cubicBezTo>
                    <a:pt x="370" y="42"/>
                    <a:pt x="329" y="42"/>
                    <a:pt x="329" y="0"/>
                  </a:cubicBezTo>
                  <a:lnTo>
                    <a:pt x="0" y="288"/>
                  </a:lnTo>
                  <a:cubicBezTo>
                    <a:pt x="83" y="411"/>
                    <a:pt x="124" y="411"/>
                    <a:pt x="124" y="45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0" name="Google Shape;10120;p17"/>
            <p:cNvSpPr/>
            <p:nvPr/>
          </p:nvSpPr>
          <p:spPr>
            <a:xfrm>
              <a:off x="3380700" y="1582450"/>
              <a:ext cx="10300" cy="5175"/>
            </a:xfrm>
            <a:custGeom>
              <a:avLst/>
              <a:gdLst/>
              <a:ahLst/>
              <a:cxnLst/>
              <a:rect l="l" t="t" r="r" b="b"/>
              <a:pathLst>
                <a:path w="412" h="207" extrusionOk="0">
                  <a:moveTo>
                    <a:pt x="42" y="206"/>
                  </a:moveTo>
                  <a:lnTo>
                    <a:pt x="288" y="206"/>
                  </a:lnTo>
                  <a:cubicBezTo>
                    <a:pt x="370" y="165"/>
                    <a:pt x="370" y="42"/>
                    <a:pt x="411" y="1"/>
                  </a:cubicBezTo>
                  <a:cubicBezTo>
                    <a:pt x="247" y="42"/>
                    <a:pt x="165" y="83"/>
                    <a:pt x="1" y="83"/>
                  </a:cubicBezTo>
                  <a:cubicBezTo>
                    <a:pt x="1" y="83"/>
                    <a:pt x="42" y="165"/>
                    <a:pt x="42" y="206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1" name="Google Shape;10121;p17"/>
            <p:cNvSpPr/>
            <p:nvPr/>
          </p:nvSpPr>
          <p:spPr>
            <a:xfrm>
              <a:off x="5057800" y="1092575"/>
              <a:ext cx="13375" cy="19550"/>
            </a:xfrm>
            <a:custGeom>
              <a:avLst/>
              <a:gdLst/>
              <a:ahLst/>
              <a:cxnLst/>
              <a:rect l="l" t="t" r="r" b="b"/>
              <a:pathLst>
                <a:path w="535" h="782" extrusionOk="0">
                  <a:moveTo>
                    <a:pt x="534" y="781"/>
                  </a:moveTo>
                  <a:cubicBezTo>
                    <a:pt x="329" y="412"/>
                    <a:pt x="247" y="247"/>
                    <a:pt x="123" y="1"/>
                  </a:cubicBezTo>
                  <a:cubicBezTo>
                    <a:pt x="82" y="247"/>
                    <a:pt x="0" y="494"/>
                    <a:pt x="534" y="78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2" name="Google Shape;10122;p17"/>
            <p:cNvSpPr/>
            <p:nvPr/>
          </p:nvSpPr>
          <p:spPr>
            <a:xfrm>
              <a:off x="3570700" y="4462175"/>
              <a:ext cx="14400" cy="31875"/>
            </a:xfrm>
            <a:custGeom>
              <a:avLst/>
              <a:gdLst/>
              <a:ahLst/>
              <a:cxnLst/>
              <a:rect l="l" t="t" r="r" b="b"/>
              <a:pathLst>
                <a:path w="576" h="1275" extrusionOk="0">
                  <a:moveTo>
                    <a:pt x="0" y="740"/>
                  </a:moveTo>
                  <a:cubicBezTo>
                    <a:pt x="206" y="946"/>
                    <a:pt x="370" y="1110"/>
                    <a:pt x="575" y="1274"/>
                  </a:cubicBezTo>
                  <a:lnTo>
                    <a:pt x="575" y="1"/>
                  </a:lnTo>
                  <a:cubicBezTo>
                    <a:pt x="0" y="124"/>
                    <a:pt x="370" y="617"/>
                    <a:pt x="0" y="74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3" name="Google Shape;10123;p17"/>
            <p:cNvSpPr/>
            <p:nvPr/>
          </p:nvSpPr>
          <p:spPr>
            <a:xfrm>
              <a:off x="4673700" y="3256475"/>
              <a:ext cx="31850" cy="21600"/>
            </a:xfrm>
            <a:custGeom>
              <a:avLst/>
              <a:gdLst/>
              <a:ahLst/>
              <a:cxnLst/>
              <a:rect l="l" t="t" r="r" b="b"/>
              <a:pathLst>
                <a:path w="1274" h="864" extrusionOk="0">
                  <a:moveTo>
                    <a:pt x="493" y="822"/>
                  </a:moveTo>
                  <a:cubicBezTo>
                    <a:pt x="781" y="781"/>
                    <a:pt x="1027" y="576"/>
                    <a:pt x="1192" y="411"/>
                  </a:cubicBezTo>
                  <a:cubicBezTo>
                    <a:pt x="1274" y="288"/>
                    <a:pt x="1109" y="124"/>
                    <a:pt x="1068" y="1"/>
                  </a:cubicBezTo>
                  <a:lnTo>
                    <a:pt x="41" y="1"/>
                  </a:lnTo>
                  <a:cubicBezTo>
                    <a:pt x="41" y="83"/>
                    <a:pt x="0" y="206"/>
                    <a:pt x="0" y="329"/>
                  </a:cubicBezTo>
                  <a:cubicBezTo>
                    <a:pt x="41" y="617"/>
                    <a:pt x="82" y="863"/>
                    <a:pt x="493" y="82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4" name="Google Shape;10124;p17"/>
            <p:cNvSpPr/>
            <p:nvPr/>
          </p:nvSpPr>
          <p:spPr>
            <a:xfrm>
              <a:off x="3571725" y="4905850"/>
              <a:ext cx="13375" cy="23650"/>
            </a:xfrm>
            <a:custGeom>
              <a:avLst/>
              <a:gdLst/>
              <a:ahLst/>
              <a:cxnLst/>
              <a:rect l="l" t="t" r="r" b="b"/>
              <a:pathLst>
                <a:path w="535" h="946" extrusionOk="0">
                  <a:moveTo>
                    <a:pt x="165" y="576"/>
                  </a:moveTo>
                  <a:cubicBezTo>
                    <a:pt x="165" y="740"/>
                    <a:pt x="288" y="863"/>
                    <a:pt x="534" y="945"/>
                  </a:cubicBezTo>
                  <a:lnTo>
                    <a:pt x="534" y="0"/>
                  </a:lnTo>
                  <a:cubicBezTo>
                    <a:pt x="370" y="42"/>
                    <a:pt x="206" y="42"/>
                    <a:pt x="0" y="83"/>
                  </a:cubicBezTo>
                  <a:cubicBezTo>
                    <a:pt x="83" y="247"/>
                    <a:pt x="165" y="411"/>
                    <a:pt x="165" y="576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5" name="Google Shape;10125;p17"/>
            <p:cNvSpPr/>
            <p:nvPr/>
          </p:nvSpPr>
          <p:spPr>
            <a:xfrm>
              <a:off x="3887025" y="449675"/>
              <a:ext cx="25675" cy="23650"/>
            </a:xfrm>
            <a:custGeom>
              <a:avLst/>
              <a:gdLst/>
              <a:ahLst/>
              <a:cxnLst/>
              <a:rect l="l" t="t" r="r" b="b"/>
              <a:pathLst>
                <a:path w="1027" h="946" extrusionOk="0">
                  <a:moveTo>
                    <a:pt x="657" y="1"/>
                  </a:moveTo>
                  <a:lnTo>
                    <a:pt x="411" y="1"/>
                  </a:lnTo>
                  <a:cubicBezTo>
                    <a:pt x="82" y="329"/>
                    <a:pt x="0" y="576"/>
                    <a:pt x="329" y="945"/>
                  </a:cubicBezTo>
                  <a:cubicBezTo>
                    <a:pt x="1027" y="699"/>
                    <a:pt x="822" y="370"/>
                    <a:pt x="657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6" name="Google Shape;10126;p17"/>
            <p:cNvSpPr/>
            <p:nvPr/>
          </p:nvSpPr>
          <p:spPr>
            <a:xfrm>
              <a:off x="4134525" y="3257500"/>
              <a:ext cx="19525" cy="11325"/>
            </a:xfrm>
            <a:custGeom>
              <a:avLst/>
              <a:gdLst/>
              <a:ahLst/>
              <a:cxnLst/>
              <a:rect l="l" t="t" r="r" b="b"/>
              <a:pathLst>
                <a:path w="781" h="453" extrusionOk="0">
                  <a:moveTo>
                    <a:pt x="781" y="1"/>
                  </a:moveTo>
                  <a:lnTo>
                    <a:pt x="0" y="1"/>
                  </a:lnTo>
                  <a:cubicBezTo>
                    <a:pt x="82" y="165"/>
                    <a:pt x="247" y="329"/>
                    <a:pt x="370" y="453"/>
                  </a:cubicBezTo>
                  <a:cubicBezTo>
                    <a:pt x="452" y="247"/>
                    <a:pt x="616" y="165"/>
                    <a:pt x="781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7" name="Google Shape;10127;p17"/>
            <p:cNvSpPr/>
            <p:nvPr/>
          </p:nvSpPr>
          <p:spPr>
            <a:xfrm>
              <a:off x="3527575" y="3850100"/>
              <a:ext cx="30825" cy="21575"/>
            </a:xfrm>
            <a:custGeom>
              <a:avLst/>
              <a:gdLst/>
              <a:ahLst/>
              <a:cxnLst/>
              <a:rect l="l" t="t" r="r" b="b"/>
              <a:pathLst>
                <a:path w="1233" h="863" extrusionOk="0">
                  <a:moveTo>
                    <a:pt x="329" y="0"/>
                  </a:moveTo>
                  <a:cubicBezTo>
                    <a:pt x="164" y="329"/>
                    <a:pt x="82" y="575"/>
                    <a:pt x="0" y="863"/>
                  </a:cubicBezTo>
                  <a:lnTo>
                    <a:pt x="739" y="863"/>
                  </a:lnTo>
                  <a:cubicBezTo>
                    <a:pt x="904" y="534"/>
                    <a:pt x="1232" y="246"/>
                    <a:pt x="329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8" name="Google Shape;10128;p17"/>
            <p:cNvSpPr/>
            <p:nvPr/>
          </p:nvSpPr>
          <p:spPr>
            <a:xfrm>
              <a:off x="3616900" y="2357850"/>
              <a:ext cx="49325" cy="12350"/>
            </a:xfrm>
            <a:custGeom>
              <a:avLst/>
              <a:gdLst/>
              <a:ahLst/>
              <a:cxnLst/>
              <a:rect l="l" t="t" r="r" b="b"/>
              <a:pathLst>
                <a:path w="1973" h="494" extrusionOk="0">
                  <a:moveTo>
                    <a:pt x="1" y="493"/>
                  </a:moveTo>
                  <a:lnTo>
                    <a:pt x="1973" y="493"/>
                  </a:lnTo>
                  <a:cubicBezTo>
                    <a:pt x="1274" y="42"/>
                    <a:pt x="658" y="0"/>
                    <a:pt x="1" y="49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9" name="Google Shape;10129;p17"/>
            <p:cNvSpPr/>
            <p:nvPr/>
          </p:nvSpPr>
          <p:spPr>
            <a:xfrm>
              <a:off x="3574800" y="4434450"/>
              <a:ext cx="10300" cy="12350"/>
            </a:xfrm>
            <a:custGeom>
              <a:avLst/>
              <a:gdLst/>
              <a:ahLst/>
              <a:cxnLst/>
              <a:rect l="l" t="t" r="r" b="b"/>
              <a:pathLst>
                <a:path w="412" h="494" extrusionOk="0">
                  <a:moveTo>
                    <a:pt x="411" y="494"/>
                  </a:moveTo>
                  <a:lnTo>
                    <a:pt x="411" y="1"/>
                  </a:lnTo>
                  <a:cubicBezTo>
                    <a:pt x="1" y="247"/>
                    <a:pt x="1" y="247"/>
                    <a:pt x="411" y="494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0" name="Google Shape;10130;p17"/>
            <p:cNvSpPr/>
            <p:nvPr/>
          </p:nvSpPr>
          <p:spPr>
            <a:xfrm>
              <a:off x="3194825" y="1878250"/>
              <a:ext cx="129425" cy="64725"/>
            </a:xfrm>
            <a:custGeom>
              <a:avLst/>
              <a:gdLst/>
              <a:ahLst/>
              <a:cxnLst/>
              <a:rect l="l" t="t" r="r" b="b"/>
              <a:pathLst>
                <a:path w="5177" h="2589" extrusionOk="0">
                  <a:moveTo>
                    <a:pt x="3369" y="698"/>
                  </a:moveTo>
                  <a:cubicBezTo>
                    <a:pt x="3204" y="657"/>
                    <a:pt x="3122" y="575"/>
                    <a:pt x="2958" y="493"/>
                  </a:cubicBezTo>
                  <a:cubicBezTo>
                    <a:pt x="1972" y="0"/>
                    <a:pt x="1520" y="0"/>
                    <a:pt x="698" y="534"/>
                  </a:cubicBezTo>
                  <a:cubicBezTo>
                    <a:pt x="411" y="698"/>
                    <a:pt x="205" y="904"/>
                    <a:pt x="0" y="1109"/>
                  </a:cubicBezTo>
                  <a:cubicBezTo>
                    <a:pt x="2095" y="1643"/>
                    <a:pt x="2095" y="1643"/>
                    <a:pt x="1725" y="2588"/>
                  </a:cubicBezTo>
                  <a:cubicBezTo>
                    <a:pt x="2095" y="2547"/>
                    <a:pt x="2301" y="2506"/>
                    <a:pt x="2506" y="2506"/>
                  </a:cubicBezTo>
                  <a:cubicBezTo>
                    <a:pt x="3944" y="2424"/>
                    <a:pt x="4396" y="1931"/>
                    <a:pt x="4806" y="1479"/>
                  </a:cubicBezTo>
                  <a:cubicBezTo>
                    <a:pt x="5176" y="986"/>
                    <a:pt x="3985" y="904"/>
                    <a:pt x="3369" y="698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1" name="Google Shape;10131;p17"/>
            <p:cNvSpPr/>
            <p:nvPr/>
          </p:nvSpPr>
          <p:spPr>
            <a:xfrm>
              <a:off x="5841400" y="2923725"/>
              <a:ext cx="79100" cy="67800"/>
            </a:xfrm>
            <a:custGeom>
              <a:avLst/>
              <a:gdLst/>
              <a:ahLst/>
              <a:cxnLst/>
              <a:rect l="l" t="t" r="r" b="b"/>
              <a:pathLst>
                <a:path w="3164" h="2712" extrusionOk="0">
                  <a:moveTo>
                    <a:pt x="3081" y="1028"/>
                  </a:moveTo>
                  <a:cubicBezTo>
                    <a:pt x="3163" y="740"/>
                    <a:pt x="2794" y="247"/>
                    <a:pt x="2383" y="83"/>
                  </a:cubicBezTo>
                  <a:cubicBezTo>
                    <a:pt x="2136" y="1"/>
                    <a:pt x="1397" y="165"/>
                    <a:pt x="1027" y="370"/>
                  </a:cubicBezTo>
                  <a:cubicBezTo>
                    <a:pt x="329" y="781"/>
                    <a:pt x="0" y="1356"/>
                    <a:pt x="288" y="2055"/>
                  </a:cubicBezTo>
                  <a:cubicBezTo>
                    <a:pt x="822" y="2260"/>
                    <a:pt x="1520" y="2424"/>
                    <a:pt x="2383" y="2712"/>
                  </a:cubicBezTo>
                  <a:cubicBezTo>
                    <a:pt x="2670" y="2014"/>
                    <a:pt x="3040" y="1562"/>
                    <a:pt x="3081" y="1028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2" name="Google Shape;10132;p17"/>
            <p:cNvSpPr/>
            <p:nvPr/>
          </p:nvSpPr>
          <p:spPr>
            <a:xfrm>
              <a:off x="3384800" y="1886450"/>
              <a:ext cx="103750" cy="39050"/>
            </a:xfrm>
            <a:custGeom>
              <a:avLst/>
              <a:gdLst/>
              <a:ahLst/>
              <a:cxnLst/>
              <a:rect l="l" t="t" r="r" b="b"/>
              <a:pathLst>
                <a:path w="4150" h="1562" extrusionOk="0">
                  <a:moveTo>
                    <a:pt x="3739" y="411"/>
                  </a:moveTo>
                  <a:cubicBezTo>
                    <a:pt x="3452" y="206"/>
                    <a:pt x="2918" y="124"/>
                    <a:pt x="2671" y="1"/>
                  </a:cubicBezTo>
                  <a:cubicBezTo>
                    <a:pt x="1891" y="83"/>
                    <a:pt x="1315" y="42"/>
                    <a:pt x="905" y="206"/>
                  </a:cubicBezTo>
                  <a:cubicBezTo>
                    <a:pt x="494" y="370"/>
                    <a:pt x="1" y="658"/>
                    <a:pt x="1" y="863"/>
                  </a:cubicBezTo>
                  <a:cubicBezTo>
                    <a:pt x="42" y="1151"/>
                    <a:pt x="617" y="1562"/>
                    <a:pt x="905" y="1562"/>
                  </a:cubicBezTo>
                  <a:cubicBezTo>
                    <a:pt x="1767" y="1562"/>
                    <a:pt x="2671" y="1438"/>
                    <a:pt x="3493" y="1233"/>
                  </a:cubicBezTo>
                  <a:cubicBezTo>
                    <a:pt x="4109" y="1151"/>
                    <a:pt x="4150" y="740"/>
                    <a:pt x="3739" y="41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3" name="Google Shape;10133;p17"/>
            <p:cNvSpPr/>
            <p:nvPr/>
          </p:nvSpPr>
          <p:spPr>
            <a:xfrm>
              <a:off x="3556325" y="4134575"/>
              <a:ext cx="27750" cy="40075"/>
            </a:xfrm>
            <a:custGeom>
              <a:avLst/>
              <a:gdLst/>
              <a:ahLst/>
              <a:cxnLst/>
              <a:rect l="l" t="t" r="r" b="b"/>
              <a:pathLst>
                <a:path w="1110" h="1603" extrusionOk="0">
                  <a:moveTo>
                    <a:pt x="699" y="1602"/>
                  </a:moveTo>
                  <a:cubicBezTo>
                    <a:pt x="699" y="1068"/>
                    <a:pt x="1109" y="575"/>
                    <a:pt x="493" y="0"/>
                  </a:cubicBezTo>
                  <a:cubicBezTo>
                    <a:pt x="0" y="616"/>
                    <a:pt x="329" y="1109"/>
                    <a:pt x="699" y="160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4" name="Google Shape;10134;p17"/>
            <p:cNvSpPr/>
            <p:nvPr/>
          </p:nvSpPr>
          <p:spPr>
            <a:xfrm>
              <a:off x="4239275" y="1376025"/>
              <a:ext cx="76025" cy="52400"/>
            </a:xfrm>
            <a:custGeom>
              <a:avLst/>
              <a:gdLst/>
              <a:ahLst/>
              <a:cxnLst/>
              <a:rect l="l" t="t" r="r" b="b"/>
              <a:pathLst>
                <a:path w="3041" h="2096" extrusionOk="0">
                  <a:moveTo>
                    <a:pt x="1849" y="1"/>
                  </a:moveTo>
                  <a:cubicBezTo>
                    <a:pt x="1315" y="494"/>
                    <a:pt x="740" y="1028"/>
                    <a:pt x="0" y="1644"/>
                  </a:cubicBezTo>
                  <a:cubicBezTo>
                    <a:pt x="576" y="1767"/>
                    <a:pt x="822" y="1891"/>
                    <a:pt x="1151" y="1932"/>
                  </a:cubicBezTo>
                  <a:cubicBezTo>
                    <a:pt x="1356" y="1973"/>
                    <a:pt x="1603" y="2055"/>
                    <a:pt x="1808" y="2096"/>
                  </a:cubicBezTo>
                  <a:cubicBezTo>
                    <a:pt x="3040" y="905"/>
                    <a:pt x="3040" y="864"/>
                    <a:pt x="1849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5" name="Google Shape;10135;p17"/>
            <p:cNvSpPr/>
            <p:nvPr/>
          </p:nvSpPr>
          <p:spPr>
            <a:xfrm>
              <a:off x="3703175" y="1360625"/>
              <a:ext cx="24675" cy="20575"/>
            </a:xfrm>
            <a:custGeom>
              <a:avLst/>
              <a:gdLst/>
              <a:ahLst/>
              <a:cxnLst/>
              <a:rect l="l" t="t" r="r" b="b"/>
              <a:pathLst>
                <a:path w="987" h="823" extrusionOk="0">
                  <a:moveTo>
                    <a:pt x="288" y="822"/>
                  </a:moveTo>
                  <a:cubicBezTo>
                    <a:pt x="781" y="822"/>
                    <a:pt x="822" y="535"/>
                    <a:pt x="904" y="329"/>
                  </a:cubicBezTo>
                  <a:cubicBezTo>
                    <a:pt x="987" y="288"/>
                    <a:pt x="781" y="83"/>
                    <a:pt x="658" y="42"/>
                  </a:cubicBezTo>
                  <a:cubicBezTo>
                    <a:pt x="576" y="1"/>
                    <a:pt x="288" y="83"/>
                    <a:pt x="247" y="124"/>
                  </a:cubicBezTo>
                  <a:cubicBezTo>
                    <a:pt x="1" y="411"/>
                    <a:pt x="1" y="617"/>
                    <a:pt x="288" y="82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6" name="Google Shape;10136;p17"/>
            <p:cNvSpPr/>
            <p:nvPr/>
          </p:nvSpPr>
          <p:spPr>
            <a:xfrm>
              <a:off x="3676475" y="3765875"/>
              <a:ext cx="54450" cy="41100"/>
            </a:xfrm>
            <a:custGeom>
              <a:avLst/>
              <a:gdLst/>
              <a:ahLst/>
              <a:cxnLst/>
              <a:rect l="l" t="t" r="r" b="b"/>
              <a:pathLst>
                <a:path w="2178" h="1644" extrusionOk="0">
                  <a:moveTo>
                    <a:pt x="42" y="863"/>
                  </a:moveTo>
                  <a:cubicBezTo>
                    <a:pt x="83" y="1151"/>
                    <a:pt x="494" y="1397"/>
                    <a:pt x="822" y="1644"/>
                  </a:cubicBezTo>
                  <a:cubicBezTo>
                    <a:pt x="1233" y="1438"/>
                    <a:pt x="1562" y="1192"/>
                    <a:pt x="2178" y="863"/>
                  </a:cubicBezTo>
                  <a:cubicBezTo>
                    <a:pt x="1685" y="576"/>
                    <a:pt x="1356" y="206"/>
                    <a:pt x="987" y="165"/>
                  </a:cubicBezTo>
                  <a:cubicBezTo>
                    <a:pt x="247" y="0"/>
                    <a:pt x="1" y="452"/>
                    <a:pt x="42" y="86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7" name="Google Shape;10137;p17"/>
            <p:cNvSpPr/>
            <p:nvPr/>
          </p:nvSpPr>
          <p:spPr>
            <a:xfrm>
              <a:off x="3400225" y="3564575"/>
              <a:ext cx="42125" cy="46250"/>
            </a:xfrm>
            <a:custGeom>
              <a:avLst/>
              <a:gdLst/>
              <a:ahLst/>
              <a:cxnLst/>
              <a:rect l="l" t="t" r="r" b="b"/>
              <a:pathLst>
                <a:path w="1685" h="1850" extrusionOk="0">
                  <a:moveTo>
                    <a:pt x="164" y="822"/>
                  </a:moveTo>
                  <a:cubicBezTo>
                    <a:pt x="0" y="1028"/>
                    <a:pt x="41" y="1397"/>
                    <a:pt x="205" y="1603"/>
                  </a:cubicBezTo>
                  <a:cubicBezTo>
                    <a:pt x="247" y="1726"/>
                    <a:pt x="698" y="1849"/>
                    <a:pt x="904" y="1767"/>
                  </a:cubicBezTo>
                  <a:cubicBezTo>
                    <a:pt x="1109" y="1726"/>
                    <a:pt x="1274" y="1480"/>
                    <a:pt x="1397" y="1315"/>
                  </a:cubicBezTo>
                  <a:cubicBezTo>
                    <a:pt x="1520" y="904"/>
                    <a:pt x="1602" y="494"/>
                    <a:pt x="1684" y="83"/>
                  </a:cubicBezTo>
                  <a:cubicBezTo>
                    <a:pt x="1602" y="42"/>
                    <a:pt x="1438" y="42"/>
                    <a:pt x="1315" y="1"/>
                  </a:cubicBezTo>
                  <a:cubicBezTo>
                    <a:pt x="904" y="288"/>
                    <a:pt x="452" y="494"/>
                    <a:pt x="164" y="82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8" name="Google Shape;10138;p17"/>
            <p:cNvSpPr/>
            <p:nvPr/>
          </p:nvSpPr>
          <p:spPr>
            <a:xfrm>
              <a:off x="3874700" y="3710425"/>
              <a:ext cx="50325" cy="33900"/>
            </a:xfrm>
            <a:custGeom>
              <a:avLst/>
              <a:gdLst/>
              <a:ahLst/>
              <a:cxnLst/>
              <a:rect l="l" t="t" r="r" b="b"/>
              <a:pathLst>
                <a:path w="2013" h="1356" extrusionOk="0">
                  <a:moveTo>
                    <a:pt x="1397" y="0"/>
                  </a:moveTo>
                  <a:cubicBezTo>
                    <a:pt x="781" y="205"/>
                    <a:pt x="0" y="329"/>
                    <a:pt x="205" y="986"/>
                  </a:cubicBezTo>
                  <a:cubicBezTo>
                    <a:pt x="288" y="1150"/>
                    <a:pt x="986" y="1356"/>
                    <a:pt x="1232" y="1315"/>
                  </a:cubicBezTo>
                  <a:cubicBezTo>
                    <a:pt x="2013" y="1027"/>
                    <a:pt x="2013" y="575"/>
                    <a:pt x="1397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9" name="Google Shape;10139;p17"/>
            <p:cNvSpPr/>
            <p:nvPr/>
          </p:nvSpPr>
          <p:spPr>
            <a:xfrm>
              <a:off x="2731650" y="3241075"/>
              <a:ext cx="30825" cy="15425"/>
            </a:xfrm>
            <a:custGeom>
              <a:avLst/>
              <a:gdLst/>
              <a:ahLst/>
              <a:cxnLst/>
              <a:rect l="l" t="t" r="r" b="b"/>
              <a:pathLst>
                <a:path w="1233" h="617" extrusionOk="0">
                  <a:moveTo>
                    <a:pt x="0" y="370"/>
                  </a:moveTo>
                  <a:cubicBezTo>
                    <a:pt x="205" y="452"/>
                    <a:pt x="329" y="617"/>
                    <a:pt x="534" y="617"/>
                  </a:cubicBezTo>
                  <a:cubicBezTo>
                    <a:pt x="739" y="617"/>
                    <a:pt x="945" y="452"/>
                    <a:pt x="1232" y="288"/>
                  </a:cubicBezTo>
                  <a:cubicBezTo>
                    <a:pt x="945" y="165"/>
                    <a:pt x="739" y="0"/>
                    <a:pt x="657" y="42"/>
                  </a:cubicBezTo>
                  <a:cubicBezTo>
                    <a:pt x="452" y="83"/>
                    <a:pt x="247" y="247"/>
                    <a:pt x="0" y="37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0" name="Google Shape;10140;p17"/>
            <p:cNvSpPr/>
            <p:nvPr/>
          </p:nvSpPr>
          <p:spPr>
            <a:xfrm>
              <a:off x="4575100" y="1690300"/>
              <a:ext cx="44200" cy="30825"/>
            </a:xfrm>
            <a:custGeom>
              <a:avLst/>
              <a:gdLst/>
              <a:ahLst/>
              <a:cxnLst/>
              <a:rect l="l" t="t" r="r" b="b"/>
              <a:pathLst>
                <a:path w="1768" h="1233" extrusionOk="0">
                  <a:moveTo>
                    <a:pt x="699" y="41"/>
                  </a:moveTo>
                  <a:cubicBezTo>
                    <a:pt x="1" y="370"/>
                    <a:pt x="288" y="781"/>
                    <a:pt x="535" y="1233"/>
                  </a:cubicBezTo>
                  <a:cubicBezTo>
                    <a:pt x="1233" y="986"/>
                    <a:pt x="1767" y="781"/>
                    <a:pt x="1562" y="247"/>
                  </a:cubicBezTo>
                  <a:cubicBezTo>
                    <a:pt x="1521" y="165"/>
                    <a:pt x="863" y="0"/>
                    <a:pt x="699" y="4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1" name="Google Shape;10141;p17"/>
            <p:cNvSpPr/>
            <p:nvPr/>
          </p:nvSpPr>
          <p:spPr>
            <a:xfrm>
              <a:off x="3571725" y="4906875"/>
              <a:ext cx="25" cy="2075"/>
            </a:xfrm>
            <a:custGeom>
              <a:avLst/>
              <a:gdLst/>
              <a:ahLst/>
              <a:cxnLst/>
              <a:rect l="l" t="t" r="r" b="b"/>
              <a:pathLst>
                <a:path w="1" h="83" extrusionOk="0">
                  <a:moveTo>
                    <a:pt x="0" y="1"/>
                  </a:moveTo>
                  <a:cubicBezTo>
                    <a:pt x="0" y="83"/>
                    <a:pt x="0" y="83"/>
                    <a:pt x="0" y="1"/>
                  </a:cubicBezTo>
                  <a:lnTo>
                    <a:pt x="0" y="1"/>
                  </a:lnTo>
                  <a:cubicBezTo>
                    <a:pt x="0" y="83"/>
                    <a:pt x="0" y="83"/>
                    <a:pt x="0" y="1"/>
                  </a:cubicBezTo>
                  <a:cubicBezTo>
                    <a:pt x="0" y="8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2" name="Google Shape;10142;p17"/>
            <p:cNvSpPr/>
            <p:nvPr/>
          </p:nvSpPr>
          <p:spPr>
            <a:xfrm>
              <a:off x="1877175" y="4231100"/>
              <a:ext cx="24675" cy="13375"/>
            </a:xfrm>
            <a:custGeom>
              <a:avLst/>
              <a:gdLst/>
              <a:ahLst/>
              <a:cxnLst/>
              <a:rect l="l" t="t" r="r" b="b"/>
              <a:pathLst>
                <a:path w="987" h="535" extrusionOk="0">
                  <a:moveTo>
                    <a:pt x="206" y="535"/>
                  </a:moveTo>
                  <a:cubicBezTo>
                    <a:pt x="411" y="494"/>
                    <a:pt x="658" y="453"/>
                    <a:pt x="822" y="329"/>
                  </a:cubicBezTo>
                  <a:cubicBezTo>
                    <a:pt x="945" y="288"/>
                    <a:pt x="945" y="124"/>
                    <a:pt x="986" y="1"/>
                  </a:cubicBezTo>
                  <a:cubicBezTo>
                    <a:pt x="740" y="1"/>
                    <a:pt x="535" y="1"/>
                    <a:pt x="411" y="42"/>
                  </a:cubicBezTo>
                  <a:cubicBezTo>
                    <a:pt x="288" y="124"/>
                    <a:pt x="124" y="247"/>
                    <a:pt x="0" y="41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3" name="Google Shape;10143;p17"/>
            <p:cNvSpPr/>
            <p:nvPr/>
          </p:nvSpPr>
          <p:spPr>
            <a:xfrm>
              <a:off x="4352250" y="2005575"/>
              <a:ext cx="29800" cy="29825"/>
            </a:xfrm>
            <a:custGeom>
              <a:avLst/>
              <a:gdLst/>
              <a:ahLst/>
              <a:cxnLst/>
              <a:rect l="l" t="t" r="r" b="b"/>
              <a:pathLst>
                <a:path w="1192" h="1193" extrusionOk="0">
                  <a:moveTo>
                    <a:pt x="82" y="617"/>
                  </a:moveTo>
                  <a:cubicBezTo>
                    <a:pt x="165" y="823"/>
                    <a:pt x="493" y="987"/>
                    <a:pt x="699" y="1192"/>
                  </a:cubicBezTo>
                  <a:cubicBezTo>
                    <a:pt x="822" y="1028"/>
                    <a:pt x="1192" y="905"/>
                    <a:pt x="1150" y="740"/>
                  </a:cubicBezTo>
                  <a:cubicBezTo>
                    <a:pt x="1109" y="535"/>
                    <a:pt x="822" y="330"/>
                    <a:pt x="534" y="1"/>
                  </a:cubicBezTo>
                  <a:cubicBezTo>
                    <a:pt x="329" y="330"/>
                    <a:pt x="0" y="494"/>
                    <a:pt x="82" y="617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4" name="Google Shape;10144;p17"/>
            <p:cNvSpPr/>
            <p:nvPr/>
          </p:nvSpPr>
          <p:spPr>
            <a:xfrm>
              <a:off x="2567325" y="4006200"/>
              <a:ext cx="35975" cy="32875"/>
            </a:xfrm>
            <a:custGeom>
              <a:avLst/>
              <a:gdLst/>
              <a:ahLst/>
              <a:cxnLst/>
              <a:rect l="l" t="t" r="r" b="b"/>
              <a:pathLst>
                <a:path w="1439" h="1315" extrusionOk="0">
                  <a:moveTo>
                    <a:pt x="0" y="1192"/>
                  </a:moveTo>
                  <a:cubicBezTo>
                    <a:pt x="123" y="1233"/>
                    <a:pt x="288" y="1274"/>
                    <a:pt x="493" y="1315"/>
                  </a:cubicBezTo>
                  <a:cubicBezTo>
                    <a:pt x="1150" y="1192"/>
                    <a:pt x="1438" y="822"/>
                    <a:pt x="904" y="0"/>
                  </a:cubicBezTo>
                  <a:cubicBezTo>
                    <a:pt x="493" y="493"/>
                    <a:pt x="247" y="822"/>
                    <a:pt x="0" y="119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5" name="Google Shape;10145;p17"/>
            <p:cNvSpPr/>
            <p:nvPr/>
          </p:nvSpPr>
          <p:spPr>
            <a:xfrm>
              <a:off x="3620000" y="2292125"/>
              <a:ext cx="38025" cy="21600"/>
            </a:xfrm>
            <a:custGeom>
              <a:avLst/>
              <a:gdLst/>
              <a:ahLst/>
              <a:cxnLst/>
              <a:rect l="l" t="t" r="r" b="b"/>
              <a:pathLst>
                <a:path w="1521" h="864" extrusionOk="0">
                  <a:moveTo>
                    <a:pt x="0" y="370"/>
                  </a:moveTo>
                  <a:cubicBezTo>
                    <a:pt x="0" y="534"/>
                    <a:pt x="247" y="781"/>
                    <a:pt x="452" y="822"/>
                  </a:cubicBezTo>
                  <a:cubicBezTo>
                    <a:pt x="657" y="863"/>
                    <a:pt x="904" y="658"/>
                    <a:pt x="1150" y="575"/>
                  </a:cubicBezTo>
                  <a:cubicBezTo>
                    <a:pt x="1274" y="452"/>
                    <a:pt x="1356" y="329"/>
                    <a:pt x="1520" y="206"/>
                  </a:cubicBezTo>
                  <a:cubicBezTo>
                    <a:pt x="1233" y="165"/>
                    <a:pt x="904" y="0"/>
                    <a:pt x="657" y="41"/>
                  </a:cubicBezTo>
                  <a:cubicBezTo>
                    <a:pt x="329" y="41"/>
                    <a:pt x="0" y="247"/>
                    <a:pt x="0" y="37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6" name="Google Shape;10146;p17"/>
            <p:cNvSpPr/>
            <p:nvPr/>
          </p:nvSpPr>
          <p:spPr>
            <a:xfrm>
              <a:off x="3560425" y="4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7" name="Google Shape;10147;p17"/>
            <p:cNvSpPr/>
            <p:nvPr/>
          </p:nvSpPr>
          <p:spPr>
            <a:xfrm>
              <a:off x="3550150" y="4828825"/>
              <a:ext cx="14400" cy="14400"/>
            </a:xfrm>
            <a:custGeom>
              <a:avLst/>
              <a:gdLst/>
              <a:ahLst/>
              <a:cxnLst/>
              <a:rect l="l" t="t" r="r" b="b"/>
              <a:pathLst>
                <a:path w="576" h="576" extrusionOk="0">
                  <a:moveTo>
                    <a:pt x="412" y="576"/>
                  </a:moveTo>
                  <a:cubicBezTo>
                    <a:pt x="453" y="411"/>
                    <a:pt x="535" y="206"/>
                    <a:pt x="576" y="0"/>
                  </a:cubicBezTo>
                  <a:cubicBezTo>
                    <a:pt x="42" y="124"/>
                    <a:pt x="1" y="206"/>
                    <a:pt x="412" y="576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8" name="Google Shape;10148;p17"/>
            <p:cNvSpPr/>
            <p:nvPr/>
          </p:nvSpPr>
          <p:spPr>
            <a:xfrm>
              <a:off x="3876750" y="1489000"/>
              <a:ext cx="27750" cy="23650"/>
            </a:xfrm>
            <a:custGeom>
              <a:avLst/>
              <a:gdLst/>
              <a:ahLst/>
              <a:cxnLst/>
              <a:rect l="l" t="t" r="r" b="b"/>
              <a:pathLst>
                <a:path w="1110" h="946" extrusionOk="0">
                  <a:moveTo>
                    <a:pt x="863" y="946"/>
                  </a:moveTo>
                  <a:cubicBezTo>
                    <a:pt x="1109" y="42"/>
                    <a:pt x="1109" y="42"/>
                    <a:pt x="0" y="1"/>
                  </a:cubicBezTo>
                  <a:cubicBezTo>
                    <a:pt x="329" y="329"/>
                    <a:pt x="616" y="658"/>
                    <a:pt x="863" y="946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9" name="Google Shape;10149;p17"/>
            <p:cNvSpPr/>
            <p:nvPr/>
          </p:nvSpPr>
          <p:spPr>
            <a:xfrm>
              <a:off x="1476650" y="5120500"/>
              <a:ext cx="10300" cy="11325"/>
            </a:xfrm>
            <a:custGeom>
              <a:avLst/>
              <a:gdLst/>
              <a:ahLst/>
              <a:cxnLst/>
              <a:rect l="l" t="t" r="r" b="b"/>
              <a:pathLst>
                <a:path w="412" h="453" extrusionOk="0">
                  <a:moveTo>
                    <a:pt x="0" y="0"/>
                  </a:moveTo>
                  <a:cubicBezTo>
                    <a:pt x="82" y="206"/>
                    <a:pt x="82" y="370"/>
                    <a:pt x="82" y="411"/>
                  </a:cubicBezTo>
                  <a:cubicBezTo>
                    <a:pt x="82" y="452"/>
                    <a:pt x="165" y="452"/>
                    <a:pt x="206" y="452"/>
                  </a:cubicBezTo>
                  <a:cubicBezTo>
                    <a:pt x="411" y="165"/>
                    <a:pt x="411" y="0"/>
                    <a:pt x="0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0" name="Google Shape;10150;p17"/>
            <p:cNvSpPr/>
            <p:nvPr/>
          </p:nvSpPr>
          <p:spPr>
            <a:xfrm>
              <a:off x="3082875" y="4608025"/>
              <a:ext cx="16450" cy="20550"/>
            </a:xfrm>
            <a:custGeom>
              <a:avLst/>
              <a:gdLst/>
              <a:ahLst/>
              <a:cxnLst/>
              <a:rect l="l" t="t" r="r" b="b"/>
              <a:pathLst>
                <a:path w="658" h="822" extrusionOk="0">
                  <a:moveTo>
                    <a:pt x="0" y="822"/>
                  </a:moveTo>
                  <a:cubicBezTo>
                    <a:pt x="658" y="411"/>
                    <a:pt x="658" y="411"/>
                    <a:pt x="0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1" name="Google Shape;10151;p17"/>
            <p:cNvSpPr/>
            <p:nvPr/>
          </p:nvSpPr>
          <p:spPr>
            <a:xfrm>
              <a:off x="3553250" y="4843200"/>
              <a:ext cx="12325" cy="16450"/>
            </a:xfrm>
            <a:custGeom>
              <a:avLst/>
              <a:gdLst/>
              <a:ahLst/>
              <a:cxnLst/>
              <a:rect l="l" t="t" r="r" b="b"/>
              <a:pathLst>
                <a:path w="493" h="658" extrusionOk="0">
                  <a:moveTo>
                    <a:pt x="493" y="658"/>
                  </a:moveTo>
                  <a:cubicBezTo>
                    <a:pt x="411" y="411"/>
                    <a:pt x="329" y="206"/>
                    <a:pt x="288" y="1"/>
                  </a:cubicBezTo>
                  <a:cubicBezTo>
                    <a:pt x="0" y="370"/>
                    <a:pt x="0" y="411"/>
                    <a:pt x="493" y="658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2" name="Google Shape;10152;p17"/>
            <p:cNvSpPr/>
            <p:nvPr/>
          </p:nvSpPr>
          <p:spPr>
            <a:xfrm>
              <a:off x="5891725" y="3222600"/>
              <a:ext cx="31850" cy="24650"/>
            </a:xfrm>
            <a:custGeom>
              <a:avLst/>
              <a:gdLst/>
              <a:ahLst/>
              <a:cxnLst/>
              <a:rect l="l" t="t" r="r" b="b"/>
              <a:pathLst>
                <a:path w="1274" h="986" extrusionOk="0">
                  <a:moveTo>
                    <a:pt x="1274" y="493"/>
                  </a:moveTo>
                  <a:cubicBezTo>
                    <a:pt x="945" y="123"/>
                    <a:pt x="575" y="0"/>
                    <a:pt x="123" y="329"/>
                  </a:cubicBezTo>
                  <a:cubicBezTo>
                    <a:pt x="0" y="370"/>
                    <a:pt x="41" y="575"/>
                    <a:pt x="164" y="698"/>
                  </a:cubicBezTo>
                  <a:cubicBezTo>
                    <a:pt x="616" y="986"/>
                    <a:pt x="986" y="822"/>
                    <a:pt x="1274" y="49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3" name="Google Shape;10153;p17"/>
            <p:cNvSpPr/>
            <p:nvPr/>
          </p:nvSpPr>
          <p:spPr>
            <a:xfrm>
              <a:off x="5894800" y="4252675"/>
              <a:ext cx="22625" cy="12350"/>
            </a:xfrm>
            <a:custGeom>
              <a:avLst/>
              <a:gdLst/>
              <a:ahLst/>
              <a:cxnLst/>
              <a:rect l="l" t="t" r="r" b="b"/>
              <a:pathLst>
                <a:path w="905" h="494" extrusionOk="0">
                  <a:moveTo>
                    <a:pt x="452" y="0"/>
                  </a:moveTo>
                  <a:cubicBezTo>
                    <a:pt x="288" y="0"/>
                    <a:pt x="124" y="165"/>
                    <a:pt x="0" y="206"/>
                  </a:cubicBezTo>
                  <a:cubicBezTo>
                    <a:pt x="124" y="288"/>
                    <a:pt x="288" y="452"/>
                    <a:pt x="493" y="493"/>
                  </a:cubicBezTo>
                  <a:cubicBezTo>
                    <a:pt x="534" y="493"/>
                    <a:pt x="740" y="411"/>
                    <a:pt x="904" y="288"/>
                  </a:cubicBezTo>
                  <a:cubicBezTo>
                    <a:pt x="699" y="206"/>
                    <a:pt x="617" y="42"/>
                    <a:pt x="452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4" name="Google Shape;10154;p17"/>
            <p:cNvSpPr/>
            <p:nvPr/>
          </p:nvSpPr>
          <p:spPr>
            <a:xfrm>
              <a:off x="4012300" y="3823375"/>
              <a:ext cx="19550" cy="14425"/>
            </a:xfrm>
            <a:custGeom>
              <a:avLst/>
              <a:gdLst/>
              <a:ahLst/>
              <a:cxnLst/>
              <a:rect l="l" t="t" r="r" b="b"/>
              <a:pathLst>
                <a:path w="782" h="577" extrusionOk="0">
                  <a:moveTo>
                    <a:pt x="1" y="206"/>
                  </a:moveTo>
                  <a:cubicBezTo>
                    <a:pt x="42" y="330"/>
                    <a:pt x="165" y="494"/>
                    <a:pt x="247" y="576"/>
                  </a:cubicBezTo>
                  <a:cubicBezTo>
                    <a:pt x="329" y="576"/>
                    <a:pt x="535" y="494"/>
                    <a:pt x="781" y="371"/>
                  </a:cubicBezTo>
                  <a:cubicBezTo>
                    <a:pt x="535" y="206"/>
                    <a:pt x="412" y="124"/>
                    <a:pt x="247" y="42"/>
                  </a:cubicBezTo>
                  <a:cubicBezTo>
                    <a:pt x="206" y="1"/>
                    <a:pt x="1" y="165"/>
                    <a:pt x="1" y="206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5" name="Google Shape;10155;p17"/>
            <p:cNvSpPr/>
            <p:nvPr/>
          </p:nvSpPr>
          <p:spPr>
            <a:xfrm>
              <a:off x="3293400" y="3227725"/>
              <a:ext cx="23650" cy="12350"/>
            </a:xfrm>
            <a:custGeom>
              <a:avLst/>
              <a:gdLst/>
              <a:ahLst/>
              <a:cxnLst/>
              <a:rect l="l" t="t" r="r" b="b"/>
              <a:pathLst>
                <a:path w="946" h="494" extrusionOk="0">
                  <a:moveTo>
                    <a:pt x="412" y="0"/>
                  </a:moveTo>
                  <a:cubicBezTo>
                    <a:pt x="247" y="83"/>
                    <a:pt x="124" y="165"/>
                    <a:pt x="1" y="288"/>
                  </a:cubicBezTo>
                  <a:cubicBezTo>
                    <a:pt x="1" y="288"/>
                    <a:pt x="165" y="493"/>
                    <a:pt x="206" y="411"/>
                  </a:cubicBezTo>
                  <a:cubicBezTo>
                    <a:pt x="370" y="370"/>
                    <a:pt x="494" y="288"/>
                    <a:pt x="946" y="124"/>
                  </a:cubicBezTo>
                  <a:cubicBezTo>
                    <a:pt x="617" y="83"/>
                    <a:pt x="453" y="0"/>
                    <a:pt x="412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6" name="Google Shape;10156;p17"/>
            <p:cNvSpPr/>
            <p:nvPr/>
          </p:nvSpPr>
          <p:spPr>
            <a:xfrm>
              <a:off x="5931775" y="4821625"/>
              <a:ext cx="18500" cy="10300"/>
            </a:xfrm>
            <a:custGeom>
              <a:avLst/>
              <a:gdLst/>
              <a:ahLst/>
              <a:cxnLst/>
              <a:rect l="l" t="t" r="r" b="b"/>
              <a:pathLst>
                <a:path w="740" h="412" extrusionOk="0">
                  <a:moveTo>
                    <a:pt x="41" y="124"/>
                  </a:moveTo>
                  <a:cubicBezTo>
                    <a:pt x="82" y="247"/>
                    <a:pt x="206" y="329"/>
                    <a:pt x="288" y="412"/>
                  </a:cubicBezTo>
                  <a:cubicBezTo>
                    <a:pt x="411" y="412"/>
                    <a:pt x="575" y="288"/>
                    <a:pt x="740" y="206"/>
                  </a:cubicBezTo>
                  <a:cubicBezTo>
                    <a:pt x="493" y="83"/>
                    <a:pt x="411" y="1"/>
                    <a:pt x="247" y="1"/>
                  </a:cubicBezTo>
                  <a:cubicBezTo>
                    <a:pt x="206" y="1"/>
                    <a:pt x="0" y="83"/>
                    <a:pt x="41" y="124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7" name="Google Shape;10157;p17"/>
            <p:cNvSpPr/>
            <p:nvPr/>
          </p:nvSpPr>
          <p:spPr>
            <a:xfrm>
              <a:off x="3565550" y="5004450"/>
              <a:ext cx="9275" cy="8225"/>
            </a:xfrm>
            <a:custGeom>
              <a:avLst/>
              <a:gdLst/>
              <a:ahLst/>
              <a:cxnLst/>
              <a:rect l="l" t="t" r="r" b="b"/>
              <a:pathLst>
                <a:path w="371" h="329" extrusionOk="0">
                  <a:moveTo>
                    <a:pt x="371" y="123"/>
                  </a:moveTo>
                  <a:cubicBezTo>
                    <a:pt x="371" y="82"/>
                    <a:pt x="206" y="0"/>
                    <a:pt x="206" y="0"/>
                  </a:cubicBezTo>
                  <a:cubicBezTo>
                    <a:pt x="124" y="0"/>
                    <a:pt x="1" y="82"/>
                    <a:pt x="1" y="123"/>
                  </a:cubicBezTo>
                  <a:cubicBezTo>
                    <a:pt x="1" y="164"/>
                    <a:pt x="42" y="288"/>
                    <a:pt x="83" y="329"/>
                  </a:cubicBezTo>
                  <a:cubicBezTo>
                    <a:pt x="165" y="329"/>
                    <a:pt x="206" y="247"/>
                    <a:pt x="289" y="247"/>
                  </a:cubicBezTo>
                  <a:cubicBezTo>
                    <a:pt x="330" y="206"/>
                    <a:pt x="371" y="164"/>
                    <a:pt x="371" y="12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8" name="Google Shape;10158;p17"/>
            <p:cNvSpPr/>
            <p:nvPr/>
          </p:nvSpPr>
          <p:spPr>
            <a:xfrm>
              <a:off x="4197175" y="1766300"/>
              <a:ext cx="24675" cy="25700"/>
            </a:xfrm>
            <a:custGeom>
              <a:avLst/>
              <a:gdLst/>
              <a:ahLst/>
              <a:cxnLst/>
              <a:rect l="l" t="t" r="r" b="b"/>
              <a:pathLst>
                <a:path w="987" h="1028" extrusionOk="0">
                  <a:moveTo>
                    <a:pt x="0" y="0"/>
                  </a:moveTo>
                  <a:cubicBezTo>
                    <a:pt x="82" y="288"/>
                    <a:pt x="164" y="617"/>
                    <a:pt x="329" y="904"/>
                  </a:cubicBezTo>
                  <a:cubicBezTo>
                    <a:pt x="329" y="945"/>
                    <a:pt x="616" y="945"/>
                    <a:pt x="986" y="1027"/>
                  </a:cubicBezTo>
                  <a:lnTo>
                    <a:pt x="452" y="0"/>
                  </a:ln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9" name="Google Shape;10159;p17"/>
            <p:cNvSpPr/>
            <p:nvPr/>
          </p:nvSpPr>
          <p:spPr>
            <a:xfrm>
              <a:off x="4519650" y="556475"/>
              <a:ext cx="19525" cy="25700"/>
            </a:xfrm>
            <a:custGeom>
              <a:avLst/>
              <a:gdLst/>
              <a:ahLst/>
              <a:cxnLst/>
              <a:rect l="l" t="t" r="r" b="b"/>
              <a:pathLst>
                <a:path w="781" h="1028" extrusionOk="0">
                  <a:moveTo>
                    <a:pt x="0" y="1028"/>
                  </a:moveTo>
                  <a:cubicBezTo>
                    <a:pt x="699" y="658"/>
                    <a:pt x="781" y="371"/>
                    <a:pt x="0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0" name="Google Shape;10160;p17"/>
            <p:cNvSpPr/>
            <p:nvPr/>
          </p:nvSpPr>
          <p:spPr>
            <a:xfrm>
              <a:off x="2622775" y="516425"/>
              <a:ext cx="24675" cy="9275"/>
            </a:xfrm>
            <a:custGeom>
              <a:avLst/>
              <a:gdLst/>
              <a:ahLst/>
              <a:cxnLst/>
              <a:rect l="l" t="t" r="r" b="b"/>
              <a:pathLst>
                <a:path w="987" h="371" extrusionOk="0">
                  <a:moveTo>
                    <a:pt x="42" y="206"/>
                  </a:moveTo>
                  <a:lnTo>
                    <a:pt x="945" y="370"/>
                  </a:lnTo>
                  <a:cubicBezTo>
                    <a:pt x="945" y="288"/>
                    <a:pt x="986" y="165"/>
                    <a:pt x="986" y="83"/>
                  </a:cubicBezTo>
                  <a:cubicBezTo>
                    <a:pt x="699" y="83"/>
                    <a:pt x="329" y="1"/>
                    <a:pt x="1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1" name="Google Shape;10161;p17"/>
            <p:cNvSpPr/>
            <p:nvPr/>
          </p:nvSpPr>
          <p:spPr>
            <a:xfrm>
              <a:off x="1983975" y="4285525"/>
              <a:ext cx="10300" cy="13400"/>
            </a:xfrm>
            <a:custGeom>
              <a:avLst/>
              <a:gdLst/>
              <a:ahLst/>
              <a:cxnLst/>
              <a:rect l="l" t="t" r="r" b="b"/>
              <a:pathLst>
                <a:path w="412" h="536" extrusionOk="0">
                  <a:moveTo>
                    <a:pt x="42" y="206"/>
                  </a:moveTo>
                  <a:cubicBezTo>
                    <a:pt x="1" y="330"/>
                    <a:pt x="42" y="412"/>
                    <a:pt x="124" y="535"/>
                  </a:cubicBezTo>
                  <a:cubicBezTo>
                    <a:pt x="206" y="412"/>
                    <a:pt x="329" y="371"/>
                    <a:pt x="412" y="289"/>
                  </a:cubicBezTo>
                  <a:cubicBezTo>
                    <a:pt x="412" y="289"/>
                    <a:pt x="371" y="124"/>
                    <a:pt x="371" y="1"/>
                  </a:cubicBezTo>
                  <a:cubicBezTo>
                    <a:pt x="206" y="42"/>
                    <a:pt x="124" y="124"/>
                    <a:pt x="42" y="206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2" name="Google Shape;10162;p17"/>
            <p:cNvSpPr/>
            <p:nvPr/>
          </p:nvSpPr>
          <p:spPr>
            <a:xfrm>
              <a:off x="2845625" y="952900"/>
              <a:ext cx="11325" cy="8250"/>
            </a:xfrm>
            <a:custGeom>
              <a:avLst/>
              <a:gdLst/>
              <a:ahLst/>
              <a:cxnLst/>
              <a:rect l="l" t="t" r="r" b="b"/>
              <a:pathLst>
                <a:path w="453" h="330" extrusionOk="0">
                  <a:moveTo>
                    <a:pt x="83" y="329"/>
                  </a:moveTo>
                  <a:cubicBezTo>
                    <a:pt x="206" y="329"/>
                    <a:pt x="371" y="329"/>
                    <a:pt x="412" y="288"/>
                  </a:cubicBezTo>
                  <a:cubicBezTo>
                    <a:pt x="453" y="206"/>
                    <a:pt x="371" y="124"/>
                    <a:pt x="288" y="1"/>
                  </a:cubicBezTo>
                  <a:cubicBezTo>
                    <a:pt x="124" y="124"/>
                    <a:pt x="42" y="124"/>
                    <a:pt x="42" y="206"/>
                  </a:cubicBezTo>
                  <a:cubicBezTo>
                    <a:pt x="1" y="206"/>
                    <a:pt x="83" y="329"/>
                    <a:pt x="83" y="329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3" name="Google Shape;10163;p17"/>
            <p:cNvSpPr/>
            <p:nvPr/>
          </p:nvSpPr>
          <p:spPr>
            <a:xfrm>
              <a:off x="2239700" y="3297550"/>
              <a:ext cx="9275" cy="11325"/>
            </a:xfrm>
            <a:custGeom>
              <a:avLst/>
              <a:gdLst/>
              <a:ahLst/>
              <a:cxnLst/>
              <a:rect l="l" t="t" r="r" b="b"/>
              <a:pathLst>
                <a:path w="371" h="453" extrusionOk="0">
                  <a:moveTo>
                    <a:pt x="83" y="165"/>
                  </a:moveTo>
                  <a:cubicBezTo>
                    <a:pt x="42" y="206"/>
                    <a:pt x="1" y="288"/>
                    <a:pt x="1" y="371"/>
                  </a:cubicBezTo>
                  <a:cubicBezTo>
                    <a:pt x="1" y="412"/>
                    <a:pt x="165" y="453"/>
                    <a:pt x="165" y="453"/>
                  </a:cubicBezTo>
                  <a:cubicBezTo>
                    <a:pt x="247" y="412"/>
                    <a:pt x="370" y="371"/>
                    <a:pt x="370" y="247"/>
                  </a:cubicBezTo>
                  <a:cubicBezTo>
                    <a:pt x="370" y="206"/>
                    <a:pt x="288" y="83"/>
                    <a:pt x="247" y="1"/>
                  </a:cubicBezTo>
                  <a:cubicBezTo>
                    <a:pt x="247" y="83"/>
                    <a:pt x="165" y="165"/>
                    <a:pt x="83" y="165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4" name="Google Shape;10164;p17"/>
            <p:cNvSpPr/>
            <p:nvPr/>
          </p:nvSpPr>
          <p:spPr>
            <a:xfrm>
              <a:off x="4521700" y="2289050"/>
              <a:ext cx="12350" cy="12350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83" y="493"/>
                  </a:moveTo>
                  <a:lnTo>
                    <a:pt x="329" y="493"/>
                  </a:lnTo>
                  <a:cubicBezTo>
                    <a:pt x="370" y="329"/>
                    <a:pt x="411" y="164"/>
                    <a:pt x="493" y="82"/>
                  </a:cubicBezTo>
                  <a:cubicBezTo>
                    <a:pt x="329" y="82"/>
                    <a:pt x="165" y="82"/>
                    <a:pt x="0" y="0"/>
                  </a:cubicBezTo>
                  <a:cubicBezTo>
                    <a:pt x="83" y="164"/>
                    <a:pt x="83" y="329"/>
                    <a:pt x="83" y="493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5" name="Google Shape;10165;p17"/>
            <p:cNvSpPr/>
            <p:nvPr/>
          </p:nvSpPr>
          <p:spPr>
            <a:xfrm>
              <a:off x="3097250" y="489725"/>
              <a:ext cx="10300" cy="10300"/>
            </a:xfrm>
            <a:custGeom>
              <a:avLst/>
              <a:gdLst/>
              <a:ahLst/>
              <a:cxnLst/>
              <a:rect l="l" t="t" r="r" b="b"/>
              <a:pathLst>
                <a:path w="412" h="412" extrusionOk="0">
                  <a:moveTo>
                    <a:pt x="42" y="329"/>
                  </a:moveTo>
                  <a:cubicBezTo>
                    <a:pt x="42" y="370"/>
                    <a:pt x="206" y="370"/>
                    <a:pt x="288" y="411"/>
                  </a:cubicBezTo>
                  <a:cubicBezTo>
                    <a:pt x="329" y="370"/>
                    <a:pt x="411" y="329"/>
                    <a:pt x="411" y="247"/>
                  </a:cubicBezTo>
                  <a:cubicBezTo>
                    <a:pt x="411" y="206"/>
                    <a:pt x="288" y="165"/>
                    <a:pt x="206" y="1"/>
                  </a:cubicBezTo>
                  <a:cubicBezTo>
                    <a:pt x="83" y="165"/>
                    <a:pt x="0" y="247"/>
                    <a:pt x="42" y="329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6" name="Google Shape;10166;p17"/>
            <p:cNvSpPr/>
            <p:nvPr/>
          </p:nvSpPr>
          <p:spPr>
            <a:xfrm>
              <a:off x="3370425" y="3797700"/>
              <a:ext cx="21600" cy="13375"/>
            </a:xfrm>
            <a:custGeom>
              <a:avLst/>
              <a:gdLst/>
              <a:ahLst/>
              <a:cxnLst/>
              <a:rect l="l" t="t" r="r" b="b"/>
              <a:pathLst>
                <a:path w="864" h="535" extrusionOk="0">
                  <a:moveTo>
                    <a:pt x="1" y="206"/>
                  </a:moveTo>
                  <a:cubicBezTo>
                    <a:pt x="247" y="330"/>
                    <a:pt x="453" y="412"/>
                    <a:pt x="740" y="535"/>
                  </a:cubicBezTo>
                  <a:cubicBezTo>
                    <a:pt x="781" y="494"/>
                    <a:pt x="822" y="412"/>
                    <a:pt x="863" y="330"/>
                  </a:cubicBezTo>
                  <a:cubicBezTo>
                    <a:pt x="617" y="206"/>
                    <a:pt x="412" y="124"/>
                    <a:pt x="165" y="1"/>
                  </a:cubicBezTo>
                  <a:cubicBezTo>
                    <a:pt x="124" y="42"/>
                    <a:pt x="42" y="165"/>
                    <a:pt x="1" y="206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7" name="Google Shape;10167;p17"/>
            <p:cNvSpPr/>
            <p:nvPr/>
          </p:nvSpPr>
          <p:spPr>
            <a:xfrm>
              <a:off x="3589175" y="2303425"/>
              <a:ext cx="15425" cy="9250"/>
            </a:xfrm>
            <a:custGeom>
              <a:avLst/>
              <a:gdLst/>
              <a:ahLst/>
              <a:cxnLst/>
              <a:rect l="l" t="t" r="r" b="b"/>
              <a:pathLst>
                <a:path w="617" h="370" extrusionOk="0">
                  <a:moveTo>
                    <a:pt x="124" y="370"/>
                  </a:moveTo>
                  <a:cubicBezTo>
                    <a:pt x="288" y="370"/>
                    <a:pt x="453" y="329"/>
                    <a:pt x="617" y="288"/>
                  </a:cubicBezTo>
                  <a:cubicBezTo>
                    <a:pt x="494" y="165"/>
                    <a:pt x="453" y="82"/>
                    <a:pt x="412" y="0"/>
                  </a:cubicBezTo>
                  <a:cubicBezTo>
                    <a:pt x="247" y="82"/>
                    <a:pt x="124" y="123"/>
                    <a:pt x="1" y="165"/>
                  </a:cubicBezTo>
                  <a:cubicBezTo>
                    <a:pt x="1" y="206"/>
                    <a:pt x="83" y="370"/>
                    <a:pt x="124" y="37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8" name="Google Shape;10168;p17"/>
            <p:cNvSpPr/>
            <p:nvPr/>
          </p:nvSpPr>
          <p:spPr>
            <a:xfrm>
              <a:off x="3014075" y="3575875"/>
              <a:ext cx="18500" cy="13375"/>
            </a:xfrm>
            <a:custGeom>
              <a:avLst/>
              <a:gdLst/>
              <a:ahLst/>
              <a:cxnLst/>
              <a:rect l="l" t="t" r="r" b="b"/>
              <a:pathLst>
                <a:path w="740" h="535" extrusionOk="0">
                  <a:moveTo>
                    <a:pt x="0" y="247"/>
                  </a:moveTo>
                  <a:cubicBezTo>
                    <a:pt x="0" y="370"/>
                    <a:pt x="205" y="452"/>
                    <a:pt x="288" y="535"/>
                  </a:cubicBezTo>
                  <a:cubicBezTo>
                    <a:pt x="411" y="535"/>
                    <a:pt x="534" y="411"/>
                    <a:pt x="739" y="247"/>
                  </a:cubicBezTo>
                  <a:cubicBezTo>
                    <a:pt x="534" y="165"/>
                    <a:pt x="452" y="1"/>
                    <a:pt x="288" y="1"/>
                  </a:cubicBezTo>
                  <a:cubicBezTo>
                    <a:pt x="205" y="1"/>
                    <a:pt x="0" y="165"/>
                    <a:pt x="0" y="247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9" name="Google Shape;10169;p17"/>
            <p:cNvSpPr/>
            <p:nvPr/>
          </p:nvSpPr>
          <p:spPr>
            <a:xfrm>
              <a:off x="2585800" y="4222900"/>
              <a:ext cx="9275" cy="5150"/>
            </a:xfrm>
            <a:custGeom>
              <a:avLst/>
              <a:gdLst/>
              <a:ahLst/>
              <a:cxnLst/>
              <a:rect l="l" t="t" r="r" b="b"/>
              <a:pathLst>
                <a:path w="371" h="206" extrusionOk="0">
                  <a:moveTo>
                    <a:pt x="370" y="41"/>
                  </a:moveTo>
                  <a:cubicBezTo>
                    <a:pt x="329" y="41"/>
                    <a:pt x="206" y="0"/>
                    <a:pt x="165" y="0"/>
                  </a:cubicBezTo>
                  <a:cubicBezTo>
                    <a:pt x="124" y="0"/>
                    <a:pt x="83" y="41"/>
                    <a:pt x="1" y="82"/>
                  </a:cubicBezTo>
                  <a:cubicBezTo>
                    <a:pt x="124" y="164"/>
                    <a:pt x="165" y="164"/>
                    <a:pt x="288" y="206"/>
                  </a:cubicBezTo>
                  <a:cubicBezTo>
                    <a:pt x="329" y="164"/>
                    <a:pt x="370" y="123"/>
                    <a:pt x="370" y="4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0" name="Google Shape;10170;p17"/>
            <p:cNvSpPr/>
            <p:nvPr/>
          </p:nvSpPr>
          <p:spPr>
            <a:xfrm>
              <a:off x="1977825" y="4217750"/>
              <a:ext cx="10300" cy="13375"/>
            </a:xfrm>
            <a:custGeom>
              <a:avLst/>
              <a:gdLst/>
              <a:ahLst/>
              <a:cxnLst/>
              <a:rect l="l" t="t" r="r" b="b"/>
              <a:pathLst>
                <a:path w="412" h="535" extrusionOk="0">
                  <a:moveTo>
                    <a:pt x="41" y="535"/>
                  </a:moveTo>
                  <a:cubicBezTo>
                    <a:pt x="165" y="535"/>
                    <a:pt x="247" y="453"/>
                    <a:pt x="288" y="412"/>
                  </a:cubicBezTo>
                  <a:cubicBezTo>
                    <a:pt x="370" y="370"/>
                    <a:pt x="370" y="206"/>
                    <a:pt x="411" y="1"/>
                  </a:cubicBezTo>
                  <a:cubicBezTo>
                    <a:pt x="165" y="206"/>
                    <a:pt x="82" y="329"/>
                    <a:pt x="41" y="370"/>
                  </a:cubicBezTo>
                  <a:cubicBezTo>
                    <a:pt x="0" y="370"/>
                    <a:pt x="41" y="535"/>
                    <a:pt x="41" y="535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1" name="Google Shape;10171;p17"/>
            <p:cNvSpPr/>
            <p:nvPr/>
          </p:nvSpPr>
          <p:spPr>
            <a:xfrm>
              <a:off x="1557775" y="4934600"/>
              <a:ext cx="8250" cy="10300"/>
            </a:xfrm>
            <a:custGeom>
              <a:avLst/>
              <a:gdLst/>
              <a:ahLst/>
              <a:cxnLst/>
              <a:rect l="l" t="t" r="r" b="b"/>
              <a:pathLst>
                <a:path w="330" h="412" extrusionOk="0">
                  <a:moveTo>
                    <a:pt x="42" y="411"/>
                  </a:moveTo>
                  <a:cubicBezTo>
                    <a:pt x="124" y="411"/>
                    <a:pt x="247" y="411"/>
                    <a:pt x="247" y="329"/>
                  </a:cubicBezTo>
                  <a:cubicBezTo>
                    <a:pt x="329" y="288"/>
                    <a:pt x="329" y="124"/>
                    <a:pt x="329" y="1"/>
                  </a:cubicBezTo>
                  <a:cubicBezTo>
                    <a:pt x="165" y="83"/>
                    <a:pt x="124" y="124"/>
                    <a:pt x="1" y="206"/>
                  </a:cubicBezTo>
                  <a:cubicBezTo>
                    <a:pt x="42" y="247"/>
                    <a:pt x="42" y="411"/>
                    <a:pt x="42" y="41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2" name="Google Shape;10172;p17"/>
            <p:cNvSpPr/>
            <p:nvPr/>
          </p:nvSpPr>
          <p:spPr>
            <a:xfrm>
              <a:off x="3807925" y="1979900"/>
              <a:ext cx="18525" cy="12350"/>
            </a:xfrm>
            <a:custGeom>
              <a:avLst/>
              <a:gdLst/>
              <a:ahLst/>
              <a:cxnLst/>
              <a:rect l="l" t="t" r="r" b="b"/>
              <a:pathLst>
                <a:path w="741" h="494" extrusionOk="0">
                  <a:moveTo>
                    <a:pt x="288" y="412"/>
                  </a:moveTo>
                  <a:cubicBezTo>
                    <a:pt x="371" y="494"/>
                    <a:pt x="535" y="330"/>
                    <a:pt x="740" y="247"/>
                  </a:cubicBezTo>
                  <a:cubicBezTo>
                    <a:pt x="535" y="165"/>
                    <a:pt x="412" y="42"/>
                    <a:pt x="288" y="1"/>
                  </a:cubicBezTo>
                  <a:cubicBezTo>
                    <a:pt x="206" y="1"/>
                    <a:pt x="1" y="124"/>
                    <a:pt x="1" y="124"/>
                  </a:cubicBezTo>
                  <a:cubicBezTo>
                    <a:pt x="83" y="247"/>
                    <a:pt x="165" y="371"/>
                    <a:pt x="288" y="41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3" name="Google Shape;10173;p17"/>
            <p:cNvSpPr/>
            <p:nvPr/>
          </p:nvSpPr>
          <p:spPr>
            <a:xfrm>
              <a:off x="4981800" y="3482425"/>
              <a:ext cx="12350" cy="10300"/>
            </a:xfrm>
            <a:custGeom>
              <a:avLst/>
              <a:gdLst/>
              <a:ahLst/>
              <a:cxnLst/>
              <a:rect l="l" t="t" r="r" b="b"/>
              <a:pathLst>
                <a:path w="494" h="412" extrusionOk="0">
                  <a:moveTo>
                    <a:pt x="493" y="288"/>
                  </a:moveTo>
                  <a:cubicBezTo>
                    <a:pt x="493" y="206"/>
                    <a:pt x="411" y="82"/>
                    <a:pt x="288" y="0"/>
                  </a:cubicBezTo>
                  <a:cubicBezTo>
                    <a:pt x="165" y="82"/>
                    <a:pt x="0" y="165"/>
                    <a:pt x="0" y="165"/>
                  </a:cubicBezTo>
                  <a:cubicBezTo>
                    <a:pt x="41" y="247"/>
                    <a:pt x="165" y="370"/>
                    <a:pt x="247" y="411"/>
                  </a:cubicBezTo>
                  <a:cubicBezTo>
                    <a:pt x="288" y="411"/>
                    <a:pt x="493" y="370"/>
                    <a:pt x="493" y="288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4" name="Google Shape;10174;p17"/>
            <p:cNvSpPr/>
            <p:nvPr/>
          </p:nvSpPr>
          <p:spPr>
            <a:xfrm>
              <a:off x="3560425" y="4745625"/>
              <a:ext cx="6200" cy="9275"/>
            </a:xfrm>
            <a:custGeom>
              <a:avLst/>
              <a:gdLst/>
              <a:ahLst/>
              <a:cxnLst/>
              <a:rect l="l" t="t" r="r" b="b"/>
              <a:pathLst>
                <a:path w="248" h="371" extrusionOk="0">
                  <a:moveTo>
                    <a:pt x="247" y="247"/>
                  </a:moveTo>
                  <a:cubicBezTo>
                    <a:pt x="247" y="206"/>
                    <a:pt x="206" y="165"/>
                    <a:pt x="165" y="1"/>
                  </a:cubicBezTo>
                  <a:cubicBezTo>
                    <a:pt x="42" y="83"/>
                    <a:pt x="1" y="165"/>
                    <a:pt x="1" y="206"/>
                  </a:cubicBezTo>
                  <a:cubicBezTo>
                    <a:pt x="1" y="247"/>
                    <a:pt x="42" y="288"/>
                    <a:pt x="124" y="371"/>
                  </a:cubicBezTo>
                  <a:cubicBezTo>
                    <a:pt x="165" y="371"/>
                    <a:pt x="247" y="288"/>
                    <a:pt x="247" y="247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5" name="Google Shape;10175;p17"/>
            <p:cNvSpPr/>
            <p:nvPr/>
          </p:nvSpPr>
          <p:spPr>
            <a:xfrm>
              <a:off x="2652550" y="1621500"/>
              <a:ext cx="325600" cy="343025"/>
            </a:xfrm>
            <a:custGeom>
              <a:avLst/>
              <a:gdLst/>
              <a:ahLst/>
              <a:cxnLst/>
              <a:rect l="l" t="t" r="r" b="b"/>
              <a:pathLst>
                <a:path w="13024" h="13721" extrusionOk="0">
                  <a:moveTo>
                    <a:pt x="576" y="13310"/>
                  </a:moveTo>
                  <a:cubicBezTo>
                    <a:pt x="699" y="13105"/>
                    <a:pt x="822" y="12858"/>
                    <a:pt x="946" y="12653"/>
                  </a:cubicBezTo>
                  <a:cubicBezTo>
                    <a:pt x="1398" y="12817"/>
                    <a:pt x="1233" y="13556"/>
                    <a:pt x="1726" y="13721"/>
                  </a:cubicBezTo>
                  <a:cubicBezTo>
                    <a:pt x="2342" y="13351"/>
                    <a:pt x="3000" y="12940"/>
                    <a:pt x="3698" y="12529"/>
                  </a:cubicBezTo>
                  <a:cubicBezTo>
                    <a:pt x="3903" y="12817"/>
                    <a:pt x="4109" y="13064"/>
                    <a:pt x="4438" y="13433"/>
                  </a:cubicBezTo>
                  <a:cubicBezTo>
                    <a:pt x="4643" y="12694"/>
                    <a:pt x="4807" y="12201"/>
                    <a:pt x="4930" y="11626"/>
                  </a:cubicBezTo>
                  <a:cubicBezTo>
                    <a:pt x="4520" y="11626"/>
                    <a:pt x="4109" y="11585"/>
                    <a:pt x="3698" y="11585"/>
                  </a:cubicBezTo>
                  <a:cubicBezTo>
                    <a:pt x="3287" y="11585"/>
                    <a:pt x="2630" y="11790"/>
                    <a:pt x="2466" y="11585"/>
                  </a:cubicBezTo>
                  <a:cubicBezTo>
                    <a:pt x="2178" y="11051"/>
                    <a:pt x="1644" y="11831"/>
                    <a:pt x="1439" y="11790"/>
                  </a:cubicBezTo>
                  <a:cubicBezTo>
                    <a:pt x="1439" y="11708"/>
                    <a:pt x="1398" y="11708"/>
                    <a:pt x="1398" y="11667"/>
                  </a:cubicBezTo>
                  <a:cubicBezTo>
                    <a:pt x="1726" y="11051"/>
                    <a:pt x="2014" y="10475"/>
                    <a:pt x="2342" y="9859"/>
                  </a:cubicBezTo>
                  <a:cubicBezTo>
                    <a:pt x="2425" y="9941"/>
                    <a:pt x="2589" y="9982"/>
                    <a:pt x="2794" y="9941"/>
                  </a:cubicBezTo>
                  <a:cubicBezTo>
                    <a:pt x="3041" y="9941"/>
                    <a:pt x="3205" y="10147"/>
                    <a:pt x="3411" y="10270"/>
                  </a:cubicBezTo>
                  <a:cubicBezTo>
                    <a:pt x="3411" y="9818"/>
                    <a:pt x="3369" y="9366"/>
                    <a:pt x="3369" y="8955"/>
                  </a:cubicBezTo>
                  <a:cubicBezTo>
                    <a:pt x="3903" y="8791"/>
                    <a:pt x="4520" y="8627"/>
                    <a:pt x="5218" y="8504"/>
                  </a:cubicBezTo>
                  <a:cubicBezTo>
                    <a:pt x="5054" y="9161"/>
                    <a:pt x="4438" y="9818"/>
                    <a:pt x="3411" y="10270"/>
                  </a:cubicBezTo>
                  <a:cubicBezTo>
                    <a:pt x="3411" y="10681"/>
                    <a:pt x="3698" y="10681"/>
                    <a:pt x="3986" y="10475"/>
                  </a:cubicBezTo>
                  <a:cubicBezTo>
                    <a:pt x="4930" y="9613"/>
                    <a:pt x="6286" y="9202"/>
                    <a:pt x="6984" y="7970"/>
                  </a:cubicBezTo>
                  <a:cubicBezTo>
                    <a:pt x="6081" y="7559"/>
                    <a:pt x="6081" y="7477"/>
                    <a:pt x="6738" y="6121"/>
                  </a:cubicBezTo>
                  <a:lnTo>
                    <a:pt x="7970" y="5669"/>
                  </a:lnTo>
                  <a:cubicBezTo>
                    <a:pt x="8011" y="5874"/>
                    <a:pt x="8011" y="6080"/>
                    <a:pt x="8094" y="6326"/>
                  </a:cubicBezTo>
                  <a:cubicBezTo>
                    <a:pt x="8176" y="6326"/>
                    <a:pt x="8217" y="6285"/>
                    <a:pt x="8340" y="6285"/>
                  </a:cubicBezTo>
                  <a:cubicBezTo>
                    <a:pt x="8422" y="5874"/>
                    <a:pt x="8545" y="5464"/>
                    <a:pt x="8628" y="5135"/>
                  </a:cubicBezTo>
                  <a:cubicBezTo>
                    <a:pt x="9326" y="4478"/>
                    <a:pt x="9942" y="3820"/>
                    <a:pt x="10599" y="3163"/>
                  </a:cubicBezTo>
                  <a:cubicBezTo>
                    <a:pt x="10641" y="3245"/>
                    <a:pt x="10682" y="3286"/>
                    <a:pt x="10682" y="3410"/>
                  </a:cubicBezTo>
                  <a:cubicBezTo>
                    <a:pt x="10599" y="4272"/>
                    <a:pt x="10641" y="4313"/>
                    <a:pt x="11503" y="3862"/>
                  </a:cubicBezTo>
                  <a:cubicBezTo>
                    <a:pt x="11791" y="3697"/>
                    <a:pt x="12078" y="3656"/>
                    <a:pt x="12489" y="3492"/>
                  </a:cubicBezTo>
                  <a:cubicBezTo>
                    <a:pt x="12243" y="3245"/>
                    <a:pt x="12037" y="3081"/>
                    <a:pt x="11832" y="2835"/>
                  </a:cubicBezTo>
                  <a:cubicBezTo>
                    <a:pt x="12037" y="2752"/>
                    <a:pt x="12202" y="2670"/>
                    <a:pt x="12284" y="2629"/>
                  </a:cubicBezTo>
                  <a:cubicBezTo>
                    <a:pt x="12941" y="2218"/>
                    <a:pt x="13023" y="2054"/>
                    <a:pt x="12612" y="1725"/>
                  </a:cubicBezTo>
                  <a:cubicBezTo>
                    <a:pt x="12284" y="1438"/>
                    <a:pt x="11914" y="1232"/>
                    <a:pt x="11709" y="945"/>
                  </a:cubicBezTo>
                  <a:cubicBezTo>
                    <a:pt x="11503" y="698"/>
                    <a:pt x="11462" y="329"/>
                    <a:pt x="11298" y="0"/>
                  </a:cubicBezTo>
                  <a:cubicBezTo>
                    <a:pt x="8915" y="2465"/>
                    <a:pt x="6450" y="5012"/>
                    <a:pt x="4027" y="7477"/>
                  </a:cubicBezTo>
                  <a:cubicBezTo>
                    <a:pt x="4396" y="7559"/>
                    <a:pt x="4848" y="7559"/>
                    <a:pt x="4848" y="8134"/>
                  </a:cubicBezTo>
                  <a:cubicBezTo>
                    <a:pt x="4068" y="8504"/>
                    <a:pt x="4068" y="7887"/>
                    <a:pt x="3862" y="7682"/>
                  </a:cubicBezTo>
                  <a:cubicBezTo>
                    <a:pt x="3780" y="7805"/>
                    <a:pt x="3616" y="7928"/>
                    <a:pt x="3493" y="8093"/>
                  </a:cubicBezTo>
                  <a:cubicBezTo>
                    <a:pt x="3616" y="7928"/>
                    <a:pt x="3657" y="7764"/>
                    <a:pt x="3780" y="7600"/>
                  </a:cubicBezTo>
                  <a:cubicBezTo>
                    <a:pt x="2548" y="8914"/>
                    <a:pt x="1233" y="10188"/>
                    <a:pt x="1" y="11420"/>
                  </a:cubicBezTo>
                  <a:cubicBezTo>
                    <a:pt x="83" y="12078"/>
                    <a:pt x="165" y="12694"/>
                    <a:pt x="206" y="13351"/>
                  </a:cubicBezTo>
                  <a:cubicBezTo>
                    <a:pt x="288" y="13228"/>
                    <a:pt x="412" y="13269"/>
                    <a:pt x="576" y="13310"/>
                  </a:cubicBezTo>
                  <a:close/>
                  <a:moveTo>
                    <a:pt x="11092" y="1520"/>
                  </a:moveTo>
                  <a:cubicBezTo>
                    <a:pt x="11175" y="1479"/>
                    <a:pt x="11257" y="1561"/>
                    <a:pt x="11298" y="1561"/>
                  </a:cubicBezTo>
                  <a:lnTo>
                    <a:pt x="11175" y="1890"/>
                  </a:lnTo>
                  <a:cubicBezTo>
                    <a:pt x="11092" y="1931"/>
                    <a:pt x="10969" y="1931"/>
                    <a:pt x="10764" y="1972"/>
                  </a:cubicBezTo>
                  <a:cubicBezTo>
                    <a:pt x="10887" y="1725"/>
                    <a:pt x="11010" y="1602"/>
                    <a:pt x="11092" y="152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6" name="Google Shape;10176;p17"/>
            <p:cNvSpPr/>
            <p:nvPr/>
          </p:nvSpPr>
          <p:spPr>
            <a:xfrm>
              <a:off x="1943925" y="3077775"/>
              <a:ext cx="238300" cy="88350"/>
            </a:xfrm>
            <a:custGeom>
              <a:avLst/>
              <a:gdLst/>
              <a:ahLst/>
              <a:cxnLst/>
              <a:rect l="l" t="t" r="r" b="b"/>
              <a:pathLst>
                <a:path w="9532" h="3534" extrusionOk="0">
                  <a:moveTo>
                    <a:pt x="6532" y="1"/>
                  </a:moveTo>
                  <a:cubicBezTo>
                    <a:pt x="7190" y="576"/>
                    <a:pt x="7600" y="987"/>
                    <a:pt x="7929" y="1233"/>
                  </a:cubicBezTo>
                  <a:cubicBezTo>
                    <a:pt x="6450" y="2712"/>
                    <a:pt x="1" y="1"/>
                    <a:pt x="904" y="3410"/>
                  </a:cubicBezTo>
                  <a:cubicBezTo>
                    <a:pt x="2178" y="3123"/>
                    <a:pt x="3164" y="2917"/>
                    <a:pt x="4191" y="2712"/>
                  </a:cubicBezTo>
                  <a:cubicBezTo>
                    <a:pt x="4273" y="2917"/>
                    <a:pt x="4437" y="3123"/>
                    <a:pt x="4519" y="3328"/>
                  </a:cubicBezTo>
                  <a:cubicBezTo>
                    <a:pt x="6163" y="3369"/>
                    <a:pt x="7888" y="3493"/>
                    <a:pt x="9531" y="3534"/>
                  </a:cubicBezTo>
                  <a:cubicBezTo>
                    <a:pt x="9367" y="2466"/>
                    <a:pt x="9326" y="1397"/>
                    <a:pt x="8997" y="370"/>
                  </a:cubicBezTo>
                  <a:cubicBezTo>
                    <a:pt x="8997" y="165"/>
                    <a:pt x="7600" y="124"/>
                    <a:pt x="6532" y="1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7" name="Google Shape;10177;p17"/>
            <p:cNvSpPr/>
            <p:nvPr/>
          </p:nvSpPr>
          <p:spPr>
            <a:xfrm>
              <a:off x="2570400" y="944700"/>
              <a:ext cx="167425" cy="94500"/>
            </a:xfrm>
            <a:custGeom>
              <a:avLst/>
              <a:gdLst/>
              <a:ahLst/>
              <a:cxnLst/>
              <a:rect l="l" t="t" r="r" b="b"/>
              <a:pathLst>
                <a:path w="6697" h="3780" extrusionOk="0">
                  <a:moveTo>
                    <a:pt x="1356" y="3492"/>
                  </a:moveTo>
                  <a:cubicBezTo>
                    <a:pt x="1644" y="3574"/>
                    <a:pt x="2137" y="3780"/>
                    <a:pt x="2219" y="3738"/>
                  </a:cubicBezTo>
                  <a:cubicBezTo>
                    <a:pt x="2671" y="3533"/>
                    <a:pt x="2999" y="3163"/>
                    <a:pt x="3369" y="2917"/>
                  </a:cubicBezTo>
                  <a:cubicBezTo>
                    <a:pt x="4437" y="2177"/>
                    <a:pt x="5505" y="1479"/>
                    <a:pt x="6697" y="699"/>
                  </a:cubicBezTo>
                  <a:cubicBezTo>
                    <a:pt x="6286" y="534"/>
                    <a:pt x="5628" y="247"/>
                    <a:pt x="4889" y="0"/>
                  </a:cubicBezTo>
                  <a:cubicBezTo>
                    <a:pt x="4930" y="123"/>
                    <a:pt x="4930" y="288"/>
                    <a:pt x="5012" y="452"/>
                  </a:cubicBezTo>
                  <a:cubicBezTo>
                    <a:pt x="3369" y="863"/>
                    <a:pt x="1726" y="1274"/>
                    <a:pt x="0" y="1684"/>
                  </a:cubicBezTo>
                  <a:cubicBezTo>
                    <a:pt x="740" y="1890"/>
                    <a:pt x="1520" y="2095"/>
                    <a:pt x="2342" y="2301"/>
                  </a:cubicBezTo>
                  <a:cubicBezTo>
                    <a:pt x="1972" y="2753"/>
                    <a:pt x="1644" y="3122"/>
                    <a:pt x="1356" y="3492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8" name="Google Shape;10178;p17"/>
            <p:cNvSpPr/>
            <p:nvPr/>
          </p:nvSpPr>
          <p:spPr>
            <a:xfrm>
              <a:off x="2793250" y="2942225"/>
              <a:ext cx="177700" cy="110925"/>
            </a:xfrm>
            <a:custGeom>
              <a:avLst/>
              <a:gdLst/>
              <a:ahLst/>
              <a:cxnLst/>
              <a:rect l="l" t="t" r="r" b="b"/>
              <a:pathLst>
                <a:path w="7108" h="4437" extrusionOk="0">
                  <a:moveTo>
                    <a:pt x="1" y="0"/>
                  </a:moveTo>
                  <a:cubicBezTo>
                    <a:pt x="1891" y="1356"/>
                    <a:pt x="3328" y="3779"/>
                    <a:pt x="7108" y="4437"/>
                  </a:cubicBezTo>
                  <a:cubicBezTo>
                    <a:pt x="4643" y="2917"/>
                    <a:pt x="2055" y="1274"/>
                    <a:pt x="1" y="0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9" name="Google Shape;10179;p17"/>
            <p:cNvSpPr/>
            <p:nvPr/>
          </p:nvSpPr>
          <p:spPr>
            <a:xfrm>
              <a:off x="2773750" y="2928875"/>
              <a:ext cx="19525" cy="13375"/>
            </a:xfrm>
            <a:custGeom>
              <a:avLst/>
              <a:gdLst/>
              <a:ahLst/>
              <a:cxnLst/>
              <a:rect l="l" t="t" r="r" b="b"/>
              <a:pathLst>
                <a:path w="781" h="535" extrusionOk="0">
                  <a:moveTo>
                    <a:pt x="781" y="534"/>
                  </a:moveTo>
                  <a:cubicBezTo>
                    <a:pt x="493" y="329"/>
                    <a:pt x="247" y="164"/>
                    <a:pt x="0" y="0"/>
                  </a:cubicBezTo>
                  <a:cubicBezTo>
                    <a:pt x="247" y="205"/>
                    <a:pt x="493" y="370"/>
                    <a:pt x="781" y="534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0" name="Google Shape;10180;p17"/>
            <p:cNvSpPr/>
            <p:nvPr/>
          </p:nvSpPr>
          <p:spPr>
            <a:xfrm>
              <a:off x="2305425" y="2688550"/>
              <a:ext cx="72950" cy="92450"/>
            </a:xfrm>
            <a:custGeom>
              <a:avLst/>
              <a:gdLst/>
              <a:ahLst/>
              <a:cxnLst/>
              <a:rect l="l" t="t" r="r" b="b"/>
              <a:pathLst>
                <a:path w="2918" h="3698" extrusionOk="0">
                  <a:moveTo>
                    <a:pt x="1" y="165"/>
                  </a:moveTo>
                  <a:cubicBezTo>
                    <a:pt x="740" y="1356"/>
                    <a:pt x="1480" y="2547"/>
                    <a:pt x="2178" y="3698"/>
                  </a:cubicBezTo>
                  <a:cubicBezTo>
                    <a:pt x="2425" y="3656"/>
                    <a:pt x="2671" y="3615"/>
                    <a:pt x="2918" y="3574"/>
                  </a:cubicBezTo>
                  <a:lnTo>
                    <a:pt x="740" y="0"/>
                  </a:lnTo>
                  <a:cubicBezTo>
                    <a:pt x="453" y="0"/>
                    <a:pt x="247" y="82"/>
                    <a:pt x="1" y="165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1" name="Google Shape;10181;p17"/>
            <p:cNvSpPr/>
            <p:nvPr/>
          </p:nvSpPr>
          <p:spPr>
            <a:xfrm>
              <a:off x="2307475" y="3754575"/>
              <a:ext cx="90425" cy="43150"/>
            </a:xfrm>
            <a:custGeom>
              <a:avLst/>
              <a:gdLst/>
              <a:ahLst/>
              <a:cxnLst/>
              <a:rect l="l" t="t" r="r" b="b"/>
              <a:pathLst>
                <a:path w="3617" h="1726" extrusionOk="0">
                  <a:moveTo>
                    <a:pt x="3287" y="1726"/>
                  </a:moveTo>
                  <a:lnTo>
                    <a:pt x="3616" y="1438"/>
                  </a:lnTo>
                  <a:cubicBezTo>
                    <a:pt x="2794" y="1028"/>
                    <a:pt x="1891" y="576"/>
                    <a:pt x="782" y="1"/>
                  </a:cubicBezTo>
                  <a:cubicBezTo>
                    <a:pt x="412" y="740"/>
                    <a:pt x="206" y="1192"/>
                    <a:pt x="1" y="1644"/>
                  </a:cubicBezTo>
                  <a:cubicBezTo>
                    <a:pt x="1274" y="1685"/>
                    <a:pt x="2260" y="1726"/>
                    <a:pt x="3287" y="1726"/>
                  </a:cubicBezTo>
                  <a:close/>
                </a:path>
              </a:pathLst>
            </a:custGeom>
            <a:solidFill>
              <a:srgbClr val="F2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">
    <p:spTree>
      <p:nvGrpSpPr>
        <p:cNvPr id="1" name="Shape 17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18" name="Google Shape;17118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" y="2"/>
            <a:ext cx="9144003" cy="51435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19" name="Google Shape;17119;p26"/>
          <p:cNvGrpSpPr/>
          <p:nvPr/>
        </p:nvGrpSpPr>
        <p:grpSpPr>
          <a:xfrm rot="-2163406" flipH="1">
            <a:off x="-453097" y="1495514"/>
            <a:ext cx="1513644" cy="1567071"/>
            <a:chOff x="3212275" y="349350"/>
            <a:chExt cx="486650" cy="503850"/>
          </a:xfrm>
        </p:grpSpPr>
        <p:sp>
          <p:nvSpPr>
            <p:cNvPr id="17120" name="Google Shape;17120;p26"/>
            <p:cNvSpPr/>
            <p:nvPr/>
          </p:nvSpPr>
          <p:spPr>
            <a:xfrm>
              <a:off x="3212275" y="349350"/>
              <a:ext cx="392050" cy="503850"/>
            </a:xfrm>
            <a:custGeom>
              <a:avLst/>
              <a:gdLst/>
              <a:ahLst/>
              <a:cxnLst/>
              <a:rect l="l" t="t" r="r" b="b"/>
              <a:pathLst>
                <a:path w="15682" h="20154" extrusionOk="0">
                  <a:moveTo>
                    <a:pt x="11106" y="7695"/>
                  </a:moveTo>
                  <a:cubicBezTo>
                    <a:pt x="11152" y="7726"/>
                    <a:pt x="11183" y="7788"/>
                    <a:pt x="11230" y="7819"/>
                  </a:cubicBezTo>
                  <a:cubicBezTo>
                    <a:pt x="11168" y="7788"/>
                    <a:pt x="11090" y="7742"/>
                    <a:pt x="11013" y="7711"/>
                  </a:cubicBezTo>
                  <a:cubicBezTo>
                    <a:pt x="11044" y="7711"/>
                    <a:pt x="11075" y="7695"/>
                    <a:pt x="11106" y="7695"/>
                  </a:cubicBezTo>
                  <a:close/>
                  <a:moveTo>
                    <a:pt x="4995" y="7897"/>
                  </a:moveTo>
                  <a:cubicBezTo>
                    <a:pt x="5026" y="7928"/>
                    <a:pt x="5042" y="7928"/>
                    <a:pt x="5057" y="7943"/>
                  </a:cubicBezTo>
                  <a:lnTo>
                    <a:pt x="4995" y="7943"/>
                  </a:lnTo>
                  <a:lnTo>
                    <a:pt x="4995" y="7897"/>
                  </a:lnTo>
                  <a:close/>
                  <a:moveTo>
                    <a:pt x="7701" y="0"/>
                  </a:moveTo>
                  <a:cubicBezTo>
                    <a:pt x="7430" y="0"/>
                    <a:pt x="7263" y="300"/>
                    <a:pt x="7011" y="359"/>
                  </a:cubicBezTo>
                  <a:cubicBezTo>
                    <a:pt x="6983" y="353"/>
                    <a:pt x="6954" y="350"/>
                    <a:pt x="6924" y="350"/>
                  </a:cubicBezTo>
                  <a:cubicBezTo>
                    <a:pt x="6730" y="350"/>
                    <a:pt x="6518" y="472"/>
                    <a:pt x="6358" y="472"/>
                  </a:cubicBezTo>
                  <a:cubicBezTo>
                    <a:pt x="6251" y="472"/>
                    <a:pt x="6167" y="417"/>
                    <a:pt x="6127" y="235"/>
                  </a:cubicBezTo>
                  <a:cubicBezTo>
                    <a:pt x="5135" y="623"/>
                    <a:pt x="3971" y="452"/>
                    <a:pt x="3274" y="1522"/>
                  </a:cubicBezTo>
                  <a:cubicBezTo>
                    <a:pt x="2591" y="1538"/>
                    <a:pt x="2545" y="2453"/>
                    <a:pt x="2281" y="2778"/>
                  </a:cubicBezTo>
                  <a:cubicBezTo>
                    <a:pt x="2002" y="3414"/>
                    <a:pt x="2048" y="4081"/>
                    <a:pt x="2250" y="4717"/>
                  </a:cubicBezTo>
                  <a:cubicBezTo>
                    <a:pt x="1661" y="5043"/>
                    <a:pt x="1071" y="5307"/>
                    <a:pt x="699" y="5865"/>
                  </a:cubicBezTo>
                  <a:cubicBezTo>
                    <a:pt x="141" y="6982"/>
                    <a:pt x="1" y="8098"/>
                    <a:pt x="730" y="9060"/>
                  </a:cubicBezTo>
                  <a:cubicBezTo>
                    <a:pt x="789" y="9298"/>
                    <a:pt x="922" y="9364"/>
                    <a:pt x="1080" y="9364"/>
                  </a:cubicBezTo>
                  <a:cubicBezTo>
                    <a:pt x="1278" y="9364"/>
                    <a:pt x="1516" y="9260"/>
                    <a:pt x="1698" y="9260"/>
                  </a:cubicBezTo>
                  <a:cubicBezTo>
                    <a:pt x="1712" y="9260"/>
                    <a:pt x="1725" y="9260"/>
                    <a:pt x="1738" y="9261"/>
                  </a:cubicBezTo>
                  <a:cubicBezTo>
                    <a:pt x="1793" y="9254"/>
                    <a:pt x="1844" y="9250"/>
                    <a:pt x="1891" y="9250"/>
                  </a:cubicBezTo>
                  <a:cubicBezTo>
                    <a:pt x="2706" y="9250"/>
                    <a:pt x="2512" y="10331"/>
                    <a:pt x="2746" y="10859"/>
                  </a:cubicBezTo>
                  <a:cubicBezTo>
                    <a:pt x="2817" y="11028"/>
                    <a:pt x="2975" y="11115"/>
                    <a:pt x="3141" y="11115"/>
                  </a:cubicBezTo>
                  <a:cubicBezTo>
                    <a:pt x="3264" y="11115"/>
                    <a:pt x="3391" y="11067"/>
                    <a:pt x="3491" y="10968"/>
                  </a:cubicBezTo>
                  <a:cubicBezTo>
                    <a:pt x="4282" y="10223"/>
                    <a:pt x="2963" y="9044"/>
                    <a:pt x="3971" y="8672"/>
                  </a:cubicBezTo>
                  <a:lnTo>
                    <a:pt x="3971" y="8672"/>
                  </a:lnTo>
                  <a:cubicBezTo>
                    <a:pt x="3987" y="8688"/>
                    <a:pt x="4018" y="8734"/>
                    <a:pt x="4033" y="8750"/>
                  </a:cubicBezTo>
                  <a:cubicBezTo>
                    <a:pt x="4018" y="8843"/>
                    <a:pt x="3987" y="8951"/>
                    <a:pt x="4018" y="9044"/>
                  </a:cubicBezTo>
                  <a:cubicBezTo>
                    <a:pt x="4096" y="9324"/>
                    <a:pt x="3971" y="9649"/>
                    <a:pt x="4359" y="9758"/>
                  </a:cubicBezTo>
                  <a:cubicBezTo>
                    <a:pt x="4437" y="9897"/>
                    <a:pt x="4561" y="10006"/>
                    <a:pt x="4654" y="10099"/>
                  </a:cubicBezTo>
                  <a:cubicBezTo>
                    <a:pt x="4731" y="10347"/>
                    <a:pt x="4809" y="10595"/>
                    <a:pt x="4902" y="10843"/>
                  </a:cubicBezTo>
                  <a:cubicBezTo>
                    <a:pt x="4669" y="11619"/>
                    <a:pt x="5042" y="12472"/>
                    <a:pt x="4576" y="13294"/>
                  </a:cubicBezTo>
                  <a:cubicBezTo>
                    <a:pt x="4282" y="13837"/>
                    <a:pt x="3599" y="13930"/>
                    <a:pt x="3134" y="14178"/>
                  </a:cubicBezTo>
                  <a:cubicBezTo>
                    <a:pt x="3274" y="14860"/>
                    <a:pt x="2188" y="14922"/>
                    <a:pt x="2343" y="15527"/>
                  </a:cubicBezTo>
                  <a:cubicBezTo>
                    <a:pt x="2457" y="15413"/>
                    <a:pt x="2559" y="15376"/>
                    <a:pt x="2656" y="15376"/>
                  </a:cubicBezTo>
                  <a:cubicBezTo>
                    <a:pt x="2837" y="15376"/>
                    <a:pt x="3001" y="15506"/>
                    <a:pt x="3191" y="15506"/>
                  </a:cubicBezTo>
                  <a:cubicBezTo>
                    <a:pt x="3288" y="15506"/>
                    <a:pt x="3391" y="15472"/>
                    <a:pt x="3506" y="15372"/>
                  </a:cubicBezTo>
                  <a:cubicBezTo>
                    <a:pt x="3801" y="14860"/>
                    <a:pt x="4251" y="14519"/>
                    <a:pt x="4871" y="14287"/>
                  </a:cubicBezTo>
                  <a:cubicBezTo>
                    <a:pt x="4944" y="14259"/>
                    <a:pt x="5009" y="14247"/>
                    <a:pt x="5069" y="14247"/>
                  </a:cubicBezTo>
                  <a:cubicBezTo>
                    <a:pt x="5479" y="14247"/>
                    <a:pt x="5602" y="14832"/>
                    <a:pt x="5833" y="15062"/>
                  </a:cubicBezTo>
                  <a:cubicBezTo>
                    <a:pt x="5879" y="16318"/>
                    <a:pt x="6732" y="17388"/>
                    <a:pt x="7228" y="18474"/>
                  </a:cubicBezTo>
                  <a:cubicBezTo>
                    <a:pt x="7213" y="18474"/>
                    <a:pt x="7197" y="18490"/>
                    <a:pt x="7166" y="18490"/>
                  </a:cubicBezTo>
                  <a:cubicBezTo>
                    <a:pt x="6810" y="18831"/>
                    <a:pt x="6748" y="19715"/>
                    <a:pt x="7353" y="19994"/>
                  </a:cubicBezTo>
                  <a:cubicBezTo>
                    <a:pt x="7370" y="19992"/>
                    <a:pt x="7387" y="19990"/>
                    <a:pt x="7404" y="19990"/>
                  </a:cubicBezTo>
                  <a:cubicBezTo>
                    <a:pt x="7604" y="19990"/>
                    <a:pt x="7792" y="20153"/>
                    <a:pt x="7975" y="20153"/>
                  </a:cubicBezTo>
                  <a:cubicBezTo>
                    <a:pt x="8058" y="20153"/>
                    <a:pt x="8139" y="20120"/>
                    <a:pt x="8221" y="20025"/>
                  </a:cubicBezTo>
                  <a:cubicBezTo>
                    <a:pt x="8438" y="19715"/>
                    <a:pt x="8516" y="19203"/>
                    <a:pt x="8299" y="18800"/>
                  </a:cubicBezTo>
                  <a:cubicBezTo>
                    <a:pt x="8206" y="18645"/>
                    <a:pt x="8081" y="18552"/>
                    <a:pt x="7973" y="18490"/>
                  </a:cubicBezTo>
                  <a:cubicBezTo>
                    <a:pt x="8019" y="18335"/>
                    <a:pt x="8019" y="18179"/>
                    <a:pt x="7942" y="17978"/>
                  </a:cubicBezTo>
                  <a:cubicBezTo>
                    <a:pt x="7977" y="17970"/>
                    <a:pt x="8014" y="17966"/>
                    <a:pt x="8052" y="17966"/>
                  </a:cubicBezTo>
                  <a:cubicBezTo>
                    <a:pt x="8344" y="17966"/>
                    <a:pt x="8710" y="18176"/>
                    <a:pt x="9051" y="18176"/>
                  </a:cubicBezTo>
                  <a:cubicBezTo>
                    <a:pt x="9096" y="18176"/>
                    <a:pt x="9139" y="18172"/>
                    <a:pt x="9183" y="18164"/>
                  </a:cubicBezTo>
                  <a:cubicBezTo>
                    <a:pt x="9322" y="17730"/>
                    <a:pt x="9136" y="16939"/>
                    <a:pt x="9943" y="16799"/>
                  </a:cubicBezTo>
                  <a:cubicBezTo>
                    <a:pt x="10170" y="17001"/>
                    <a:pt x="10427" y="17058"/>
                    <a:pt x="10696" y="17058"/>
                  </a:cubicBezTo>
                  <a:cubicBezTo>
                    <a:pt x="11044" y="17058"/>
                    <a:pt x="11412" y="16962"/>
                    <a:pt x="11763" y="16962"/>
                  </a:cubicBezTo>
                  <a:cubicBezTo>
                    <a:pt x="11954" y="16962"/>
                    <a:pt x="12140" y="16991"/>
                    <a:pt x="12316" y="17078"/>
                  </a:cubicBezTo>
                  <a:cubicBezTo>
                    <a:pt x="13122" y="15651"/>
                    <a:pt x="11261" y="14473"/>
                    <a:pt x="12471" y="12968"/>
                  </a:cubicBezTo>
                  <a:cubicBezTo>
                    <a:pt x="12548" y="12865"/>
                    <a:pt x="12643" y="12841"/>
                    <a:pt x="12742" y="12841"/>
                  </a:cubicBezTo>
                  <a:cubicBezTo>
                    <a:pt x="12828" y="12841"/>
                    <a:pt x="12918" y="12859"/>
                    <a:pt x="13002" y="12859"/>
                  </a:cubicBezTo>
                  <a:cubicBezTo>
                    <a:pt x="13109" y="12859"/>
                    <a:pt x="13207" y="12829"/>
                    <a:pt x="13277" y="12689"/>
                  </a:cubicBezTo>
                  <a:lnTo>
                    <a:pt x="13277" y="12689"/>
                  </a:lnTo>
                  <a:cubicBezTo>
                    <a:pt x="13200" y="12716"/>
                    <a:pt x="13134" y="12728"/>
                    <a:pt x="13078" y="12728"/>
                  </a:cubicBezTo>
                  <a:cubicBezTo>
                    <a:pt x="12611" y="12728"/>
                    <a:pt x="12764" y="11912"/>
                    <a:pt x="12238" y="11898"/>
                  </a:cubicBezTo>
                  <a:cubicBezTo>
                    <a:pt x="12238" y="11650"/>
                    <a:pt x="12781" y="11681"/>
                    <a:pt x="12548" y="11309"/>
                  </a:cubicBezTo>
                  <a:lnTo>
                    <a:pt x="12548" y="11309"/>
                  </a:lnTo>
                  <a:cubicBezTo>
                    <a:pt x="12487" y="11325"/>
                    <a:pt x="12430" y="11332"/>
                    <a:pt x="12376" y="11332"/>
                  </a:cubicBezTo>
                  <a:cubicBezTo>
                    <a:pt x="11966" y="11332"/>
                    <a:pt x="11754" y="10904"/>
                    <a:pt x="11494" y="10657"/>
                  </a:cubicBezTo>
                  <a:lnTo>
                    <a:pt x="11494" y="10580"/>
                  </a:lnTo>
                  <a:cubicBezTo>
                    <a:pt x="11726" y="10394"/>
                    <a:pt x="11897" y="10208"/>
                    <a:pt x="11974" y="9975"/>
                  </a:cubicBezTo>
                  <a:cubicBezTo>
                    <a:pt x="12114" y="9618"/>
                    <a:pt x="11974" y="9277"/>
                    <a:pt x="11742" y="8951"/>
                  </a:cubicBezTo>
                  <a:cubicBezTo>
                    <a:pt x="11804" y="8750"/>
                    <a:pt x="11788" y="8564"/>
                    <a:pt x="11695" y="8362"/>
                  </a:cubicBezTo>
                  <a:lnTo>
                    <a:pt x="11695" y="8362"/>
                  </a:lnTo>
                  <a:cubicBezTo>
                    <a:pt x="11974" y="8672"/>
                    <a:pt x="12269" y="8951"/>
                    <a:pt x="12750" y="9261"/>
                  </a:cubicBezTo>
                  <a:cubicBezTo>
                    <a:pt x="12595" y="8905"/>
                    <a:pt x="12424" y="8036"/>
                    <a:pt x="11850" y="7742"/>
                  </a:cubicBezTo>
                  <a:lnTo>
                    <a:pt x="11850" y="7742"/>
                  </a:lnTo>
                  <a:cubicBezTo>
                    <a:pt x="12471" y="8052"/>
                    <a:pt x="13587" y="8315"/>
                    <a:pt x="14192" y="8951"/>
                  </a:cubicBezTo>
                  <a:cubicBezTo>
                    <a:pt x="13882" y="8052"/>
                    <a:pt x="12657" y="7711"/>
                    <a:pt x="12657" y="6671"/>
                  </a:cubicBezTo>
                  <a:cubicBezTo>
                    <a:pt x="12796" y="6485"/>
                    <a:pt x="13029" y="6423"/>
                    <a:pt x="13184" y="6361"/>
                  </a:cubicBezTo>
                  <a:cubicBezTo>
                    <a:pt x="13355" y="6191"/>
                    <a:pt x="13122" y="6051"/>
                    <a:pt x="13045" y="5927"/>
                  </a:cubicBezTo>
                  <a:cubicBezTo>
                    <a:pt x="13603" y="5105"/>
                    <a:pt x="14844" y="5570"/>
                    <a:pt x="15681" y="5167"/>
                  </a:cubicBezTo>
                  <a:cubicBezTo>
                    <a:pt x="15650" y="5074"/>
                    <a:pt x="15418" y="5012"/>
                    <a:pt x="15588" y="4857"/>
                  </a:cubicBezTo>
                  <a:lnTo>
                    <a:pt x="15588" y="4857"/>
                  </a:lnTo>
                  <a:cubicBezTo>
                    <a:pt x="15438" y="4903"/>
                    <a:pt x="15283" y="4910"/>
                    <a:pt x="15129" y="4910"/>
                  </a:cubicBezTo>
                  <a:cubicBezTo>
                    <a:pt x="15064" y="4910"/>
                    <a:pt x="14999" y="4909"/>
                    <a:pt x="14934" y="4909"/>
                  </a:cubicBezTo>
                  <a:cubicBezTo>
                    <a:pt x="14693" y="4909"/>
                    <a:pt x="14458" y="4926"/>
                    <a:pt x="14254" y="5089"/>
                  </a:cubicBezTo>
                  <a:cubicBezTo>
                    <a:pt x="14099" y="5012"/>
                    <a:pt x="13820" y="4965"/>
                    <a:pt x="13836" y="4764"/>
                  </a:cubicBezTo>
                  <a:cubicBezTo>
                    <a:pt x="14130" y="4035"/>
                    <a:pt x="14797" y="4562"/>
                    <a:pt x="15200" y="4081"/>
                  </a:cubicBezTo>
                  <a:cubicBezTo>
                    <a:pt x="15278" y="3926"/>
                    <a:pt x="15200" y="3740"/>
                    <a:pt x="15076" y="3600"/>
                  </a:cubicBezTo>
                  <a:cubicBezTo>
                    <a:pt x="15013" y="3587"/>
                    <a:pt x="14952" y="3581"/>
                    <a:pt x="14894" y="3581"/>
                  </a:cubicBezTo>
                  <a:cubicBezTo>
                    <a:pt x="14516" y="3581"/>
                    <a:pt x="14232" y="3835"/>
                    <a:pt x="13819" y="3835"/>
                  </a:cubicBezTo>
                  <a:cubicBezTo>
                    <a:pt x="13799" y="3835"/>
                    <a:pt x="13779" y="3834"/>
                    <a:pt x="13758" y="3833"/>
                  </a:cubicBezTo>
                  <a:cubicBezTo>
                    <a:pt x="13740" y="3834"/>
                    <a:pt x="13723" y="3835"/>
                    <a:pt x="13706" y="3835"/>
                  </a:cubicBezTo>
                  <a:cubicBezTo>
                    <a:pt x="13023" y="3835"/>
                    <a:pt x="12889" y="2949"/>
                    <a:pt x="12238" y="2934"/>
                  </a:cubicBezTo>
                  <a:cubicBezTo>
                    <a:pt x="12202" y="2926"/>
                    <a:pt x="12158" y="2922"/>
                    <a:pt x="12112" y="2922"/>
                  </a:cubicBezTo>
                  <a:cubicBezTo>
                    <a:pt x="11961" y="2922"/>
                    <a:pt x="11788" y="2972"/>
                    <a:pt x="11788" y="3151"/>
                  </a:cubicBezTo>
                  <a:cubicBezTo>
                    <a:pt x="11230" y="3104"/>
                    <a:pt x="10641" y="2996"/>
                    <a:pt x="10299" y="2530"/>
                  </a:cubicBezTo>
                  <a:cubicBezTo>
                    <a:pt x="10253" y="2220"/>
                    <a:pt x="10377" y="1894"/>
                    <a:pt x="10222" y="1507"/>
                  </a:cubicBezTo>
                  <a:cubicBezTo>
                    <a:pt x="10198" y="1385"/>
                    <a:pt x="10088" y="1235"/>
                    <a:pt x="9959" y="1235"/>
                  </a:cubicBezTo>
                  <a:cubicBezTo>
                    <a:pt x="9924" y="1235"/>
                    <a:pt x="9887" y="1247"/>
                    <a:pt x="9850" y="1274"/>
                  </a:cubicBezTo>
                  <a:cubicBezTo>
                    <a:pt x="9694" y="1507"/>
                    <a:pt x="9850" y="1863"/>
                    <a:pt x="10005" y="2096"/>
                  </a:cubicBezTo>
                  <a:cubicBezTo>
                    <a:pt x="9988" y="2097"/>
                    <a:pt x="9970" y="2098"/>
                    <a:pt x="9953" y="2098"/>
                  </a:cubicBezTo>
                  <a:cubicBezTo>
                    <a:pt x="9525" y="2098"/>
                    <a:pt x="8979" y="1743"/>
                    <a:pt x="8562" y="1445"/>
                  </a:cubicBezTo>
                  <a:cubicBezTo>
                    <a:pt x="8485" y="762"/>
                    <a:pt x="9400" y="855"/>
                    <a:pt x="9679" y="359"/>
                  </a:cubicBezTo>
                  <a:cubicBezTo>
                    <a:pt x="9633" y="350"/>
                    <a:pt x="9587" y="346"/>
                    <a:pt x="9541" y="346"/>
                  </a:cubicBezTo>
                  <a:cubicBezTo>
                    <a:pt x="9047" y="346"/>
                    <a:pt x="8573" y="839"/>
                    <a:pt x="8080" y="839"/>
                  </a:cubicBezTo>
                  <a:cubicBezTo>
                    <a:pt x="7927" y="839"/>
                    <a:pt x="7773" y="792"/>
                    <a:pt x="7616" y="669"/>
                  </a:cubicBezTo>
                  <a:cubicBezTo>
                    <a:pt x="7213" y="374"/>
                    <a:pt x="7926" y="297"/>
                    <a:pt x="7740" y="2"/>
                  </a:cubicBezTo>
                  <a:cubicBezTo>
                    <a:pt x="7727" y="1"/>
                    <a:pt x="7714" y="0"/>
                    <a:pt x="77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1" name="Google Shape;17121;p26"/>
            <p:cNvSpPr/>
            <p:nvPr/>
          </p:nvSpPr>
          <p:spPr>
            <a:xfrm>
              <a:off x="3557775" y="806900"/>
              <a:ext cx="32200" cy="24375"/>
            </a:xfrm>
            <a:custGeom>
              <a:avLst/>
              <a:gdLst/>
              <a:ahLst/>
              <a:cxnLst/>
              <a:rect l="l" t="t" r="r" b="b"/>
              <a:pathLst>
                <a:path w="1288" h="975" extrusionOk="0">
                  <a:moveTo>
                    <a:pt x="415" y="0"/>
                  </a:moveTo>
                  <a:cubicBezTo>
                    <a:pt x="344" y="0"/>
                    <a:pt x="277" y="7"/>
                    <a:pt x="217" y="17"/>
                  </a:cubicBezTo>
                  <a:cubicBezTo>
                    <a:pt x="47" y="126"/>
                    <a:pt x="0" y="327"/>
                    <a:pt x="62" y="529"/>
                  </a:cubicBezTo>
                  <a:cubicBezTo>
                    <a:pt x="140" y="746"/>
                    <a:pt x="279" y="793"/>
                    <a:pt x="481" y="917"/>
                  </a:cubicBezTo>
                  <a:cubicBezTo>
                    <a:pt x="562" y="957"/>
                    <a:pt x="646" y="974"/>
                    <a:pt x="731" y="974"/>
                  </a:cubicBezTo>
                  <a:cubicBezTo>
                    <a:pt x="938" y="974"/>
                    <a:pt x="1144" y="872"/>
                    <a:pt x="1287" y="762"/>
                  </a:cubicBezTo>
                  <a:cubicBezTo>
                    <a:pt x="1256" y="498"/>
                    <a:pt x="1070" y="327"/>
                    <a:pt x="853" y="126"/>
                  </a:cubicBezTo>
                  <a:cubicBezTo>
                    <a:pt x="727" y="31"/>
                    <a:pt x="564" y="0"/>
                    <a:pt x="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2" name="Google Shape;17122;p26"/>
            <p:cNvSpPr/>
            <p:nvPr/>
          </p:nvSpPr>
          <p:spPr>
            <a:xfrm>
              <a:off x="3598875" y="678150"/>
              <a:ext cx="54300" cy="43100"/>
            </a:xfrm>
            <a:custGeom>
              <a:avLst/>
              <a:gdLst/>
              <a:ahLst/>
              <a:cxnLst/>
              <a:rect l="l" t="t" r="r" b="b"/>
              <a:pathLst>
                <a:path w="2172" h="1724" extrusionOk="0">
                  <a:moveTo>
                    <a:pt x="721" y="0"/>
                  </a:moveTo>
                  <a:cubicBezTo>
                    <a:pt x="653" y="0"/>
                    <a:pt x="583" y="6"/>
                    <a:pt x="512" y="18"/>
                  </a:cubicBezTo>
                  <a:cubicBezTo>
                    <a:pt x="0" y="173"/>
                    <a:pt x="124" y="669"/>
                    <a:pt x="155" y="1135"/>
                  </a:cubicBezTo>
                  <a:cubicBezTo>
                    <a:pt x="279" y="1367"/>
                    <a:pt x="574" y="1677"/>
                    <a:pt x="853" y="1724"/>
                  </a:cubicBezTo>
                  <a:cubicBezTo>
                    <a:pt x="1303" y="1615"/>
                    <a:pt x="1892" y="1445"/>
                    <a:pt x="2171" y="995"/>
                  </a:cubicBezTo>
                  <a:cubicBezTo>
                    <a:pt x="1864" y="491"/>
                    <a:pt x="1354" y="0"/>
                    <a:pt x="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3" name="Google Shape;17123;p26"/>
            <p:cNvSpPr/>
            <p:nvPr/>
          </p:nvSpPr>
          <p:spPr>
            <a:xfrm>
              <a:off x="3573275" y="577950"/>
              <a:ext cx="125650" cy="39450"/>
            </a:xfrm>
            <a:custGeom>
              <a:avLst/>
              <a:gdLst/>
              <a:ahLst/>
              <a:cxnLst/>
              <a:rect l="l" t="t" r="r" b="b"/>
              <a:pathLst>
                <a:path w="5026" h="1578" extrusionOk="0">
                  <a:moveTo>
                    <a:pt x="414" y="0"/>
                  </a:moveTo>
                  <a:cubicBezTo>
                    <a:pt x="245" y="0"/>
                    <a:pt x="105" y="77"/>
                    <a:pt x="62" y="304"/>
                  </a:cubicBezTo>
                  <a:cubicBezTo>
                    <a:pt x="0" y="815"/>
                    <a:pt x="481" y="738"/>
                    <a:pt x="776" y="815"/>
                  </a:cubicBezTo>
                  <a:cubicBezTo>
                    <a:pt x="1862" y="862"/>
                    <a:pt x="2932" y="1343"/>
                    <a:pt x="4017" y="1575"/>
                  </a:cubicBezTo>
                  <a:cubicBezTo>
                    <a:pt x="4053" y="1568"/>
                    <a:pt x="4090" y="1565"/>
                    <a:pt x="4129" y="1565"/>
                  </a:cubicBezTo>
                  <a:cubicBezTo>
                    <a:pt x="4212" y="1565"/>
                    <a:pt x="4301" y="1577"/>
                    <a:pt x="4388" y="1577"/>
                  </a:cubicBezTo>
                  <a:cubicBezTo>
                    <a:pt x="4505" y="1577"/>
                    <a:pt x="4619" y="1555"/>
                    <a:pt x="4715" y="1451"/>
                  </a:cubicBezTo>
                  <a:cubicBezTo>
                    <a:pt x="5026" y="1265"/>
                    <a:pt x="4622" y="1141"/>
                    <a:pt x="4622" y="908"/>
                  </a:cubicBezTo>
                  <a:cubicBezTo>
                    <a:pt x="3590" y="560"/>
                    <a:pt x="2608" y="261"/>
                    <a:pt x="1517" y="261"/>
                  </a:cubicBezTo>
                  <a:cubicBezTo>
                    <a:pt x="1396" y="261"/>
                    <a:pt x="1273" y="265"/>
                    <a:pt x="1148" y="273"/>
                  </a:cubicBezTo>
                  <a:cubicBezTo>
                    <a:pt x="998" y="179"/>
                    <a:pt x="672" y="0"/>
                    <a:pt x="4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4" name="Google Shape;17124;p26"/>
            <p:cNvSpPr/>
            <p:nvPr/>
          </p:nvSpPr>
          <p:spPr>
            <a:xfrm>
              <a:off x="3228875" y="645950"/>
              <a:ext cx="26475" cy="21800"/>
            </a:xfrm>
            <a:custGeom>
              <a:avLst/>
              <a:gdLst/>
              <a:ahLst/>
              <a:cxnLst/>
              <a:rect l="l" t="t" r="r" b="b"/>
              <a:pathLst>
                <a:path w="1059" h="872" extrusionOk="0">
                  <a:moveTo>
                    <a:pt x="757" y="1"/>
                  </a:moveTo>
                  <a:cubicBezTo>
                    <a:pt x="644" y="1"/>
                    <a:pt x="516" y="64"/>
                    <a:pt x="345" y="251"/>
                  </a:cubicBezTo>
                  <a:cubicBezTo>
                    <a:pt x="330" y="213"/>
                    <a:pt x="300" y="139"/>
                    <a:pt x="255" y="139"/>
                  </a:cubicBezTo>
                  <a:cubicBezTo>
                    <a:pt x="209" y="139"/>
                    <a:pt x="145" y="221"/>
                    <a:pt x="66" y="515"/>
                  </a:cubicBezTo>
                  <a:cubicBezTo>
                    <a:pt x="1" y="794"/>
                    <a:pt x="25" y="850"/>
                    <a:pt x="65" y="850"/>
                  </a:cubicBezTo>
                  <a:cubicBezTo>
                    <a:pt x="91" y="850"/>
                    <a:pt x="125" y="825"/>
                    <a:pt x="143" y="825"/>
                  </a:cubicBezTo>
                  <a:cubicBezTo>
                    <a:pt x="209" y="777"/>
                    <a:pt x="271" y="760"/>
                    <a:pt x="330" y="760"/>
                  </a:cubicBezTo>
                  <a:cubicBezTo>
                    <a:pt x="481" y="760"/>
                    <a:pt x="615" y="872"/>
                    <a:pt x="748" y="872"/>
                  </a:cubicBezTo>
                  <a:cubicBezTo>
                    <a:pt x="810" y="763"/>
                    <a:pt x="841" y="841"/>
                    <a:pt x="950" y="592"/>
                  </a:cubicBezTo>
                  <a:cubicBezTo>
                    <a:pt x="1059" y="344"/>
                    <a:pt x="997" y="344"/>
                    <a:pt x="1043" y="112"/>
                  </a:cubicBezTo>
                  <a:cubicBezTo>
                    <a:pt x="947" y="53"/>
                    <a:pt x="858" y="1"/>
                    <a:pt x="7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25" name="Google Shape;17125;p26"/>
          <p:cNvGrpSpPr/>
          <p:nvPr/>
        </p:nvGrpSpPr>
        <p:grpSpPr>
          <a:xfrm rot="10654506" flipH="1">
            <a:off x="8424294" y="2327166"/>
            <a:ext cx="1513669" cy="1567069"/>
            <a:chOff x="3212275" y="349350"/>
            <a:chExt cx="486650" cy="503850"/>
          </a:xfrm>
        </p:grpSpPr>
        <p:sp>
          <p:nvSpPr>
            <p:cNvPr id="17126" name="Google Shape;17126;p26"/>
            <p:cNvSpPr/>
            <p:nvPr/>
          </p:nvSpPr>
          <p:spPr>
            <a:xfrm>
              <a:off x="3212275" y="349350"/>
              <a:ext cx="392050" cy="503850"/>
            </a:xfrm>
            <a:custGeom>
              <a:avLst/>
              <a:gdLst/>
              <a:ahLst/>
              <a:cxnLst/>
              <a:rect l="l" t="t" r="r" b="b"/>
              <a:pathLst>
                <a:path w="15682" h="20154" extrusionOk="0">
                  <a:moveTo>
                    <a:pt x="11106" y="7695"/>
                  </a:moveTo>
                  <a:cubicBezTo>
                    <a:pt x="11152" y="7726"/>
                    <a:pt x="11183" y="7788"/>
                    <a:pt x="11230" y="7819"/>
                  </a:cubicBezTo>
                  <a:cubicBezTo>
                    <a:pt x="11168" y="7788"/>
                    <a:pt x="11090" y="7742"/>
                    <a:pt x="11013" y="7711"/>
                  </a:cubicBezTo>
                  <a:cubicBezTo>
                    <a:pt x="11044" y="7711"/>
                    <a:pt x="11075" y="7695"/>
                    <a:pt x="11106" y="7695"/>
                  </a:cubicBezTo>
                  <a:close/>
                  <a:moveTo>
                    <a:pt x="4995" y="7897"/>
                  </a:moveTo>
                  <a:cubicBezTo>
                    <a:pt x="5026" y="7928"/>
                    <a:pt x="5042" y="7928"/>
                    <a:pt x="5057" y="7943"/>
                  </a:cubicBezTo>
                  <a:lnTo>
                    <a:pt x="4995" y="7943"/>
                  </a:lnTo>
                  <a:lnTo>
                    <a:pt x="4995" y="7897"/>
                  </a:lnTo>
                  <a:close/>
                  <a:moveTo>
                    <a:pt x="7701" y="0"/>
                  </a:moveTo>
                  <a:cubicBezTo>
                    <a:pt x="7430" y="0"/>
                    <a:pt x="7263" y="300"/>
                    <a:pt x="7011" y="359"/>
                  </a:cubicBezTo>
                  <a:cubicBezTo>
                    <a:pt x="6983" y="353"/>
                    <a:pt x="6954" y="350"/>
                    <a:pt x="6924" y="350"/>
                  </a:cubicBezTo>
                  <a:cubicBezTo>
                    <a:pt x="6730" y="350"/>
                    <a:pt x="6518" y="472"/>
                    <a:pt x="6358" y="472"/>
                  </a:cubicBezTo>
                  <a:cubicBezTo>
                    <a:pt x="6251" y="472"/>
                    <a:pt x="6167" y="417"/>
                    <a:pt x="6127" y="235"/>
                  </a:cubicBezTo>
                  <a:cubicBezTo>
                    <a:pt x="5135" y="623"/>
                    <a:pt x="3971" y="452"/>
                    <a:pt x="3274" y="1522"/>
                  </a:cubicBezTo>
                  <a:cubicBezTo>
                    <a:pt x="2591" y="1538"/>
                    <a:pt x="2545" y="2453"/>
                    <a:pt x="2281" y="2778"/>
                  </a:cubicBezTo>
                  <a:cubicBezTo>
                    <a:pt x="2002" y="3414"/>
                    <a:pt x="2048" y="4081"/>
                    <a:pt x="2250" y="4717"/>
                  </a:cubicBezTo>
                  <a:cubicBezTo>
                    <a:pt x="1661" y="5043"/>
                    <a:pt x="1071" y="5307"/>
                    <a:pt x="699" y="5865"/>
                  </a:cubicBezTo>
                  <a:cubicBezTo>
                    <a:pt x="141" y="6982"/>
                    <a:pt x="1" y="8098"/>
                    <a:pt x="730" y="9060"/>
                  </a:cubicBezTo>
                  <a:cubicBezTo>
                    <a:pt x="789" y="9298"/>
                    <a:pt x="922" y="9364"/>
                    <a:pt x="1080" y="9364"/>
                  </a:cubicBezTo>
                  <a:cubicBezTo>
                    <a:pt x="1278" y="9364"/>
                    <a:pt x="1516" y="9260"/>
                    <a:pt x="1698" y="9260"/>
                  </a:cubicBezTo>
                  <a:cubicBezTo>
                    <a:pt x="1712" y="9260"/>
                    <a:pt x="1725" y="9260"/>
                    <a:pt x="1738" y="9261"/>
                  </a:cubicBezTo>
                  <a:cubicBezTo>
                    <a:pt x="1793" y="9254"/>
                    <a:pt x="1844" y="9250"/>
                    <a:pt x="1891" y="9250"/>
                  </a:cubicBezTo>
                  <a:cubicBezTo>
                    <a:pt x="2706" y="9250"/>
                    <a:pt x="2512" y="10331"/>
                    <a:pt x="2746" y="10859"/>
                  </a:cubicBezTo>
                  <a:cubicBezTo>
                    <a:pt x="2817" y="11028"/>
                    <a:pt x="2975" y="11115"/>
                    <a:pt x="3141" y="11115"/>
                  </a:cubicBezTo>
                  <a:cubicBezTo>
                    <a:pt x="3264" y="11115"/>
                    <a:pt x="3391" y="11067"/>
                    <a:pt x="3491" y="10968"/>
                  </a:cubicBezTo>
                  <a:cubicBezTo>
                    <a:pt x="4282" y="10223"/>
                    <a:pt x="2963" y="9044"/>
                    <a:pt x="3971" y="8672"/>
                  </a:cubicBezTo>
                  <a:lnTo>
                    <a:pt x="3971" y="8672"/>
                  </a:lnTo>
                  <a:cubicBezTo>
                    <a:pt x="3987" y="8688"/>
                    <a:pt x="4018" y="8734"/>
                    <a:pt x="4033" y="8750"/>
                  </a:cubicBezTo>
                  <a:cubicBezTo>
                    <a:pt x="4018" y="8843"/>
                    <a:pt x="3987" y="8951"/>
                    <a:pt x="4018" y="9044"/>
                  </a:cubicBezTo>
                  <a:cubicBezTo>
                    <a:pt x="4096" y="9324"/>
                    <a:pt x="3971" y="9649"/>
                    <a:pt x="4359" y="9758"/>
                  </a:cubicBezTo>
                  <a:cubicBezTo>
                    <a:pt x="4437" y="9897"/>
                    <a:pt x="4561" y="10006"/>
                    <a:pt x="4654" y="10099"/>
                  </a:cubicBezTo>
                  <a:cubicBezTo>
                    <a:pt x="4731" y="10347"/>
                    <a:pt x="4809" y="10595"/>
                    <a:pt x="4902" y="10843"/>
                  </a:cubicBezTo>
                  <a:cubicBezTo>
                    <a:pt x="4669" y="11619"/>
                    <a:pt x="5042" y="12472"/>
                    <a:pt x="4576" y="13294"/>
                  </a:cubicBezTo>
                  <a:cubicBezTo>
                    <a:pt x="4282" y="13837"/>
                    <a:pt x="3599" y="13930"/>
                    <a:pt x="3134" y="14178"/>
                  </a:cubicBezTo>
                  <a:cubicBezTo>
                    <a:pt x="3274" y="14860"/>
                    <a:pt x="2188" y="14922"/>
                    <a:pt x="2343" y="15527"/>
                  </a:cubicBezTo>
                  <a:cubicBezTo>
                    <a:pt x="2457" y="15413"/>
                    <a:pt x="2559" y="15376"/>
                    <a:pt x="2656" y="15376"/>
                  </a:cubicBezTo>
                  <a:cubicBezTo>
                    <a:pt x="2837" y="15376"/>
                    <a:pt x="3001" y="15506"/>
                    <a:pt x="3191" y="15506"/>
                  </a:cubicBezTo>
                  <a:cubicBezTo>
                    <a:pt x="3288" y="15506"/>
                    <a:pt x="3391" y="15472"/>
                    <a:pt x="3506" y="15372"/>
                  </a:cubicBezTo>
                  <a:cubicBezTo>
                    <a:pt x="3801" y="14860"/>
                    <a:pt x="4251" y="14519"/>
                    <a:pt x="4871" y="14287"/>
                  </a:cubicBezTo>
                  <a:cubicBezTo>
                    <a:pt x="4944" y="14259"/>
                    <a:pt x="5009" y="14247"/>
                    <a:pt x="5069" y="14247"/>
                  </a:cubicBezTo>
                  <a:cubicBezTo>
                    <a:pt x="5479" y="14247"/>
                    <a:pt x="5602" y="14832"/>
                    <a:pt x="5833" y="15062"/>
                  </a:cubicBezTo>
                  <a:cubicBezTo>
                    <a:pt x="5879" y="16318"/>
                    <a:pt x="6732" y="17388"/>
                    <a:pt x="7228" y="18474"/>
                  </a:cubicBezTo>
                  <a:cubicBezTo>
                    <a:pt x="7213" y="18474"/>
                    <a:pt x="7197" y="18490"/>
                    <a:pt x="7166" y="18490"/>
                  </a:cubicBezTo>
                  <a:cubicBezTo>
                    <a:pt x="6810" y="18831"/>
                    <a:pt x="6748" y="19715"/>
                    <a:pt x="7353" y="19994"/>
                  </a:cubicBezTo>
                  <a:cubicBezTo>
                    <a:pt x="7370" y="19992"/>
                    <a:pt x="7387" y="19990"/>
                    <a:pt x="7404" y="19990"/>
                  </a:cubicBezTo>
                  <a:cubicBezTo>
                    <a:pt x="7604" y="19990"/>
                    <a:pt x="7792" y="20153"/>
                    <a:pt x="7975" y="20153"/>
                  </a:cubicBezTo>
                  <a:cubicBezTo>
                    <a:pt x="8058" y="20153"/>
                    <a:pt x="8139" y="20120"/>
                    <a:pt x="8221" y="20025"/>
                  </a:cubicBezTo>
                  <a:cubicBezTo>
                    <a:pt x="8438" y="19715"/>
                    <a:pt x="8516" y="19203"/>
                    <a:pt x="8299" y="18800"/>
                  </a:cubicBezTo>
                  <a:cubicBezTo>
                    <a:pt x="8206" y="18645"/>
                    <a:pt x="8081" y="18552"/>
                    <a:pt x="7973" y="18490"/>
                  </a:cubicBezTo>
                  <a:cubicBezTo>
                    <a:pt x="8019" y="18335"/>
                    <a:pt x="8019" y="18179"/>
                    <a:pt x="7942" y="17978"/>
                  </a:cubicBezTo>
                  <a:cubicBezTo>
                    <a:pt x="7977" y="17970"/>
                    <a:pt x="8014" y="17966"/>
                    <a:pt x="8052" y="17966"/>
                  </a:cubicBezTo>
                  <a:cubicBezTo>
                    <a:pt x="8344" y="17966"/>
                    <a:pt x="8710" y="18176"/>
                    <a:pt x="9051" y="18176"/>
                  </a:cubicBezTo>
                  <a:cubicBezTo>
                    <a:pt x="9096" y="18176"/>
                    <a:pt x="9139" y="18172"/>
                    <a:pt x="9183" y="18164"/>
                  </a:cubicBezTo>
                  <a:cubicBezTo>
                    <a:pt x="9322" y="17730"/>
                    <a:pt x="9136" y="16939"/>
                    <a:pt x="9943" y="16799"/>
                  </a:cubicBezTo>
                  <a:cubicBezTo>
                    <a:pt x="10170" y="17001"/>
                    <a:pt x="10427" y="17058"/>
                    <a:pt x="10696" y="17058"/>
                  </a:cubicBezTo>
                  <a:cubicBezTo>
                    <a:pt x="11044" y="17058"/>
                    <a:pt x="11412" y="16962"/>
                    <a:pt x="11763" y="16962"/>
                  </a:cubicBezTo>
                  <a:cubicBezTo>
                    <a:pt x="11954" y="16962"/>
                    <a:pt x="12140" y="16991"/>
                    <a:pt x="12316" y="17078"/>
                  </a:cubicBezTo>
                  <a:cubicBezTo>
                    <a:pt x="13122" y="15651"/>
                    <a:pt x="11261" y="14473"/>
                    <a:pt x="12471" y="12968"/>
                  </a:cubicBezTo>
                  <a:cubicBezTo>
                    <a:pt x="12548" y="12865"/>
                    <a:pt x="12643" y="12841"/>
                    <a:pt x="12742" y="12841"/>
                  </a:cubicBezTo>
                  <a:cubicBezTo>
                    <a:pt x="12828" y="12841"/>
                    <a:pt x="12918" y="12859"/>
                    <a:pt x="13002" y="12859"/>
                  </a:cubicBezTo>
                  <a:cubicBezTo>
                    <a:pt x="13109" y="12859"/>
                    <a:pt x="13207" y="12829"/>
                    <a:pt x="13277" y="12689"/>
                  </a:cubicBezTo>
                  <a:lnTo>
                    <a:pt x="13277" y="12689"/>
                  </a:lnTo>
                  <a:cubicBezTo>
                    <a:pt x="13200" y="12716"/>
                    <a:pt x="13134" y="12728"/>
                    <a:pt x="13078" y="12728"/>
                  </a:cubicBezTo>
                  <a:cubicBezTo>
                    <a:pt x="12611" y="12728"/>
                    <a:pt x="12764" y="11912"/>
                    <a:pt x="12238" y="11898"/>
                  </a:cubicBezTo>
                  <a:cubicBezTo>
                    <a:pt x="12238" y="11650"/>
                    <a:pt x="12781" y="11681"/>
                    <a:pt x="12548" y="11309"/>
                  </a:cubicBezTo>
                  <a:lnTo>
                    <a:pt x="12548" y="11309"/>
                  </a:lnTo>
                  <a:cubicBezTo>
                    <a:pt x="12487" y="11325"/>
                    <a:pt x="12430" y="11332"/>
                    <a:pt x="12376" y="11332"/>
                  </a:cubicBezTo>
                  <a:cubicBezTo>
                    <a:pt x="11966" y="11332"/>
                    <a:pt x="11754" y="10904"/>
                    <a:pt x="11494" y="10657"/>
                  </a:cubicBezTo>
                  <a:lnTo>
                    <a:pt x="11494" y="10580"/>
                  </a:lnTo>
                  <a:cubicBezTo>
                    <a:pt x="11726" y="10394"/>
                    <a:pt x="11897" y="10208"/>
                    <a:pt x="11974" y="9975"/>
                  </a:cubicBezTo>
                  <a:cubicBezTo>
                    <a:pt x="12114" y="9618"/>
                    <a:pt x="11974" y="9277"/>
                    <a:pt x="11742" y="8951"/>
                  </a:cubicBezTo>
                  <a:cubicBezTo>
                    <a:pt x="11804" y="8750"/>
                    <a:pt x="11788" y="8564"/>
                    <a:pt x="11695" y="8362"/>
                  </a:cubicBezTo>
                  <a:lnTo>
                    <a:pt x="11695" y="8362"/>
                  </a:lnTo>
                  <a:cubicBezTo>
                    <a:pt x="11974" y="8672"/>
                    <a:pt x="12269" y="8951"/>
                    <a:pt x="12750" y="9261"/>
                  </a:cubicBezTo>
                  <a:cubicBezTo>
                    <a:pt x="12595" y="8905"/>
                    <a:pt x="12424" y="8036"/>
                    <a:pt x="11850" y="7742"/>
                  </a:cubicBezTo>
                  <a:lnTo>
                    <a:pt x="11850" y="7742"/>
                  </a:lnTo>
                  <a:cubicBezTo>
                    <a:pt x="12471" y="8052"/>
                    <a:pt x="13587" y="8315"/>
                    <a:pt x="14192" y="8951"/>
                  </a:cubicBezTo>
                  <a:cubicBezTo>
                    <a:pt x="13882" y="8052"/>
                    <a:pt x="12657" y="7711"/>
                    <a:pt x="12657" y="6671"/>
                  </a:cubicBezTo>
                  <a:cubicBezTo>
                    <a:pt x="12796" y="6485"/>
                    <a:pt x="13029" y="6423"/>
                    <a:pt x="13184" y="6361"/>
                  </a:cubicBezTo>
                  <a:cubicBezTo>
                    <a:pt x="13355" y="6191"/>
                    <a:pt x="13122" y="6051"/>
                    <a:pt x="13045" y="5927"/>
                  </a:cubicBezTo>
                  <a:cubicBezTo>
                    <a:pt x="13603" y="5105"/>
                    <a:pt x="14844" y="5570"/>
                    <a:pt x="15681" y="5167"/>
                  </a:cubicBezTo>
                  <a:cubicBezTo>
                    <a:pt x="15650" y="5074"/>
                    <a:pt x="15418" y="5012"/>
                    <a:pt x="15588" y="4857"/>
                  </a:cubicBezTo>
                  <a:lnTo>
                    <a:pt x="15588" y="4857"/>
                  </a:lnTo>
                  <a:cubicBezTo>
                    <a:pt x="15438" y="4903"/>
                    <a:pt x="15283" y="4910"/>
                    <a:pt x="15129" y="4910"/>
                  </a:cubicBezTo>
                  <a:cubicBezTo>
                    <a:pt x="15064" y="4910"/>
                    <a:pt x="14999" y="4909"/>
                    <a:pt x="14934" y="4909"/>
                  </a:cubicBezTo>
                  <a:cubicBezTo>
                    <a:pt x="14693" y="4909"/>
                    <a:pt x="14458" y="4926"/>
                    <a:pt x="14254" y="5089"/>
                  </a:cubicBezTo>
                  <a:cubicBezTo>
                    <a:pt x="14099" y="5012"/>
                    <a:pt x="13820" y="4965"/>
                    <a:pt x="13836" y="4764"/>
                  </a:cubicBezTo>
                  <a:cubicBezTo>
                    <a:pt x="14130" y="4035"/>
                    <a:pt x="14797" y="4562"/>
                    <a:pt x="15200" y="4081"/>
                  </a:cubicBezTo>
                  <a:cubicBezTo>
                    <a:pt x="15278" y="3926"/>
                    <a:pt x="15200" y="3740"/>
                    <a:pt x="15076" y="3600"/>
                  </a:cubicBezTo>
                  <a:cubicBezTo>
                    <a:pt x="15013" y="3587"/>
                    <a:pt x="14952" y="3581"/>
                    <a:pt x="14894" y="3581"/>
                  </a:cubicBezTo>
                  <a:cubicBezTo>
                    <a:pt x="14516" y="3581"/>
                    <a:pt x="14232" y="3835"/>
                    <a:pt x="13819" y="3835"/>
                  </a:cubicBezTo>
                  <a:cubicBezTo>
                    <a:pt x="13799" y="3835"/>
                    <a:pt x="13779" y="3834"/>
                    <a:pt x="13758" y="3833"/>
                  </a:cubicBezTo>
                  <a:cubicBezTo>
                    <a:pt x="13740" y="3834"/>
                    <a:pt x="13723" y="3835"/>
                    <a:pt x="13706" y="3835"/>
                  </a:cubicBezTo>
                  <a:cubicBezTo>
                    <a:pt x="13023" y="3835"/>
                    <a:pt x="12889" y="2949"/>
                    <a:pt x="12238" y="2934"/>
                  </a:cubicBezTo>
                  <a:cubicBezTo>
                    <a:pt x="12202" y="2926"/>
                    <a:pt x="12158" y="2922"/>
                    <a:pt x="12112" y="2922"/>
                  </a:cubicBezTo>
                  <a:cubicBezTo>
                    <a:pt x="11961" y="2922"/>
                    <a:pt x="11788" y="2972"/>
                    <a:pt x="11788" y="3151"/>
                  </a:cubicBezTo>
                  <a:cubicBezTo>
                    <a:pt x="11230" y="3104"/>
                    <a:pt x="10641" y="2996"/>
                    <a:pt x="10299" y="2530"/>
                  </a:cubicBezTo>
                  <a:cubicBezTo>
                    <a:pt x="10253" y="2220"/>
                    <a:pt x="10377" y="1894"/>
                    <a:pt x="10222" y="1507"/>
                  </a:cubicBezTo>
                  <a:cubicBezTo>
                    <a:pt x="10198" y="1385"/>
                    <a:pt x="10088" y="1235"/>
                    <a:pt x="9959" y="1235"/>
                  </a:cubicBezTo>
                  <a:cubicBezTo>
                    <a:pt x="9924" y="1235"/>
                    <a:pt x="9887" y="1247"/>
                    <a:pt x="9850" y="1274"/>
                  </a:cubicBezTo>
                  <a:cubicBezTo>
                    <a:pt x="9694" y="1507"/>
                    <a:pt x="9850" y="1863"/>
                    <a:pt x="10005" y="2096"/>
                  </a:cubicBezTo>
                  <a:cubicBezTo>
                    <a:pt x="9988" y="2097"/>
                    <a:pt x="9970" y="2098"/>
                    <a:pt x="9953" y="2098"/>
                  </a:cubicBezTo>
                  <a:cubicBezTo>
                    <a:pt x="9525" y="2098"/>
                    <a:pt x="8979" y="1743"/>
                    <a:pt x="8562" y="1445"/>
                  </a:cubicBezTo>
                  <a:cubicBezTo>
                    <a:pt x="8485" y="762"/>
                    <a:pt x="9400" y="855"/>
                    <a:pt x="9679" y="359"/>
                  </a:cubicBezTo>
                  <a:cubicBezTo>
                    <a:pt x="9633" y="350"/>
                    <a:pt x="9587" y="346"/>
                    <a:pt x="9541" y="346"/>
                  </a:cubicBezTo>
                  <a:cubicBezTo>
                    <a:pt x="9047" y="346"/>
                    <a:pt x="8573" y="839"/>
                    <a:pt x="8080" y="839"/>
                  </a:cubicBezTo>
                  <a:cubicBezTo>
                    <a:pt x="7927" y="839"/>
                    <a:pt x="7773" y="792"/>
                    <a:pt x="7616" y="669"/>
                  </a:cubicBezTo>
                  <a:cubicBezTo>
                    <a:pt x="7213" y="374"/>
                    <a:pt x="7926" y="297"/>
                    <a:pt x="7740" y="2"/>
                  </a:cubicBezTo>
                  <a:cubicBezTo>
                    <a:pt x="7727" y="1"/>
                    <a:pt x="7714" y="0"/>
                    <a:pt x="77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7" name="Google Shape;17127;p26"/>
            <p:cNvSpPr/>
            <p:nvPr/>
          </p:nvSpPr>
          <p:spPr>
            <a:xfrm>
              <a:off x="3557775" y="806900"/>
              <a:ext cx="32200" cy="24375"/>
            </a:xfrm>
            <a:custGeom>
              <a:avLst/>
              <a:gdLst/>
              <a:ahLst/>
              <a:cxnLst/>
              <a:rect l="l" t="t" r="r" b="b"/>
              <a:pathLst>
                <a:path w="1288" h="975" extrusionOk="0">
                  <a:moveTo>
                    <a:pt x="415" y="0"/>
                  </a:moveTo>
                  <a:cubicBezTo>
                    <a:pt x="344" y="0"/>
                    <a:pt x="277" y="7"/>
                    <a:pt x="217" y="17"/>
                  </a:cubicBezTo>
                  <a:cubicBezTo>
                    <a:pt x="47" y="126"/>
                    <a:pt x="0" y="327"/>
                    <a:pt x="62" y="529"/>
                  </a:cubicBezTo>
                  <a:cubicBezTo>
                    <a:pt x="140" y="746"/>
                    <a:pt x="279" y="793"/>
                    <a:pt x="481" y="917"/>
                  </a:cubicBezTo>
                  <a:cubicBezTo>
                    <a:pt x="562" y="957"/>
                    <a:pt x="646" y="974"/>
                    <a:pt x="731" y="974"/>
                  </a:cubicBezTo>
                  <a:cubicBezTo>
                    <a:pt x="938" y="974"/>
                    <a:pt x="1144" y="872"/>
                    <a:pt x="1287" y="762"/>
                  </a:cubicBezTo>
                  <a:cubicBezTo>
                    <a:pt x="1256" y="498"/>
                    <a:pt x="1070" y="327"/>
                    <a:pt x="853" y="126"/>
                  </a:cubicBezTo>
                  <a:cubicBezTo>
                    <a:pt x="727" y="31"/>
                    <a:pt x="564" y="0"/>
                    <a:pt x="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8" name="Google Shape;17128;p26"/>
            <p:cNvSpPr/>
            <p:nvPr/>
          </p:nvSpPr>
          <p:spPr>
            <a:xfrm>
              <a:off x="3598875" y="678150"/>
              <a:ext cx="54300" cy="43100"/>
            </a:xfrm>
            <a:custGeom>
              <a:avLst/>
              <a:gdLst/>
              <a:ahLst/>
              <a:cxnLst/>
              <a:rect l="l" t="t" r="r" b="b"/>
              <a:pathLst>
                <a:path w="2172" h="1724" extrusionOk="0">
                  <a:moveTo>
                    <a:pt x="721" y="0"/>
                  </a:moveTo>
                  <a:cubicBezTo>
                    <a:pt x="653" y="0"/>
                    <a:pt x="583" y="6"/>
                    <a:pt x="512" y="18"/>
                  </a:cubicBezTo>
                  <a:cubicBezTo>
                    <a:pt x="0" y="173"/>
                    <a:pt x="124" y="669"/>
                    <a:pt x="155" y="1135"/>
                  </a:cubicBezTo>
                  <a:cubicBezTo>
                    <a:pt x="279" y="1367"/>
                    <a:pt x="574" y="1677"/>
                    <a:pt x="853" y="1724"/>
                  </a:cubicBezTo>
                  <a:cubicBezTo>
                    <a:pt x="1303" y="1615"/>
                    <a:pt x="1892" y="1445"/>
                    <a:pt x="2171" y="995"/>
                  </a:cubicBezTo>
                  <a:cubicBezTo>
                    <a:pt x="1864" y="491"/>
                    <a:pt x="1354" y="0"/>
                    <a:pt x="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9" name="Google Shape;17129;p26"/>
            <p:cNvSpPr/>
            <p:nvPr/>
          </p:nvSpPr>
          <p:spPr>
            <a:xfrm>
              <a:off x="3573275" y="577950"/>
              <a:ext cx="125650" cy="39450"/>
            </a:xfrm>
            <a:custGeom>
              <a:avLst/>
              <a:gdLst/>
              <a:ahLst/>
              <a:cxnLst/>
              <a:rect l="l" t="t" r="r" b="b"/>
              <a:pathLst>
                <a:path w="5026" h="1578" extrusionOk="0">
                  <a:moveTo>
                    <a:pt x="414" y="0"/>
                  </a:moveTo>
                  <a:cubicBezTo>
                    <a:pt x="245" y="0"/>
                    <a:pt x="105" y="77"/>
                    <a:pt x="62" y="304"/>
                  </a:cubicBezTo>
                  <a:cubicBezTo>
                    <a:pt x="0" y="815"/>
                    <a:pt x="481" y="738"/>
                    <a:pt x="776" y="815"/>
                  </a:cubicBezTo>
                  <a:cubicBezTo>
                    <a:pt x="1862" y="862"/>
                    <a:pt x="2932" y="1343"/>
                    <a:pt x="4017" y="1575"/>
                  </a:cubicBezTo>
                  <a:cubicBezTo>
                    <a:pt x="4053" y="1568"/>
                    <a:pt x="4090" y="1565"/>
                    <a:pt x="4129" y="1565"/>
                  </a:cubicBezTo>
                  <a:cubicBezTo>
                    <a:pt x="4212" y="1565"/>
                    <a:pt x="4301" y="1577"/>
                    <a:pt x="4388" y="1577"/>
                  </a:cubicBezTo>
                  <a:cubicBezTo>
                    <a:pt x="4505" y="1577"/>
                    <a:pt x="4619" y="1555"/>
                    <a:pt x="4715" y="1451"/>
                  </a:cubicBezTo>
                  <a:cubicBezTo>
                    <a:pt x="5026" y="1265"/>
                    <a:pt x="4622" y="1141"/>
                    <a:pt x="4622" y="908"/>
                  </a:cubicBezTo>
                  <a:cubicBezTo>
                    <a:pt x="3590" y="560"/>
                    <a:pt x="2608" y="261"/>
                    <a:pt x="1517" y="261"/>
                  </a:cubicBezTo>
                  <a:cubicBezTo>
                    <a:pt x="1396" y="261"/>
                    <a:pt x="1273" y="265"/>
                    <a:pt x="1148" y="273"/>
                  </a:cubicBezTo>
                  <a:cubicBezTo>
                    <a:pt x="998" y="179"/>
                    <a:pt x="672" y="0"/>
                    <a:pt x="4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0" name="Google Shape;17130;p26"/>
            <p:cNvSpPr/>
            <p:nvPr/>
          </p:nvSpPr>
          <p:spPr>
            <a:xfrm>
              <a:off x="3228875" y="645950"/>
              <a:ext cx="26475" cy="21800"/>
            </a:xfrm>
            <a:custGeom>
              <a:avLst/>
              <a:gdLst/>
              <a:ahLst/>
              <a:cxnLst/>
              <a:rect l="l" t="t" r="r" b="b"/>
              <a:pathLst>
                <a:path w="1059" h="872" extrusionOk="0">
                  <a:moveTo>
                    <a:pt x="757" y="1"/>
                  </a:moveTo>
                  <a:cubicBezTo>
                    <a:pt x="644" y="1"/>
                    <a:pt x="516" y="64"/>
                    <a:pt x="345" y="251"/>
                  </a:cubicBezTo>
                  <a:cubicBezTo>
                    <a:pt x="330" y="213"/>
                    <a:pt x="300" y="139"/>
                    <a:pt x="255" y="139"/>
                  </a:cubicBezTo>
                  <a:cubicBezTo>
                    <a:pt x="209" y="139"/>
                    <a:pt x="145" y="221"/>
                    <a:pt x="66" y="515"/>
                  </a:cubicBezTo>
                  <a:cubicBezTo>
                    <a:pt x="1" y="794"/>
                    <a:pt x="25" y="850"/>
                    <a:pt x="65" y="850"/>
                  </a:cubicBezTo>
                  <a:cubicBezTo>
                    <a:pt x="91" y="850"/>
                    <a:pt x="125" y="825"/>
                    <a:pt x="143" y="825"/>
                  </a:cubicBezTo>
                  <a:cubicBezTo>
                    <a:pt x="209" y="777"/>
                    <a:pt x="271" y="760"/>
                    <a:pt x="330" y="760"/>
                  </a:cubicBezTo>
                  <a:cubicBezTo>
                    <a:pt x="481" y="760"/>
                    <a:pt x="615" y="872"/>
                    <a:pt x="748" y="872"/>
                  </a:cubicBezTo>
                  <a:cubicBezTo>
                    <a:pt x="810" y="763"/>
                    <a:pt x="841" y="841"/>
                    <a:pt x="950" y="592"/>
                  </a:cubicBezTo>
                  <a:cubicBezTo>
                    <a:pt x="1059" y="344"/>
                    <a:pt x="997" y="344"/>
                    <a:pt x="1043" y="112"/>
                  </a:cubicBezTo>
                  <a:cubicBezTo>
                    <a:pt x="947" y="53"/>
                    <a:pt x="858" y="1"/>
                    <a:pt x="7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">
    <p:bg>
      <p:bgPr>
        <a:solidFill>
          <a:schemeClr val="accent3"/>
        </a:solidFill>
        <a:effectLst/>
      </p:bgPr>
    </p:bg>
    <p:spTree>
      <p:nvGrpSpPr>
        <p:cNvPr id="1" name="Shape 17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32" name="Google Shape;17132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" y="2"/>
            <a:ext cx="9143982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33" name="Google Shape;17133;p27"/>
          <p:cNvGrpSpPr/>
          <p:nvPr/>
        </p:nvGrpSpPr>
        <p:grpSpPr>
          <a:xfrm rot="-3698963">
            <a:off x="282649" y="-494512"/>
            <a:ext cx="1197972" cy="1357182"/>
            <a:chOff x="2807100" y="2138800"/>
            <a:chExt cx="649550" cy="735875"/>
          </a:xfrm>
        </p:grpSpPr>
        <p:sp>
          <p:nvSpPr>
            <p:cNvPr id="17134" name="Google Shape;17134;p27"/>
            <p:cNvSpPr/>
            <p:nvPr/>
          </p:nvSpPr>
          <p:spPr>
            <a:xfrm>
              <a:off x="2807100" y="2263275"/>
              <a:ext cx="649550" cy="611400"/>
            </a:xfrm>
            <a:custGeom>
              <a:avLst/>
              <a:gdLst/>
              <a:ahLst/>
              <a:cxnLst/>
              <a:rect l="l" t="t" r="r" b="b"/>
              <a:pathLst>
                <a:path w="25982" h="24456" extrusionOk="0">
                  <a:moveTo>
                    <a:pt x="8314" y="9306"/>
                  </a:moveTo>
                  <a:cubicBezTo>
                    <a:pt x="8329" y="9415"/>
                    <a:pt x="8329" y="9539"/>
                    <a:pt x="8360" y="9648"/>
                  </a:cubicBezTo>
                  <a:cubicBezTo>
                    <a:pt x="8314" y="9617"/>
                    <a:pt x="8283" y="9585"/>
                    <a:pt x="8252" y="9554"/>
                  </a:cubicBezTo>
                  <a:cubicBezTo>
                    <a:pt x="8283" y="9461"/>
                    <a:pt x="8298" y="9384"/>
                    <a:pt x="8314" y="9306"/>
                  </a:cubicBezTo>
                  <a:close/>
                  <a:moveTo>
                    <a:pt x="13820" y="16441"/>
                  </a:moveTo>
                  <a:cubicBezTo>
                    <a:pt x="13820" y="16456"/>
                    <a:pt x="13835" y="16472"/>
                    <a:pt x="13866" y="16487"/>
                  </a:cubicBezTo>
                  <a:lnTo>
                    <a:pt x="13820" y="16534"/>
                  </a:lnTo>
                  <a:lnTo>
                    <a:pt x="13820" y="16441"/>
                  </a:lnTo>
                  <a:close/>
                  <a:moveTo>
                    <a:pt x="18209" y="1"/>
                  </a:moveTo>
                  <a:cubicBezTo>
                    <a:pt x="15860" y="260"/>
                    <a:pt x="16061" y="3384"/>
                    <a:pt x="13368" y="3384"/>
                  </a:cubicBezTo>
                  <a:cubicBezTo>
                    <a:pt x="13323" y="3384"/>
                    <a:pt x="13277" y="3383"/>
                    <a:pt x="13230" y="3382"/>
                  </a:cubicBezTo>
                  <a:cubicBezTo>
                    <a:pt x="12702" y="3382"/>
                    <a:pt x="12812" y="2661"/>
                    <a:pt x="12328" y="2661"/>
                  </a:cubicBezTo>
                  <a:cubicBezTo>
                    <a:pt x="12300" y="2661"/>
                    <a:pt x="12270" y="2663"/>
                    <a:pt x="12238" y="2668"/>
                  </a:cubicBezTo>
                  <a:cubicBezTo>
                    <a:pt x="13137" y="3289"/>
                    <a:pt x="11710" y="3878"/>
                    <a:pt x="12207" y="4591"/>
                  </a:cubicBezTo>
                  <a:cubicBezTo>
                    <a:pt x="12160" y="4628"/>
                    <a:pt x="12111" y="4642"/>
                    <a:pt x="12060" y="4642"/>
                  </a:cubicBezTo>
                  <a:cubicBezTo>
                    <a:pt x="11891" y="4642"/>
                    <a:pt x="11701" y="4489"/>
                    <a:pt x="11531" y="4489"/>
                  </a:cubicBezTo>
                  <a:cubicBezTo>
                    <a:pt x="11425" y="4489"/>
                    <a:pt x="11326" y="4550"/>
                    <a:pt x="11245" y="4746"/>
                  </a:cubicBezTo>
                  <a:cubicBezTo>
                    <a:pt x="11865" y="5227"/>
                    <a:pt x="11478" y="5925"/>
                    <a:pt x="11353" y="6546"/>
                  </a:cubicBezTo>
                  <a:cubicBezTo>
                    <a:pt x="11338" y="6561"/>
                    <a:pt x="11291" y="6592"/>
                    <a:pt x="11260" y="6608"/>
                  </a:cubicBezTo>
                  <a:cubicBezTo>
                    <a:pt x="11034" y="6529"/>
                    <a:pt x="10817" y="6490"/>
                    <a:pt x="10607" y="6490"/>
                  </a:cubicBezTo>
                  <a:cubicBezTo>
                    <a:pt x="10443" y="6490"/>
                    <a:pt x="10284" y="6514"/>
                    <a:pt x="10128" y="6561"/>
                  </a:cubicBezTo>
                  <a:cubicBezTo>
                    <a:pt x="9616" y="6716"/>
                    <a:pt x="9322" y="7166"/>
                    <a:pt x="9151" y="7724"/>
                  </a:cubicBezTo>
                  <a:cubicBezTo>
                    <a:pt x="8856" y="7833"/>
                    <a:pt x="8655" y="8035"/>
                    <a:pt x="8500" y="8298"/>
                  </a:cubicBezTo>
                  <a:cubicBezTo>
                    <a:pt x="8624" y="7693"/>
                    <a:pt x="8686" y="7088"/>
                    <a:pt x="8608" y="6251"/>
                  </a:cubicBezTo>
                  <a:lnTo>
                    <a:pt x="8608" y="6251"/>
                  </a:lnTo>
                  <a:cubicBezTo>
                    <a:pt x="8329" y="6763"/>
                    <a:pt x="7461" y="7693"/>
                    <a:pt x="7616" y="8639"/>
                  </a:cubicBezTo>
                  <a:cubicBezTo>
                    <a:pt x="7414" y="7647"/>
                    <a:pt x="6747" y="6127"/>
                    <a:pt x="6995" y="4840"/>
                  </a:cubicBezTo>
                  <a:lnTo>
                    <a:pt x="6995" y="4840"/>
                  </a:lnTo>
                  <a:cubicBezTo>
                    <a:pt x="6220" y="5987"/>
                    <a:pt x="6871" y="7709"/>
                    <a:pt x="5677" y="8608"/>
                  </a:cubicBezTo>
                  <a:cubicBezTo>
                    <a:pt x="5666" y="8609"/>
                    <a:pt x="5654" y="8609"/>
                    <a:pt x="5643" y="8609"/>
                  </a:cubicBezTo>
                  <a:cubicBezTo>
                    <a:pt x="5303" y="8609"/>
                    <a:pt x="5035" y="8387"/>
                    <a:pt x="4855" y="8252"/>
                  </a:cubicBezTo>
                  <a:cubicBezTo>
                    <a:pt x="4842" y="8250"/>
                    <a:pt x="4830" y="8250"/>
                    <a:pt x="4818" y="8250"/>
                  </a:cubicBezTo>
                  <a:cubicBezTo>
                    <a:pt x="4516" y="8250"/>
                    <a:pt x="4541" y="8616"/>
                    <a:pt x="4452" y="8810"/>
                  </a:cubicBezTo>
                  <a:cubicBezTo>
                    <a:pt x="4434" y="8811"/>
                    <a:pt x="4416" y="8811"/>
                    <a:pt x="4399" y="8811"/>
                  </a:cubicBezTo>
                  <a:cubicBezTo>
                    <a:pt x="3011" y="8811"/>
                    <a:pt x="2467" y="7003"/>
                    <a:pt x="1272" y="6391"/>
                  </a:cubicBezTo>
                  <a:lnTo>
                    <a:pt x="1272" y="6391"/>
                  </a:lnTo>
                  <a:cubicBezTo>
                    <a:pt x="1203" y="6502"/>
                    <a:pt x="1308" y="6775"/>
                    <a:pt x="1096" y="6775"/>
                  </a:cubicBezTo>
                  <a:cubicBezTo>
                    <a:pt x="1071" y="6775"/>
                    <a:pt x="1043" y="6771"/>
                    <a:pt x="1009" y="6763"/>
                  </a:cubicBezTo>
                  <a:lnTo>
                    <a:pt x="1009" y="6763"/>
                  </a:lnTo>
                  <a:cubicBezTo>
                    <a:pt x="1567" y="7166"/>
                    <a:pt x="1722" y="7941"/>
                    <a:pt x="2451" y="8112"/>
                  </a:cubicBezTo>
                  <a:cubicBezTo>
                    <a:pt x="2513" y="8360"/>
                    <a:pt x="2684" y="8701"/>
                    <a:pt x="2435" y="8888"/>
                  </a:cubicBezTo>
                  <a:cubicBezTo>
                    <a:pt x="2322" y="8916"/>
                    <a:pt x="2221" y="8929"/>
                    <a:pt x="2130" y="8929"/>
                  </a:cubicBezTo>
                  <a:cubicBezTo>
                    <a:pt x="1337" y="8929"/>
                    <a:pt x="1300" y="7949"/>
                    <a:pt x="466" y="7879"/>
                  </a:cubicBezTo>
                  <a:cubicBezTo>
                    <a:pt x="202" y="7941"/>
                    <a:pt x="78" y="8190"/>
                    <a:pt x="0" y="8438"/>
                  </a:cubicBezTo>
                  <a:cubicBezTo>
                    <a:pt x="326" y="9120"/>
                    <a:pt x="1024" y="9167"/>
                    <a:pt x="1412" y="9787"/>
                  </a:cubicBezTo>
                  <a:cubicBezTo>
                    <a:pt x="2110" y="10609"/>
                    <a:pt x="1117" y="11524"/>
                    <a:pt x="1707" y="12346"/>
                  </a:cubicBezTo>
                  <a:cubicBezTo>
                    <a:pt x="1780" y="12529"/>
                    <a:pt x="1958" y="12740"/>
                    <a:pt x="2158" y="12740"/>
                  </a:cubicBezTo>
                  <a:cubicBezTo>
                    <a:pt x="2213" y="12740"/>
                    <a:pt x="2270" y="12724"/>
                    <a:pt x="2327" y="12687"/>
                  </a:cubicBezTo>
                  <a:cubicBezTo>
                    <a:pt x="2761" y="13385"/>
                    <a:pt x="3133" y="14161"/>
                    <a:pt x="2901" y="14983"/>
                  </a:cubicBezTo>
                  <a:cubicBezTo>
                    <a:pt x="2575" y="15293"/>
                    <a:pt x="2094" y="15417"/>
                    <a:pt x="1784" y="15960"/>
                  </a:cubicBezTo>
                  <a:cubicBezTo>
                    <a:pt x="1598" y="16115"/>
                    <a:pt x="1520" y="16503"/>
                    <a:pt x="1815" y="16611"/>
                  </a:cubicBezTo>
                  <a:cubicBezTo>
                    <a:pt x="2218" y="16580"/>
                    <a:pt x="2513" y="16084"/>
                    <a:pt x="2653" y="15712"/>
                  </a:cubicBezTo>
                  <a:cubicBezTo>
                    <a:pt x="3040" y="16224"/>
                    <a:pt x="3102" y="17201"/>
                    <a:pt x="3133" y="17961"/>
                  </a:cubicBezTo>
                  <a:cubicBezTo>
                    <a:pt x="2964" y="18119"/>
                    <a:pt x="2798" y="18179"/>
                    <a:pt x="2631" y="18179"/>
                  </a:cubicBezTo>
                  <a:cubicBezTo>
                    <a:pt x="2118" y="18179"/>
                    <a:pt x="1606" y="17610"/>
                    <a:pt x="1027" y="17610"/>
                  </a:cubicBezTo>
                  <a:cubicBezTo>
                    <a:pt x="985" y="17610"/>
                    <a:pt x="943" y="17613"/>
                    <a:pt x="900" y="17619"/>
                  </a:cubicBezTo>
                  <a:cubicBezTo>
                    <a:pt x="1350" y="18566"/>
                    <a:pt x="3071" y="18426"/>
                    <a:pt x="3056" y="19744"/>
                  </a:cubicBezTo>
                  <a:cubicBezTo>
                    <a:pt x="3056" y="20023"/>
                    <a:pt x="2958" y="20091"/>
                    <a:pt x="2826" y="20091"/>
                  </a:cubicBezTo>
                  <a:cubicBezTo>
                    <a:pt x="2702" y="20091"/>
                    <a:pt x="2549" y="20031"/>
                    <a:pt x="2420" y="20031"/>
                  </a:cubicBezTo>
                  <a:cubicBezTo>
                    <a:pt x="2320" y="20031"/>
                    <a:pt x="2234" y="20067"/>
                    <a:pt x="2187" y="20194"/>
                  </a:cubicBezTo>
                  <a:cubicBezTo>
                    <a:pt x="2404" y="20566"/>
                    <a:pt x="2947" y="20489"/>
                    <a:pt x="3211" y="20721"/>
                  </a:cubicBezTo>
                  <a:cubicBezTo>
                    <a:pt x="3428" y="21202"/>
                    <a:pt x="4312" y="21295"/>
                    <a:pt x="3831" y="21854"/>
                  </a:cubicBezTo>
                  <a:cubicBezTo>
                    <a:pt x="5099" y="22644"/>
                    <a:pt x="5879" y="24094"/>
                    <a:pt x="7592" y="24094"/>
                  </a:cubicBezTo>
                  <a:cubicBezTo>
                    <a:pt x="7660" y="24094"/>
                    <a:pt x="7730" y="24092"/>
                    <a:pt x="7802" y="24087"/>
                  </a:cubicBezTo>
                  <a:cubicBezTo>
                    <a:pt x="8015" y="24365"/>
                    <a:pt x="8293" y="24455"/>
                    <a:pt x="8589" y="24455"/>
                  </a:cubicBezTo>
                  <a:cubicBezTo>
                    <a:pt x="9136" y="24455"/>
                    <a:pt x="9746" y="24149"/>
                    <a:pt x="10128" y="24149"/>
                  </a:cubicBezTo>
                  <a:cubicBezTo>
                    <a:pt x="11167" y="23932"/>
                    <a:pt x="11865" y="23280"/>
                    <a:pt x="12439" y="22505"/>
                  </a:cubicBezTo>
                  <a:cubicBezTo>
                    <a:pt x="13297" y="22889"/>
                    <a:pt x="14084" y="23330"/>
                    <a:pt x="15002" y="23330"/>
                  </a:cubicBezTo>
                  <a:cubicBezTo>
                    <a:pt x="15047" y="23330"/>
                    <a:pt x="15092" y="23329"/>
                    <a:pt x="15138" y="23327"/>
                  </a:cubicBezTo>
                  <a:cubicBezTo>
                    <a:pt x="16921" y="23017"/>
                    <a:pt x="18348" y="22195"/>
                    <a:pt x="18845" y="20504"/>
                  </a:cubicBezTo>
                  <a:cubicBezTo>
                    <a:pt x="19387" y="19868"/>
                    <a:pt x="18457" y="19574"/>
                    <a:pt x="18178" y="19139"/>
                  </a:cubicBezTo>
                  <a:cubicBezTo>
                    <a:pt x="17170" y="18100"/>
                    <a:pt x="18767" y="17356"/>
                    <a:pt x="19170" y="16565"/>
                  </a:cubicBezTo>
                  <a:cubicBezTo>
                    <a:pt x="19403" y="16162"/>
                    <a:pt x="19108" y="15696"/>
                    <a:pt x="18643" y="15619"/>
                  </a:cubicBezTo>
                  <a:cubicBezTo>
                    <a:pt x="18562" y="15604"/>
                    <a:pt x="18485" y="15597"/>
                    <a:pt x="18410" y="15597"/>
                  </a:cubicBezTo>
                  <a:cubicBezTo>
                    <a:pt x="17271" y="15597"/>
                    <a:pt x="16889" y="17211"/>
                    <a:pt x="16043" y="17211"/>
                  </a:cubicBezTo>
                  <a:cubicBezTo>
                    <a:pt x="15888" y="17211"/>
                    <a:pt x="15718" y="17157"/>
                    <a:pt x="15526" y="17030"/>
                  </a:cubicBezTo>
                  <a:cubicBezTo>
                    <a:pt x="15541" y="16968"/>
                    <a:pt x="15557" y="16937"/>
                    <a:pt x="15557" y="16891"/>
                  </a:cubicBezTo>
                  <a:cubicBezTo>
                    <a:pt x="15696" y="16844"/>
                    <a:pt x="15820" y="16782"/>
                    <a:pt x="15929" y="16658"/>
                  </a:cubicBezTo>
                  <a:cubicBezTo>
                    <a:pt x="16177" y="16332"/>
                    <a:pt x="16673" y="16177"/>
                    <a:pt x="16472" y="15634"/>
                  </a:cubicBezTo>
                  <a:cubicBezTo>
                    <a:pt x="16565" y="15402"/>
                    <a:pt x="16611" y="15215"/>
                    <a:pt x="16611" y="15014"/>
                  </a:cubicBezTo>
                  <a:cubicBezTo>
                    <a:pt x="16828" y="14704"/>
                    <a:pt x="17061" y="14393"/>
                    <a:pt x="17263" y="14083"/>
                  </a:cubicBezTo>
                  <a:cubicBezTo>
                    <a:pt x="18395" y="13680"/>
                    <a:pt x="19046" y="12501"/>
                    <a:pt x="20396" y="12346"/>
                  </a:cubicBezTo>
                  <a:cubicBezTo>
                    <a:pt x="20474" y="12334"/>
                    <a:pt x="20551" y="12328"/>
                    <a:pt x="20627" y="12328"/>
                  </a:cubicBezTo>
                  <a:cubicBezTo>
                    <a:pt x="21417" y="12328"/>
                    <a:pt x="22053" y="12949"/>
                    <a:pt x="22675" y="13246"/>
                  </a:cubicBezTo>
                  <a:cubicBezTo>
                    <a:pt x="22846" y="13060"/>
                    <a:pt x="23036" y="12998"/>
                    <a:pt x="23235" y="12998"/>
                  </a:cubicBezTo>
                  <a:cubicBezTo>
                    <a:pt x="23638" y="12998"/>
                    <a:pt x="24075" y="13252"/>
                    <a:pt x="24450" y="13252"/>
                  </a:cubicBezTo>
                  <a:cubicBezTo>
                    <a:pt x="24632" y="13252"/>
                    <a:pt x="24799" y="13192"/>
                    <a:pt x="24940" y="13013"/>
                  </a:cubicBezTo>
                  <a:cubicBezTo>
                    <a:pt x="24071" y="12889"/>
                    <a:pt x="24630" y="11989"/>
                    <a:pt x="23746" y="11803"/>
                  </a:cubicBezTo>
                  <a:cubicBezTo>
                    <a:pt x="23609" y="11821"/>
                    <a:pt x="23474" y="11829"/>
                    <a:pt x="23341" y="11829"/>
                  </a:cubicBezTo>
                  <a:cubicBezTo>
                    <a:pt x="22642" y="11829"/>
                    <a:pt x="21983" y="11592"/>
                    <a:pt x="21280" y="11136"/>
                  </a:cubicBezTo>
                  <a:cubicBezTo>
                    <a:pt x="20551" y="10640"/>
                    <a:pt x="21280" y="9880"/>
                    <a:pt x="21342" y="9337"/>
                  </a:cubicBezTo>
                  <a:cubicBezTo>
                    <a:pt x="22769" y="8190"/>
                    <a:pt x="23296" y="6266"/>
                    <a:pt x="24118" y="4746"/>
                  </a:cubicBezTo>
                  <a:cubicBezTo>
                    <a:pt x="24133" y="4762"/>
                    <a:pt x="24180" y="4778"/>
                    <a:pt x="24195" y="4793"/>
                  </a:cubicBezTo>
                  <a:cubicBezTo>
                    <a:pt x="24253" y="4803"/>
                    <a:pt x="24313" y="4808"/>
                    <a:pt x="24374" y="4808"/>
                  </a:cubicBezTo>
                  <a:cubicBezTo>
                    <a:pt x="25086" y="4808"/>
                    <a:pt x="25981" y="4160"/>
                    <a:pt x="25824" y="3289"/>
                  </a:cubicBezTo>
                  <a:cubicBezTo>
                    <a:pt x="25467" y="2994"/>
                    <a:pt x="25700" y="2296"/>
                    <a:pt x="25079" y="2234"/>
                  </a:cubicBezTo>
                  <a:cubicBezTo>
                    <a:pt x="24537" y="2265"/>
                    <a:pt x="23885" y="2606"/>
                    <a:pt x="23575" y="3211"/>
                  </a:cubicBezTo>
                  <a:cubicBezTo>
                    <a:pt x="23466" y="3444"/>
                    <a:pt x="23451" y="3676"/>
                    <a:pt x="23497" y="3862"/>
                  </a:cubicBezTo>
                  <a:cubicBezTo>
                    <a:pt x="23280" y="3940"/>
                    <a:pt x="23063" y="4064"/>
                    <a:pt x="22908" y="4312"/>
                  </a:cubicBezTo>
                  <a:cubicBezTo>
                    <a:pt x="22536" y="4002"/>
                    <a:pt x="22489" y="3134"/>
                    <a:pt x="22040" y="2730"/>
                  </a:cubicBezTo>
                  <a:cubicBezTo>
                    <a:pt x="21608" y="2871"/>
                    <a:pt x="21108" y="3357"/>
                    <a:pt x="20552" y="3357"/>
                  </a:cubicBezTo>
                  <a:cubicBezTo>
                    <a:pt x="20309" y="3357"/>
                    <a:pt x="20055" y="3264"/>
                    <a:pt x="19791" y="3009"/>
                  </a:cubicBezTo>
                  <a:cubicBezTo>
                    <a:pt x="20070" y="1676"/>
                    <a:pt x="18441" y="1179"/>
                    <a:pt x="18209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5" name="Google Shape;17135;p27"/>
            <p:cNvSpPr/>
            <p:nvPr/>
          </p:nvSpPr>
          <p:spPr>
            <a:xfrm>
              <a:off x="3250675" y="2138800"/>
              <a:ext cx="32975" cy="48275"/>
            </a:xfrm>
            <a:custGeom>
              <a:avLst/>
              <a:gdLst/>
              <a:ahLst/>
              <a:cxnLst/>
              <a:rect l="l" t="t" r="r" b="b"/>
              <a:pathLst>
                <a:path w="1319" h="1931" extrusionOk="0">
                  <a:moveTo>
                    <a:pt x="357" y="1"/>
                  </a:moveTo>
                  <a:cubicBezTo>
                    <a:pt x="47" y="218"/>
                    <a:pt x="47" y="606"/>
                    <a:pt x="0" y="1040"/>
                  </a:cubicBezTo>
                  <a:cubicBezTo>
                    <a:pt x="16" y="1381"/>
                    <a:pt x="233" y="1676"/>
                    <a:pt x="404" y="1893"/>
                  </a:cubicBezTo>
                  <a:cubicBezTo>
                    <a:pt x="474" y="1919"/>
                    <a:pt x="541" y="1931"/>
                    <a:pt x="606" y="1931"/>
                  </a:cubicBezTo>
                  <a:cubicBezTo>
                    <a:pt x="813" y="1931"/>
                    <a:pt x="991" y="1810"/>
                    <a:pt x="1133" y="1645"/>
                  </a:cubicBezTo>
                  <a:cubicBezTo>
                    <a:pt x="1319" y="1350"/>
                    <a:pt x="1257" y="1149"/>
                    <a:pt x="1241" y="807"/>
                  </a:cubicBezTo>
                  <a:cubicBezTo>
                    <a:pt x="1164" y="373"/>
                    <a:pt x="714" y="110"/>
                    <a:pt x="357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6" name="Google Shape;17136;p27"/>
            <p:cNvSpPr/>
            <p:nvPr/>
          </p:nvSpPr>
          <p:spPr>
            <a:xfrm>
              <a:off x="3048275" y="2170950"/>
              <a:ext cx="67500" cy="74250"/>
            </a:xfrm>
            <a:custGeom>
              <a:avLst/>
              <a:gdLst/>
              <a:ahLst/>
              <a:cxnLst/>
              <a:rect l="l" t="t" r="r" b="b"/>
              <a:pathLst>
                <a:path w="2700" h="2970" extrusionOk="0">
                  <a:moveTo>
                    <a:pt x="580" y="1"/>
                  </a:moveTo>
                  <a:cubicBezTo>
                    <a:pt x="557" y="1"/>
                    <a:pt x="535" y="1"/>
                    <a:pt x="512" y="2"/>
                  </a:cubicBezTo>
                  <a:cubicBezTo>
                    <a:pt x="156" y="871"/>
                    <a:pt x="0" y="2065"/>
                    <a:pt x="822" y="2794"/>
                  </a:cubicBezTo>
                  <a:cubicBezTo>
                    <a:pt x="988" y="2918"/>
                    <a:pt x="1142" y="2969"/>
                    <a:pt x="1289" y="2969"/>
                  </a:cubicBezTo>
                  <a:cubicBezTo>
                    <a:pt x="1693" y="2969"/>
                    <a:pt x="2040" y="2581"/>
                    <a:pt x="2404" y="2251"/>
                  </a:cubicBezTo>
                  <a:cubicBezTo>
                    <a:pt x="2591" y="1910"/>
                    <a:pt x="2699" y="1305"/>
                    <a:pt x="2528" y="917"/>
                  </a:cubicBezTo>
                  <a:cubicBezTo>
                    <a:pt x="2016" y="496"/>
                    <a:pt x="1329" y="1"/>
                    <a:pt x="580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7" name="Google Shape;17137;p27"/>
            <p:cNvSpPr/>
            <p:nvPr/>
          </p:nvSpPr>
          <p:spPr>
            <a:xfrm>
              <a:off x="2910250" y="2203025"/>
              <a:ext cx="97325" cy="164050"/>
            </a:xfrm>
            <a:custGeom>
              <a:avLst/>
              <a:gdLst/>
              <a:ahLst/>
              <a:cxnLst/>
              <a:rect l="l" t="t" r="r" b="b"/>
              <a:pathLst>
                <a:path w="3893" h="6562" extrusionOk="0">
                  <a:moveTo>
                    <a:pt x="375" y="0"/>
                  </a:moveTo>
                  <a:cubicBezTo>
                    <a:pt x="101" y="0"/>
                    <a:pt x="240" y="442"/>
                    <a:pt x="0" y="642"/>
                  </a:cubicBezTo>
                  <a:cubicBezTo>
                    <a:pt x="543" y="2302"/>
                    <a:pt x="1086" y="3884"/>
                    <a:pt x="2295" y="5249"/>
                  </a:cubicBezTo>
                  <a:cubicBezTo>
                    <a:pt x="2322" y="5625"/>
                    <a:pt x="2454" y="6561"/>
                    <a:pt x="3014" y="6561"/>
                  </a:cubicBezTo>
                  <a:cubicBezTo>
                    <a:pt x="3100" y="6561"/>
                    <a:pt x="3196" y="6539"/>
                    <a:pt x="3304" y="6490"/>
                  </a:cubicBezTo>
                  <a:cubicBezTo>
                    <a:pt x="3893" y="6086"/>
                    <a:pt x="3397" y="5590"/>
                    <a:pt x="3226" y="5202"/>
                  </a:cubicBezTo>
                  <a:cubicBezTo>
                    <a:pt x="2342" y="3884"/>
                    <a:pt x="1954" y="2224"/>
                    <a:pt x="1303" y="751"/>
                  </a:cubicBezTo>
                  <a:cubicBezTo>
                    <a:pt x="1055" y="549"/>
                    <a:pt x="977" y="100"/>
                    <a:pt x="543" y="38"/>
                  </a:cubicBezTo>
                  <a:cubicBezTo>
                    <a:pt x="474" y="12"/>
                    <a:pt x="419" y="0"/>
                    <a:pt x="375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8" name="Google Shape;17138;p27"/>
            <p:cNvSpPr/>
            <p:nvPr/>
          </p:nvSpPr>
          <p:spPr>
            <a:xfrm>
              <a:off x="3343725" y="2675025"/>
              <a:ext cx="48875" cy="32475"/>
            </a:xfrm>
            <a:custGeom>
              <a:avLst/>
              <a:gdLst/>
              <a:ahLst/>
              <a:cxnLst/>
              <a:rect l="l" t="t" r="r" b="b"/>
              <a:pathLst>
                <a:path w="1955" h="1299" extrusionOk="0">
                  <a:moveTo>
                    <a:pt x="892" y="0"/>
                  </a:moveTo>
                  <a:cubicBezTo>
                    <a:pt x="838" y="0"/>
                    <a:pt x="761" y="12"/>
                    <a:pt x="637" y="48"/>
                  </a:cubicBezTo>
                  <a:cubicBezTo>
                    <a:pt x="249" y="141"/>
                    <a:pt x="280" y="234"/>
                    <a:pt x="1" y="374"/>
                  </a:cubicBezTo>
                  <a:cubicBezTo>
                    <a:pt x="16" y="700"/>
                    <a:pt x="78" y="994"/>
                    <a:pt x="745" y="1072"/>
                  </a:cubicBezTo>
                  <a:cubicBezTo>
                    <a:pt x="694" y="1144"/>
                    <a:pt x="601" y="1298"/>
                    <a:pt x="777" y="1298"/>
                  </a:cubicBezTo>
                  <a:cubicBezTo>
                    <a:pt x="865" y="1298"/>
                    <a:pt x="1022" y="1259"/>
                    <a:pt x="1288" y="1149"/>
                  </a:cubicBezTo>
                  <a:cubicBezTo>
                    <a:pt x="1955" y="855"/>
                    <a:pt x="1629" y="855"/>
                    <a:pt x="1583" y="793"/>
                  </a:cubicBezTo>
                  <a:cubicBezTo>
                    <a:pt x="1179" y="669"/>
                    <a:pt x="1273" y="296"/>
                    <a:pt x="1117" y="48"/>
                  </a:cubicBezTo>
                  <a:cubicBezTo>
                    <a:pt x="1014" y="48"/>
                    <a:pt x="1000" y="0"/>
                    <a:pt x="892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39" name="Google Shape;17139;p27"/>
          <p:cNvGrpSpPr/>
          <p:nvPr/>
        </p:nvGrpSpPr>
        <p:grpSpPr>
          <a:xfrm rot="2455371">
            <a:off x="8692677" y="697162"/>
            <a:ext cx="1127692" cy="1167549"/>
            <a:chOff x="3212275" y="349350"/>
            <a:chExt cx="486650" cy="503850"/>
          </a:xfrm>
        </p:grpSpPr>
        <p:sp>
          <p:nvSpPr>
            <p:cNvPr id="17140" name="Google Shape;17140;p27"/>
            <p:cNvSpPr/>
            <p:nvPr/>
          </p:nvSpPr>
          <p:spPr>
            <a:xfrm>
              <a:off x="3212275" y="349350"/>
              <a:ext cx="392050" cy="503850"/>
            </a:xfrm>
            <a:custGeom>
              <a:avLst/>
              <a:gdLst/>
              <a:ahLst/>
              <a:cxnLst/>
              <a:rect l="l" t="t" r="r" b="b"/>
              <a:pathLst>
                <a:path w="15682" h="20154" extrusionOk="0">
                  <a:moveTo>
                    <a:pt x="11106" y="7695"/>
                  </a:moveTo>
                  <a:cubicBezTo>
                    <a:pt x="11152" y="7726"/>
                    <a:pt x="11183" y="7788"/>
                    <a:pt x="11230" y="7819"/>
                  </a:cubicBezTo>
                  <a:cubicBezTo>
                    <a:pt x="11168" y="7788"/>
                    <a:pt x="11090" y="7742"/>
                    <a:pt x="11013" y="7711"/>
                  </a:cubicBezTo>
                  <a:cubicBezTo>
                    <a:pt x="11044" y="7711"/>
                    <a:pt x="11075" y="7695"/>
                    <a:pt x="11106" y="7695"/>
                  </a:cubicBezTo>
                  <a:close/>
                  <a:moveTo>
                    <a:pt x="4995" y="7897"/>
                  </a:moveTo>
                  <a:cubicBezTo>
                    <a:pt x="5026" y="7928"/>
                    <a:pt x="5042" y="7928"/>
                    <a:pt x="5057" y="7943"/>
                  </a:cubicBezTo>
                  <a:lnTo>
                    <a:pt x="4995" y="7943"/>
                  </a:lnTo>
                  <a:lnTo>
                    <a:pt x="4995" y="7897"/>
                  </a:lnTo>
                  <a:close/>
                  <a:moveTo>
                    <a:pt x="7701" y="0"/>
                  </a:moveTo>
                  <a:cubicBezTo>
                    <a:pt x="7430" y="0"/>
                    <a:pt x="7263" y="300"/>
                    <a:pt x="7011" y="359"/>
                  </a:cubicBezTo>
                  <a:cubicBezTo>
                    <a:pt x="6983" y="353"/>
                    <a:pt x="6954" y="350"/>
                    <a:pt x="6924" y="350"/>
                  </a:cubicBezTo>
                  <a:cubicBezTo>
                    <a:pt x="6730" y="350"/>
                    <a:pt x="6518" y="472"/>
                    <a:pt x="6358" y="472"/>
                  </a:cubicBezTo>
                  <a:cubicBezTo>
                    <a:pt x="6251" y="472"/>
                    <a:pt x="6167" y="417"/>
                    <a:pt x="6127" y="235"/>
                  </a:cubicBezTo>
                  <a:cubicBezTo>
                    <a:pt x="5135" y="623"/>
                    <a:pt x="3971" y="452"/>
                    <a:pt x="3274" y="1522"/>
                  </a:cubicBezTo>
                  <a:cubicBezTo>
                    <a:pt x="2591" y="1538"/>
                    <a:pt x="2545" y="2453"/>
                    <a:pt x="2281" y="2778"/>
                  </a:cubicBezTo>
                  <a:cubicBezTo>
                    <a:pt x="2002" y="3414"/>
                    <a:pt x="2048" y="4081"/>
                    <a:pt x="2250" y="4717"/>
                  </a:cubicBezTo>
                  <a:cubicBezTo>
                    <a:pt x="1661" y="5043"/>
                    <a:pt x="1071" y="5307"/>
                    <a:pt x="699" y="5865"/>
                  </a:cubicBezTo>
                  <a:cubicBezTo>
                    <a:pt x="141" y="6982"/>
                    <a:pt x="1" y="8098"/>
                    <a:pt x="730" y="9060"/>
                  </a:cubicBezTo>
                  <a:cubicBezTo>
                    <a:pt x="789" y="9298"/>
                    <a:pt x="922" y="9364"/>
                    <a:pt x="1080" y="9364"/>
                  </a:cubicBezTo>
                  <a:cubicBezTo>
                    <a:pt x="1278" y="9364"/>
                    <a:pt x="1516" y="9260"/>
                    <a:pt x="1698" y="9260"/>
                  </a:cubicBezTo>
                  <a:cubicBezTo>
                    <a:pt x="1712" y="9260"/>
                    <a:pt x="1725" y="9260"/>
                    <a:pt x="1738" y="9261"/>
                  </a:cubicBezTo>
                  <a:cubicBezTo>
                    <a:pt x="1793" y="9254"/>
                    <a:pt x="1844" y="9250"/>
                    <a:pt x="1891" y="9250"/>
                  </a:cubicBezTo>
                  <a:cubicBezTo>
                    <a:pt x="2706" y="9250"/>
                    <a:pt x="2512" y="10331"/>
                    <a:pt x="2746" y="10859"/>
                  </a:cubicBezTo>
                  <a:cubicBezTo>
                    <a:pt x="2817" y="11028"/>
                    <a:pt x="2975" y="11115"/>
                    <a:pt x="3141" y="11115"/>
                  </a:cubicBezTo>
                  <a:cubicBezTo>
                    <a:pt x="3264" y="11115"/>
                    <a:pt x="3391" y="11067"/>
                    <a:pt x="3491" y="10968"/>
                  </a:cubicBezTo>
                  <a:cubicBezTo>
                    <a:pt x="4282" y="10223"/>
                    <a:pt x="2963" y="9044"/>
                    <a:pt x="3971" y="8672"/>
                  </a:cubicBezTo>
                  <a:lnTo>
                    <a:pt x="3971" y="8672"/>
                  </a:lnTo>
                  <a:cubicBezTo>
                    <a:pt x="3987" y="8688"/>
                    <a:pt x="4018" y="8734"/>
                    <a:pt x="4033" y="8750"/>
                  </a:cubicBezTo>
                  <a:cubicBezTo>
                    <a:pt x="4018" y="8843"/>
                    <a:pt x="3987" y="8951"/>
                    <a:pt x="4018" y="9044"/>
                  </a:cubicBezTo>
                  <a:cubicBezTo>
                    <a:pt x="4096" y="9324"/>
                    <a:pt x="3971" y="9649"/>
                    <a:pt x="4359" y="9758"/>
                  </a:cubicBezTo>
                  <a:cubicBezTo>
                    <a:pt x="4437" y="9897"/>
                    <a:pt x="4561" y="10006"/>
                    <a:pt x="4654" y="10099"/>
                  </a:cubicBezTo>
                  <a:cubicBezTo>
                    <a:pt x="4731" y="10347"/>
                    <a:pt x="4809" y="10595"/>
                    <a:pt x="4902" y="10843"/>
                  </a:cubicBezTo>
                  <a:cubicBezTo>
                    <a:pt x="4669" y="11619"/>
                    <a:pt x="5042" y="12472"/>
                    <a:pt x="4576" y="13294"/>
                  </a:cubicBezTo>
                  <a:cubicBezTo>
                    <a:pt x="4282" y="13837"/>
                    <a:pt x="3599" y="13930"/>
                    <a:pt x="3134" y="14178"/>
                  </a:cubicBezTo>
                  <a:cubicBezTo>
                    <a:pt x="3274" y="14860"/>
                    <a:pt x="2188" y="14922"/>
                    <a:pt x="2343" y="15527"/>
                  </a:cubicBezTo>
                  <a:cubicBezTo>
                    <a:pt x="2457" y="15413"/>
                    <a:pt x="2559" y="15376"/>
                    <a:pt x="2656" y="15376"/>
                  </a:cubicBezTo>
                  <a:cubicBezTo>
                    <a:pt x="2837" y="15376"/>
                    <a:pt x="3001" y="15506"/>
                    <a:pt x="3191" y="15506"/>
                  </a:cubicBezTo>
                  <a:cubicBezTo>
                    <a:pt x="3288" y="15506"/>
                    <a:pt x="3391" y="15472"/>
                    <a:pt x="3506" y="15372"/>
                  </a:cubicBezTo>
                  <a:cubicBezTo>
                    <a:pt x="3801" y="14860"/>
                    <a:pt x="4251" y="14519"/>
                    <a:pt x="4871" y="14287"/>
                  </a:cubicBezTo>
                  <a:cubicBezTo>
                    <a:pt x="4944" y="14259"/>
                    <a:pt x="5009" y="14247"/>
                    <a:pt x="5069" y="14247"/>
                  </a:cubicBezTo>
                  <a:cubicBezTo>
                    <a:pt x="5479" y="14247"/>
                    <a:pt x="5602" y="14832"/>
                    <a:pt x="5833" y="15062"/>
                  </a:cubicBezTo>
                  <a:cubicBezTo>
                    <a:pt x="5879" y="16318"/>
                    <a:pt x="6732" y="17388"/>
                    <a:pt x="7228" y="18474"/>
                  </a:cubicBezTo>
                  <a:cubicBezTo>
                    <a:pt x="7213" y="18474"/>
                    <a:pt x="7197" y="18490"/>
                    <a:pt x="7166" y="18490"/>
                  </a:cubicBezTo>
                  <a:cubicBezTo>
                    <a:pt x="6810" y="18831"/>
                    <a:pt x="6748" y="19715"/>
                    <a:pt x="7353" y="19994"/>
                  </a:cubicBezTo>
                  <a:cubicBezTo>
                    <a:pt x="7370" y="19992"/>
                    <a:pt x="7387" y="19990"/>
                    <a:pt x="7404" y="19990"/>
                  </a:cubicBezTo>
                  <a:cubicBezTo>
                    <a:pt x="7604" y="19990"/>
                    <a:pt x="7792" y="20153"/>
                    <a:pt x="7975" y="20153"/>
                  </a:cubicBezTo>
                  <a:cubicBezTo>
                    <a:pt x="8058" y="20153"/>
                    <a:pt x="8139" y="20120"/>
                    <a:pt x="8221" y="20025"/>
                  </a:cubicBezTo>
                  <a:cubicBezTo>
                    <a:pt x="8438" y="19715"/>
                    <a:pt x="8516" y="19203"/>
                    <a:pt x="8299" y="18800"/>
                  </a:cubicBezTo>
                  <a:cubicBezTo>
                    <a:pt x="8206" y="18645"/>
                    <a:pt x="8081" y="18552"/>
                    <a:pt x="7973" y="18490"/>
                  </a:cubicBezTo>
                  <a:cubicBezTo>
                    <a:pt x="8019" y="18335"/>
                    <a:pt x="8019" y="18179"/>
                    <a:pt x="7942" y="17978"/>
                  </a:cubicBezTo>
                  <a:cubicBezTo>
                    <a:pt x="7977" y="17970"/>
                    <a:pt x="8014" y="17966"/>
                    <a:pt x="8052" y="17966"/>
                  </a:cubicBezTo>
                  <a:cubicBezTo>
                    <a:pt x="8344" y="17966"/>
                    <a:pt x="8710" y="18176"/>
                    <a:pt x="9051" y="18176"/>
                  </a:cubicBezTo>
                  <a:cubicBezTo>
                    <a:pt x="9096" y="18176"/>
                    <a:pt x="9139" y="18172"/>
                    <a:pt x="9183" y="18164"/>
                  </a:cubicBezTo>
                  <a:cubicBezTo>
                    <a:pt x="9322" y="17730"/>
                    <a:pt x="9136" y="16939"/>
                    <a:pt x="9943" y="16799"/>
                  </a:cubicBezTo>
                  <a:cubicBezTo>
                    <a:pt x="10170" y="17001"/>
                    <a:pt x="10427" y="17058"/>
                    <a:pt x="10696" y="17058"/>
                  </a:cubicBezTo>
                  <a:cubicBezTo>
                    <a:pt x="11044" y="17058"/>
                    <a:pt x="11412" y="16962"/>
                    <a:pt x="11763" y="16962"/>
                  </a:cubicBezTo>
                  <a:cubicBezTo>
                    <a:pt x="11954" y="16962"/>
                    <a:pt x="12140" y="16991"/>
                    <a:pt x="12316" y="17078"/>
                  </a:cubicBezTo>
                  <a:cubicBezTo>
                    <a:pt x="13122" y="15651"/>
                    <a:pt x="11261" y="14473"/>
                    <a:pt x="12471" y="12968"/>
                  </a:cubicBezTo>
                  <a:cubicBezTo>
                    <a:pt x="12548" y="12865"/>
                    <a:pt x="12643" y="12841"/>
                    <a:pt x="12742" y="12841"/>
                  </a:cubicBezTo>
                  <a:cubicBezTo>
                    <a:pt x="12828" y="12841"/>
                    <a:pt x="12918" y="12859"/>
                    <a:pt x="13002" y="12859"/>
                  </a:cubicBezTo>
                  <a:cubicBezTo>
                    <a:pt x="13109" y="12859"/>
                    <a:pt x="13207" y="12829"/>
                    <a:pt x="13277" y="12689"/>
                  </a:cubicBezTo>
                  <a:lnTo>
                    <a:pt x="13277" y="12689"/>
                  </a:lnTo>
                  <a:cubicBezTo>
                    <a:pt x="13200" y="12716"/>
                    <a:pt x="13134" y="12728"/>
                    <a:pt x="13078" y="12728"/>
                  </a:cubicBezTo>
                  <a:cubicBezTo>
                    <a:pt x="12611" y="12728"/>
                    <a:pt x="12764" y="11912"/>
                    <a:pt x="12238" y="11898"/>
                  </a:cubicBezTo>
                  <a:cubicBezTo>
                    <a:pt x="12238" y="11650"/>
                    <a:pt x="12781" y="11681"/>
                    <a:pt x="12548" y="11309"/>
                  </a:cubicBezTo>
                  <a:lnTo>
                    <a:pt x="12548" y="11309"/>
                  </a:lnTo>
                  <a:cubicBezTo>
                    <a:pt x="12487" y="11325"/>
                    <a:pt x="12430" y="11332"/>
                    <a:pt x="12376" y="11332"/>
                  </a:cubicBezTo>
                  <a:cubicBezTo>
                    <a:pt x="11966" y="11332"/>
                    <a:pt x="11754" y="10904"/>
                    <a:pt x="11494" y="10657"/>
                  </a:cubicBezTo>
                  <a:lnTo>
                    <a:pt x="11494" y="10580"/>
                  </a:lnTo>
                  <a:cubicBezTo>
                    <a:pt x="11726" y="10394"/>
                    <a:pt x="11897" y="10208"/>
                    <a:pt x="11974" y="9975"/>
                  </a:cubicBezTo>
                  <a:cubicBezTo>
                    <a:pt x="12114" y="9618"/>
                    <a:pt x="11974" y="9277"/>
                    <a:pt x="11742" y="8951"/>
                  </a:cubicBezTo>
                  <a:cubicBezTo>
                    <a:pt x="11804" y="8750"/>
                    <a:pt x="11788" y="8564"/>
                    <a:pt x="11695" y="8362"/>
                  </a:cubicBezTo>
                  <a:lnTo>
                    <a:pt x="11695" y="8362"/>
                  </a:lnTo>
                  <a:cubicBezTo>
                    <a:pt x="11974" y="8672"/>
                    <a:pt x="12269" y="8951"/>
                    <a:pt x="12750" y="9261"/>
                  </a:cubicBezTo>
                  <a:cubicBezTo>
                    <a:pt x="12595" y="8905"/>
                    <a:pt x="12424" y="8036"/>
                    <a:pt x="11850" y="7742"/>
                  </a:cubicBezTo>
                  <a:lnTo>
                    <a:pt x="11850" y="7742"/>
                  </a:lnTo>
                  <a:cubicBezTo>
                    <a:pt x="12471" y="8052"/>
                    <a:pt x="13587" y="8315"/>
                    <a:pt x="14192" y="8951"/>
                  </a:cubicBezTo>
                  <a:cubicBezTo>
                    <a:pt x="13882" y="8052"/>
                    <a:pt x="12657" y="7711"/>
                    <a:pt x="12657" y="6671"/>
                  </a:cubicBezTo>
                  <a:cubicBezTo>
                    <a:pt x="12796" y="6485"/>
                    <a:pt x="13029" y="6423"/>
                    <a:pt x="13184" y="6361"/>
                  </a:cubicBezTo>
                  <a:cubicBezTo>
                    <a:pt x="13355" y="6191"/>
                    <a:pt x="13122" y="6051"/>
                    <a:pt x="13045" y="5927"/>
                  </a:cubicBezTo>
                  <a:cubicBezTo>
                    <a:pt x="13603" y="5105"/>
                    <a:pt x="14844" y="5570"/>
                    <a:pt x="15681" y="5167"/>
                  </a:cubicBezTo>
                  <a:cubicBezTo>
                    <a:pt x="15650" y="5074"/>
                    <a:pt x="15418" y="5012"/>
                    <a:pt x="15588" y="4857"/>
                  </a:cubicBezTo>
                  <a:lnTo>
                    <a:pt x="15588" y="4857"/>
                  </a:lnTo>
                  <a:cubicBezTo>
                    <a:pt x="15438" y="4903"/>
                    <a:pt x="15283" y="4910"/>
                    <a:pt x="15129" y="4910"/>
                  </a:cubicBezTo>
                  <a:cubicBezTo>
                    <a:pt x="15064" y="4910"/>
                    <a:pt x="14999" y="4909"/>
                    <a:pt x="14934" y="4909"/>
                  </a:cubicBezTo>
                  <a:cubicBezTo>
                    <a:pt x="14693" y="4909"/>
                    <a:pt x="14458" y="4926"/>
                    <a:pt x="14254" y="5089"/>
                  </a:cubicBezTo>
                  <a:cubicBezTo>
                    <a:pt x="14099" y="5012"/>
                    <a:pt x="13820" y="4965"/>
                    <a:pt x="13836" y="4764"/>
                  </a:cubicBezTo>
                  <a:cubicBezTo>
                    <a:pt x="14130" y="4035"/>
                    <a:pt x="14797" y="4562"/>
                    <a:pt x="15200" y="4081"/>
                  </a:cubicBezTo>
                  <a:cubicBezTo>
                    <a:pt x="15278" y="3926"/>
                    <a:pt x="15200" y="3740"/>
                    <a:pt x="15076" y="3600"/>
                  </a:cubicBezTo>
                  <a:cubicBezTo>
                    <a:pt x="15013" y="3587"/>
                    <a:pt x="14952" y="3581"/>
                    <a:pt x="14894" y="3581"/>
                  </a:cubicBezTo>
                  <a:cubicBezTo>
                    <a:pt x="14516" y="3581"/>
                    <a:pt x="14232" y="3835"/>
                    <a:pt x="13819" y="3835"/>
                  </a:cubicBezTo>
                  <a:cubicBezTo>
                    <a:pt x="13799" y="3835"/>
                    <a:pt x="13779" y="3834"/>
                    <a:pt x="13758" y="3833"/>
                  </a:cubicBezTo>
                  <a:cubicBezTo>
                    <a:pt x="13740" y="3834"/>
                    <a:pt x="13723" y="3835"/>
                    <a:pt x="13706" y="3835"/>
                  </a:cubicBezTo>
                  <a:cubicBezTo>
                    <a:pt x="13023" y="3835"/>
                    <a:pt x="12889" y="2949"/>
                    <a:pt x="12238" y="2934"/>
                  </a:cubicBezTo>
                  <a:cubicBezTo>
                    <a:pt x="12202" y="2926"/>
                    <a:pt x="12158" y="2922"/>
                    <a:pt x="12112" y="2922"/>
                  </a:cubicBezTo>
                  <a:cubicBezTo>
                    <a:pt x="11961" y="2922"/>
                    <a:pt x="11788" y="2972"/>
                    <a:pt x="11788" y="3151"/>
                  </a:cubicBezTo>
                  <a:cubicBezTo>
                    <a:pt x="11230" y="3104"/>
                    <a:pt x="10641" y="2996"/>
                    <a:pt x="10299" y="2530"/>
                  </a:cubicBezTo>
                  <a:cubicBezTo>
                    <a:pt x="10253" y="2220"/>
                    <a:pt x="10377" y="1894"/>
                    <a:pt x="10222" y="1507"/>
                  </a:cubicBezTo>
                  <a:cubicBezTo>
                    <a:pt x="10198" y="1385"/>
                    <a:pt x="10088" y="1235"/>
                    <a:pt x="9959" y="1235"/>
                  </a:cubicBezTo>
                  <a:cubicBezTo>
                    <a:pt x="9924" y="1235"/>
                    <a:pt x="9887" y="1247"/>
                    <a:pt x="9850" y="1274"/>
                  </a:cubicBezTo>
                  <a:cubicBezTo>
                    <a:pt x="9694" y="1507"/>
                    <a:pt x="9850" y="1863"/>
                    <a:pt x="10005" y="2096"/>
                  </a:cubicBezTo>
                  <a:cubicBezTo>
                    <a:pt x="9988" y="2097"/>
                    <a:pt x="9970" y="2098"/>
                    <a:pt x="9953" y="2098"/>
                  </a:cubicBezTo>
                  <a:cubicBezTo>
                    <a:pt x="9525" y="2098"/>
                    <a:pt x="8979" y="1743"/>
                    <a:pt x="8562" y="1445"/>
                  </a:cubicBezTo>
                  <a:cubicBezTo>
                    <a:pt x="8485" y="762"/>
                    <a:pt x="9400" y="855"/>
                    <a:pt x="9679" y="359"/>
                  </a:cubicBezTo>
                  <a:cubicBezTo>
                    <a:pt x="9633" y="350"/>
                    <a:pt x="9587" y="346"/>
                    <a:pt x="9541" y="346"/>
                  </a:cubicBezTo>
                  <a:cubicBezTo>
                    <a:pt x="9047" y="346"/>
                    <a:pt x="8573" y="839"/>
                    <a:pt x="8080" y="839"/>
                  </a:cubicBezTo>
                  <a:cubicBezTo>
                    <a:pt x="7927" y="839"/>
                    <a:pt x="7773" y="792"/>
                    <a:pt x="7616" y="669"/>
                  </a:cubicBezTo>
                  <a:cubicBezTo>
                    <a:pt x="7213" y="374"/>
                    <a:pt x="7926" y="297"/>
                    <a:pt x="7740" y="2"/>
                  </a:cubicBezTo>
                  <a:cubicBezTo>
                    <a:pt x="7727" y="1"/>
                    <a:pt x="7714" y="0"/>
                    <a:pt x="7701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1" name="Google Shape;17141;p27"/>
            <p:cNvSpPr/>
            <p:nvPr/>
          </p:nvSpPr>
          <p:spPr>
            <a:xfrm>
              <a:off x="3557775" y="806900"/>
              <a:ext cx="32200" cy="24375"/>
            </a:xfrm>
            <a:custGeom>
              <a:avLst/>
              <a:gdLst/>
              <a:ahLst/>
              <a:cxnLst/>
              <a:rect l="l" t="t" r="r" b="b"/>
              <a:pathLst>
                <a:path w="1288" h="975" extrusionOk="0">
                  <a:moveTo>
                    <a:pt x="415" y="0"/>
                  </a:moveTo>
                  <a:cubicBezTo>
                    <a:pt x="344" y="0"/>
                    <a:pt x="277" y="7"/>
                    <a:pt x="217" y="17"/>
                  </a:cubicBezTo>
                  <a:cubicBezTo>
                    <a:pt x="47" y="126"/>
                    <a:pt x="0" y="327"/>
                    <a:pt x="62" y="529"/>
                  </a:cubicBezTo>
                  <a:cubicBezTo>
                    <a:pt x="140" y="746"/>
                    <a:pt x="279" y="793"/>
                    <a:pt x="481" y="917"/>
                  </a:cubicBezTo>
                  <a:cubicBezTo>
                    <a:pt x="562" y="957"/>
                    <a:pt x="646" y="974"/>
                    <a:pt x="731" y="974"/>
                  </a:cubicBezTo>
                  <a:cubicBezTo>
                    <a:pt x="938" y="974"/>
                    <a:pt x="1144" y="872"/>
                    <a:pt x="1287" y="762"/>
                  </a:cubicBezTo>
                  <a:cubicBezTo>
                    <a:pt x="1256" y="498"/>
                    <a:pt x="1070" y="327"/>
                    <a:pt x="853" y="126"/>
                  </a:cubicBezTo>
                  <a:cubicBezTo>
                    <a:pt x="727" y="31"/>
                    <a:pt x="564" y="0"/>
                    <a:pt x="415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2" name="Google Shape;17142;p27"/>
            <p:cNvSpPr/>
            <p:nvPr/>
          </p:nvSpPr>
          <p:spPr>
            <a:xfrm>
              <a:off x="3598875" y="678150"/>
              <a:ext cx="54300" cy="43100"/>
            </a:xfrm>
            <a:custGeom>
              <a:avLst/>
              <a:gdLst/>
              <a:ahLst/>
              <a:cxnLst/>
              <a:rect l="l" t="t" r="r" b="b"/>
              <a:pathLst>
                <a:path w="2172" h="1724" extrusionOk="0">
                  <a:moveTo>
                    <a:pt x="721" y="0"/>
                  </a:moveTo>
                  <a:cubicBezTo>
                    <a:pt x="653" y="0"/>
                    <a:pt x="583" y="6"/>
                    <a:pt x="512" y="18"/>
                  </a:cubicBezTo>
                  <a:cubicBezTo>
                    <a:pt x="0" y="173"/>
                    <a:pt x="124" y="669"/>
                    <a:pt x="155" y="1135"/>
                  </a:cubicBezTo>
                  <a:cubicBezTo>
                    <a:pt x="279" y="1367"/>
                    <a:pt x="574" y="1677"/>
                    <a:pt x="853" y="1724"/>
                  </a:cubicBezTo>
                  <a:cubicBezTo>
                    <a:pt x="1303" y="1615"/>
                    <a:pt x="1892" y="1445"/>
                    <a:pt x="2171" y="995"/>
                  </a:cubicBezTo>
                  <a:cubicBezTo>
                    <a:pt x="1864" y="491"/>
                    <a:pt x="1354" y="0"/>
                    <a:pt x="721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3" name="Google Shape;17143;p27"/>
            <p:cNvSpPr/>
            <p:nvPr/>
          </p:nvSpPr>
          <p:spPr>
            <a:xfrm>
              <a:off x="3573275" y="577950"/>
              <a:ext cx="125650" cy="39450"/>
            </a:xfrm>
            <a:custGeom>
              <a:avLst/>
              <a:gdLst/>
              <a:ahLst/>
              <a:cxnLst/>
              <a:rect l="l" t="t" r="r" b="b"/>
              <a:pathLst>
                <a:path w="5026" h="1578" extrusionOk="0">
                  <a:moveTo>
                    <a:pt x="414" y="0"/>
                  </a:moveTo>
                  <a:cubicBezTo>
                    <a:pt x="245" y="0"/>
                    <a:pt x="105" y="77"/>
                    <a:pt x="62" y="304"/>
                  </a:cubicBezTo>
                  <a:cubicBezTo>
                    <a:pt x="0" y="815"/>
                    <a:pt x="481" y="738"/>
                    <a:pt x="776" y="815"/>
                  </a:cubicBezTo>
                  <a:cubicBezTo>
                    <a:pt x="1862" y="862"/>
                    <a:pt x="2932" y="1343"/>
                    <a:pt x="4017" y="1575"/>
                  </a:cubicBezTo>
                  <a:cubicBezTo>
                    <a:pt x="4053" y="1568"/>
                    <a:pt x="4090" y="1565"/>
                    <a:pt x="4129" y="1565"/>
                  </a:cubicBezTo>
                  <a:cubicBezTo>
                    <a:pt x="4212" y="1565"/>
                    <a:pt x="4301" y="1577"/>
                    <a:pt x="4388" y="1577"/>
                  </a:cubicBezTo>
                  <a:cubicBezTo>
                    <a:pt x="4505" y="1577"/>
                    <a:pt x="4619" y="1555"/>
                    <a:pt x="4715" y="1451"/>
                  </a:cubicBezTo>
                  <a:cubicBezTo>
                    <a:pt x="5026" y="1265"/>
                    <a:pt x="4622" y="1141"/>
                    <a:pt x="4622" y="908"/>
                  </a:cubicBezTo>
                  <a:cubicBezTo>
                    <a:pt x="3590" y="560"/>
                    <a:pt x="2608" y="261"/>
                    <a:pt x="1517" y="261"/>
                  </a:cubicBezTo>
                  <a:cubicBezTo>
                    <a:pt x="1396" y="261"/>
                    <a:pt x="1273" y="265"/>
                    <a:pt x="1148" y="273"/>
                  </a:cubicBezTo>
                  <a:cubicBezTo>
                    <a:pt x="998" y="179"/>
                    <a:pt x="672" y="0"/>
                    <a:pt x="414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4" name="Google Shape;17144;p27"/>
            <p:cNvSpPr/>
            <p:nvPr/>
          </p:nvSpPr>
          <p:spPr>
            <a:xfrm>
              <a:off x="3228875" y="645950"/>
              <a:ext cx="26475" cy="21800"/>
            </a:xfrm>
            <a:custGeom>
              <a:avLst/>
              <a:gdLst/>
              <a:ahLst/>
              <a:cxnLst/>
              <a:rect l="l" t="t" r="r" b="b"/>
              <a:pathLst>
                <a:path w="1059" h="872" extrusionOk="0">
                  <a:moveTo>
                    <a:pt x="757" y="1"/>
                  </a:moveTo>
                  <a:cubicBezTo>
                    <a:pt x="644" y="1"/>
                    <a:pt x="516" y="64"/>
                    <a:pt x="345" y="251"/>
                  </a:cubicBezTo>
                  <a:cubicBezTo>
                    <a:pt x="330" y="213"/>
                    <a:pt x="300" y="139"/>
                    <a:pt x="255" y="139"/>
                  </a:cubicBezTo>
                  <a:cubicBezTo>
                    <a:pt x="209" y="139"/>
                    <a:pt x="145" y="221"/>
                    <a:pt x="66" y="515"/>
                  </a:cubicBezTo>
                  <a:cubicBezTo>
                    <a:pt x="1" y="794"/>
                    <a:pt x="25" y="850"/>
                    <a:pt x="65" y="850"/>
                  </a:cubicBezTo>
                  <a:cubicBezTo>
                    <a:pt x="91" y="850"/>
                    <a:pt x="125" y="825"/>
                    <a:pt x="143" y="825"/>
                  </a:cubicBezTo>
                  <a:cubicBezTo>
                    <a:pt x="209" y="777"/>
                    <a:pt x="271" y="760"/>
                    <a:pt x="330" y="760"/>
                  </a:cubicBezTo>
                  <a:cubicBezTo>
                    <a:pt x="481" y="760"/>
                    <a:pt x="615" y="872"/>
                    <a:pt x="748" y="872"/>
                  </a:cubicBezTo>
                  <a:cubicBezTo>
                    <a:pt x="810" y="763"/>
                    <a:pt x="841" y="841"/>
                    <a:pt x="950" y="592"/>
                  </a:cubicBezTo>
                  <a:cubicBezTo>
                    <a:pt x="1059" y="344"/>
                    <a:pt x="997" y="344"/>
                    <a:pt x="1043" y="112"/>
                  </a:cubicBezTo>
                  <a:cubicBezTo>
                    <a:pt x="947" y="53"/>
                    <a:pt x="858" y="1"/>
                    <a:pt x="757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45" name="Google Shape;17145;p27"/>
          <p:cNvGrpSpPr/>
          <p:nvPr/>
        </p:nvGrpSpPr>
        <p:grpSpPr>
          <a:xfrm rot="-6126719">
            <a:off x="1728984" y="4208332"/>
            <a:ext cx="1535043" cy="1923566"/>
            <a:chOff x="4082775" y="914425"/>
            <a:chExt cx="777050" cy="973675"/>
          </a:xfrm>
        </p:grpSpPr>
        <p:sp>
          <p:nvSpPr>
            <p:cNvPr id="17146" name="Google Shape;17146;p27"/>
            <p:cNvSpPr/>
            <p:nvPr/>
          </p:nvSpPr>
          <p:spPr>
            <a:xfrm>
              <a:off x="4082775" y="914425"/>
              <a:ext cx="665375" cy="778900"/>
            </a:xfrm>
            <a:custGeom>
              <a:avLst/>
              <a:gdLst/>
              <a:ahLst/>
              <a:cxnLst/>
              <a:rect l="l" t="t" r="r" b="b"/>
              <a:pathLst>
                <a:path w="26615" h="31156" extrusionOk="0">
                  <a:moveTo>
                    <a:pt x="24598" y="27170"/>
                  </a:moveTo>
                  <a:lnTo>
                    <a:pt x="24598" y="27170"/>
                  </a:lnTo>
                  <a:cubicBezTo>
                    <a:pt x="24594" y="27175"/>
                    <a:pt x="24589" y="27181"/>
                    <a:pt x="24585" y="27187"/>
                  </a:cubicBezTo>
                  <a:lnTo>
                    <a:pt x="24585" y="27187"/>
                  </a:lnTo>
                  <a:cubicBezTo>
                    <a:pt x="24590" y="27181"/>
                    <a:pt x="24594" y="27175"/>
                    <a:pt x="24598" y="27170"/>
                  </a:cubicBezTo>
                  <a:close/>
                  <a:moveTo>
                    <a:pt x="9983" y="1"/>
                  </a:moveTo>
                  <a:cubicBezTo>
                    <a:pt x="9865" y="1"/>
                    <a:pt x="9748" y="4"/>
                    <a:pt x="9631" y="12"/>
                  </a:cubicBezTo>
                  <a:cubicBezTo>
                    <a:pt x="9190" y="517"/>
                    <a:pt x="8635" y="807"/>
                    <a:pt x="8057" y="807"/>
                  </a:cubicBezTo>
                  <a:cubicBezTo>
                    <a:pt x="7782" y="807"/>
                    <a:pt x="7503" y="742"/>
                    <a:pt x="7227" y="602"/>
                  </a:cubicBezTo>
                  <a:lnTo>
                    <a:pt x="7227" y="602"/>
                  </a:lnTo>
                  <a:cubicBezTo>
                    <a:pt x="7440" y="1226"/>
                    <a:pt x="6821" y="1783"/>
                    <a:pt x="6162" y="1783"/>
                  </a:cubicBezTo>
                  <a:cubicBezTo>
                    <a:pt x="6052" y="1783"/>
                    <a:pt x="5940" y="1767"/>
                    <a:pt x="5832" y="1734"/>
                  </a:cubicBezTo>
                  <a:lnTo>
                    <a:pt x="5832" y="1734"/>
                  </a:lnTo>
                  <a:lnTo>
                    <a:pt x="6018" y="2494"/>
                  </a:lnTo>
                  <a:cubicBezTo>
                    <a:pt x="5915" y="2464"/>
                    <a:pt x="5824" y="2450"/>
                    <a:pt x="5742" y="2450"/>
                  </a:cubicBezTo>
                  <a:cubicBezTo>
                    <a:pt x="4963" y="2450"/>
                    <a:pt x="5030" y="3678"/>
                    <a:pt x="4039" y="3678"/>
                  </a:cubicBezTo>
                  <a:cubicBezTo>
                    <a:pt x="4002" y="3678"/>
                    <a:pt x="3964" y="3676"/>
                    <a:pt x="3924" y="3672"/>
                  </a:cubicBezTo>
                  <a:lnTo>
                    <a:pt x="3924" y="3672"/>
                  </a:lnTo>
                  <a:cubicBezTo>
                    <a:pt x="3955" y="4262"/>
                    <a:pt x="4451" y="3890"/>
                    <a:pt x="4467" y="4448"/>
                  </a:cubicBezTo>
                  <a:cubicBezTo>
                    <a:pt x="3257" y="5223"/>
                    <a:pt x="3350" y="6356"/>
                    <a:pt x="1861" y="6805"/>
                  </a:cubicBezTo>
                  <a:lnTo>
                    <a:pt x="2823" y="7581"/>
                  </a:lnTo>
                  <a:cubicBezTo>
                    <a:pt x="1861" y="9597"/>
                    <a:pt x="1396" y="12079"/>
                    <a:pt x="0" y="13583"/>
                  </a:cubicBezTo>
                  <a:cubicBezTo>
                    <a:pt x="529" y="13541"/>
                    <a:pt x="921" y="13231"/>
                    <a:pt x="1324" y="13231"/>
                  </a:cubicBezTo>
                  <a:cubicBezTo>
                    <a:pt x="1511" y="13231"/>
                    <a:pt x="1701" y="13298"/>
                    <a:pt x="1908" y="13490"/>
                  </a:cubicBezTo>
                  <a:cubicBezTo>
                    <a:pt x="2094" y="14607"/>
                    <a:pt x="1117" y="15677"/>
                    <a:pt x="1644" y="16747"/>
                  </a:cubicBezTo>
                  <a:cubicBezTo>
                    <a:pt x="962" y="17352"/>
                    <a:pt x="0" y="18515"/>
                    <a:pt x="16" y="19074"/>
                  </a:cubicBezTo>
                  <a:cubicBezTo>
                    <a:pt x="744" y="18314"/>
                    <a:pt x="2140" y="18158"/>
                    <a:pt x="2482" y="17042"/>
                  </a:cubicBezTo>
                  <a:cubicBezTo>
                    <a:pt x="2517" y="16912"/>
                    <a:pt x="2586" y="16860"/>
                    <a:pt x="2666" y="16860"/>
                  </a:cubicBezTo>
                  <a:cubicBezTo>
                    <a:pt x="2864" y="16860"/>
                    <a:pt x="3135" y="17176"/>
                    <a:pt x="3179" y="17429"/>
                  </a:cubicBezTo>
                  <a:cubicBezTo>
                    <a:pt x="4668" y="18251"/>
                    <a:pt x="2575" y="19446"/>
                    <a:pt x="2714" y="20345"/>
                  </a:cubicBezTo>
                  <a:cubicBezTo>
                    <a:pt x="2816" y="20414"/>
                    <a:pt x="2923" y="20445"/>
                    <a:pt x="3029" y="20445"/>
                  </a:cubicBezTo>
                  <a:cubicBezTo>
                    <a:pt x="3568" y="20445"/>
                    <a:pt x="4102" y="19656"/>
                    <a:pt x="4064" y="19074"/>
                  </a:cubicBezTo>
                  <a:cubicBezTo>
                    <a:pt x="4220" y="18997"/>
                    <a:pt x="4357" y="18964"/>
                    <a:pt x="4479" y="18964"/>
                  </a:cubicBezTo>
                  <a:cubicBezTo>
                    <a:pt x="5179" y="18964"/>
                    <a:pt x="5424" y="20022"/>
                    <a:pt x="6153" y="20022"/>
                  </a:cubicBezTo>
                  <a:cubicBezTo>
                    <a:pt x="6175" y="20022"/>
                    <a:pt x="6197" y="20021"/>
                    <a:pt x="6219" y="20020"/>
                  </a:cubicBezTo>
                  <a:lnTo>
                    <a:pt x="6219" y="20020"/>
                  </a:lnTo>
                  <a:cubicBezTo>
                    <a:pt x="6235" y="20655"/>
                    <a:pt x="6049" y="21183"/>
                    <a:pt x="5770" y="21726"/>
                  </a:cubicBezTo>
                  <a:cubicBezTo>
                    <a:pt x="5886" y="21775"/>
                    <a:pt x="5986" y="21797"/>
                    <a:pt x="6073" y="21797"/>
                  </a:cubicBezTo>
                  <a:cubicBezTo>
                    <a:pt x="6613" y="21797"/>
                    <a:pt x="6661" y="20952"/>
                    <a:pt x="7088" y="20578"/>
                  </a:cubicBezTo>
                  <a:cubicBezTo>
                    <a:pt x="7383" y="20687"/>
                    <a:pt x="7848" y="20888"/>
                    <a:pt x="7801" y="21105"/>
                  </a:cubicBezTo>
                  <a:cubicBezTo>
                    <a:pt x="7290" y="21400"/>
                    <a:pt x="6917" y="21819"/>
                    <a:pt x="6933" y="22393"/>
                  </a:cubicBezTo>
                  <a:cubicBezTo>
                    <a:pt x="7094" y="22458"/>
                    <a:pt x="7228" y="22487"/>
                    <a:pt x="7340" y="22487"/>
                  </a:cubicBezTo>
                  <a:cubicBezTo>
                    <a:pt x="8190" y="22487"/>
                    <a:pt x="7809" y="20833"/>
                    <a:pt x="8685" y="20764"/>
                  </a:cubicBezTo>
                  <a:lnTo>
                    <a:pt x="8685" y="20764"/>
                  </a:lnTo>
                  <a:cubicBezTo>
                    <a:pt x="8096" y="22858"/>
                    <a:pt x="10717" y="21384"/>
                    <a:pt x="10360" y="23277"/>
                  </a:cubicBezTo>
                  <a:cubicBezTo>
                    <a:pt x="10640" y="22734"/>
                    <a:pt x="10360" y="22005"/>
                    <a:pt x="10857" y="21415"/>
                  </a:cubicBezTo>
                  <a:cubicBezTo>
                    <a:pt x="11927" y="21881"/>
                    <a:pt x="11880" y="24300"/>
                    <a:pt x="13648" y="24672"/>
                  </a:cubicBezTo>
                  <a:cubicBezTo>
                    <a:pt x="13681" y="24681"/>
                    <a:pt x="13712" y="24685"/>
                    <a:pt x="13742" y="24685"/>
                  </a:cubicBezTo>
                  <a:cubicBezTo>
                    <a:pt x="14046" y="24685"/>
                    <a:pt x="14255" y="24296"/>
                    <a:pt x="14579" y="24254"/>
                  </a:cubicBezTo>
                  <a:cubicBezTo>
                    <a:pt x="15417" y="24533"/>
                    <a:pt x="15618" y="25370"/>
                    <a:pt x="15587" y="26084"/>
                  </a:cubicBezTo>
                  <a:lnTo>
                    <a:pt x="16828" y="26316"/>
                  </a:lnTo>
                  <a:cubicBezTo>
                    <a:pt x="16626" y="26859"/>
                    <a:pt x="16363" y="27464"/>
                    <a:pt x="16595" y="28007"/>
                  </a:cubicBezTo>
                  <a:cubicBezTo>
                    <a:pt x="16799" y="28133"/>
                    <a:pt x="16998" y="28182"/>
                    <a:pt x="17193" y="28182"/>
                  </a:cubicBezTo>
                  <a:cubicBezTo>
                    <a:pt x="17894" y="28182"/>
                    <a:pt x="18556" y="27549"/>
                    <a:pt x="19254" y="27549"/>
                  </a:cubicBezTo>
                  <a:cubicBezTo>
                    <a:pt x="19415" y="27549"/>
                    <a:pt x="19578" y="27583"/>
                    <a:pt x="19744" y="27666"/>
                  </a:cubicBezTo>
                  <a:cubicBezTo>
                    <a:pt x="20162" y="27092"/>
                    <a:pt x="19046" y="27278"/>
                    <a:pt x="19247" y="26751"/>
                  </a:cubicBezTo>
                  <a:cubicBezTo>
                    <a:pt x="19201" y="26037"/>
                    <a:pt x="21574" y="25665"/>
                    <a:pt x="21651" y="24362"/>
                  </a:cubicBezTo>
                  <a:cubicBezTo>
                    <a:pt x="21822" y="24199"/>
                    <a:pt x="21972" y="24133"/>
                    <a:pt x="22108" y="24133"/>
                  </a:cubicBezTo>
                  <a:cubicBezTo>
                    <a:pt x="22551" y="24133"/>
                    <a:pt x="22849" y="24834"/>
                    <a:pt x="23264" y="25107"/>
                  </a:cubicBezTo>
                  <a:cubicBezTo>
                    <a:pt x="22908" y="25929"/>
                    <a:pt x="22039" y="25929"/>
                    <a:pt x="21496" y="26518"/>
                  </a:cubicBezTo>
                  <a:lnTo>
                    <a:pt x="22753" y="26316"/>
                  </a:lnTo>
                  <a:cubicBezTo>
                    <a:pt x="23812" y="26415"/>
                    <a:pt x="23405" y="27801"/>
                    <a:pt x="24203" y="27801"/>
                  </a:cubicBezTo>
                  <a:cubicBezTo>
                    <a:pt x="24281" y="27801"/>
                    <a:pt x="24370" y="27788"/>
                    <a:pt x="24474" y="27759"/>
                  </a:cubicBezTo>
                  <a:cubicBezTo>
                    <a:pt x="24519" y="27550"/>
                    <a:pt x="24477" y="27340"/>
                    <a:pt x="24585" y="27187"/>
                  </a:cubicBezTo>
                  <a:lnTo>
                    <a:pt x="24585" y="27187"/>
                  </a:lnTo>
                  <a:cubicBezTo>
                    <a:pt x="24485" y="27320"/>
                    <a:pt x="24368" y="27471"/>
                    <a:pt x="24225" y="27471"/>
                  </a:cubicBezTo>
                  <a:cubicBezTo>
                    <a:pt x="24172" y="27471"/>
                    <a:pt x="24116" y="27450"/>
                    <a:pt x="24055" y="27402"/>
                  </a:cubicBezTo>
                  <a:cubicBezTo>
                    <a:pt x="23931" y="26782"/>
                    <a:pt x="24614" y="26472"/>
                    <a:pt x="24660" y="26316"/>
                  </a:cubicBezTo>
                  <a:lnTo>
                    <a:pt x="24660" y="26316"/>
                  </a:lnTo>
                  <a:cubicBezTo>
                    <a:pt x="24970" y="26921"/>
                    <a:pt x="24428" y="27588"/>
                    <a:pt x="24831" y="27867"/>
                  </a:cubicBezTo>
                  <a:lnTo>
                    <a:pt x="25001" y="26766"/>
                  </a:lnTo>
                  <a:cubicBezTo>
                    <a:pt x="25157" y="28240"/>
                    <a:pt x="26056" y="30240"/>
                    <a:pt x="26614" y="31155"/>
                  </a:cubicBezTo>
                  <a:cubicBezTo>
                    <a:pt x="26242" y="29263"/>
                    <a:pt x="25684" y="27076"/>
                    <a:pt x="24350" y="25805"/>
                  </a:cubicBezTo>
                  <a:cubicBezTo>
                    <a:pt x="22427" y="25029"/>
                    <a:pt x="24273" y="23525"/>
                    <a:pt x="24288" y="22315"/>
                  </a:cubicBezTo>
                  <a:cubicBezTo>
                    <a:pt x="23497" y="22206"/>
                    <a:pt x="23233" y="21555"/>
                    <a:pt x="23342" y="20811"/>
                  </a:cubicBezTo>
                  <a:cubicBezTo>
                    <a:pt x="23504" y="20676"/>
                    <a:pt x="23638" y="20622"/>
                    <a:pt x="23753" y="20622"/>
                  </a:cubicBezTo>
                  <a:cubicBezTo>
                    <a:pt x="24186" y="20622"/>
                    <a:pt x="24356" y="21371"/>
                    <a:pt x="24736" y="21371"/>
                  </a:cubicBezTo>
                  <a:cubicBezTo>
                    <a:pt x="24838" y="21371"/>
                    <a:pt x="24954" y="21318"/>
                    <a:pt x="25095" y="21183"/>
                  </a:cubicBezTo>
                  <a:cubicBezTo>
                    <a:pt x="24521" y="20640"/>
                    <a:pt x="24040" y="20299"/>
                    <a:pt x="23388" y="19880"/>
                  </a:cubicBezTo>
                  <a:lnTo>
                    <a:pt x="22846" y="16049"/>
                  </a:lnTo>
                  <a:lnTo>
                    <a:pt x="22846" y="16049"/>
                  </a:lnTo>
                  <a:cubicBezTo>
                    <a:pt x="22886" y="16057"/>
                    <a:pt x="22926" y="16061"/>
                    <a:pt x="22965" y="16061"/>
                  </a:cubicBezTo>
                  <a:cubicBezTo>
                    <a:pt x="23441" y="16061"/>
                    <a:pt x="23832" y="15485"/>
                    <a:pt x="23761" y="15041"/>
                  </a:cubicBezTo>
                  <a:lnTo>
                    <a:pt x="23761" y="15041"/>
                  </a:lnTo>
                  <a:cubicBezTo>
                    <a:pt x="23480" y="15085"/>
                    <a:pt x="23223" y="15117"/>
                    <a:pt x="22977" y="15117"/>
                  </a:cubicBezTo>
                  <a:cubicBezTo>
                    <a:pt x="22446" y="15117"/>
                    <a:pt x="21964" y="14970"/>
                    <a:pt x="21403" y="14483"/>
                  </a:cubicBezTo>
                  <a:cubicBezTo>
                    <a:pt x="21372" y="13909"/>
                    <a:pt x="20659" y="13521"/>
                    <a:pt x="21326" y="13133"/>
                  </a:cubicBezTo>
                  <a:lnTo>
                    <a:pt x="21326" y="13133"/>
                  </a:lnTo>
                  <a:cubicBezTo>
                    <a:pt x="21580" y="13232"/>
                    <a:pt x="21834" y="13498"/>
                    <a:pt x="22135" y="13498"/>
                  </a:cubicBezTo>
                  <a:cubicBezTo>
                    <a:pt x="22165" y="13498"/>
                    <a:pt x="22195" y="13496"/>
                    <a:pt x="22225" y="13490"/>
                  </a:cubicBezTo>
                  <a:cubicBezTo>
                    <a:pt x="20659" y="11582"/>
                    <a:pt x="21062" y="8760"/>
                    <a:pt x="19465" y="6728"/>
                  </a:cubicBezTo>
                  <a:cubicBezTo>
                    <a:pt x="19728" y="6107"/>
                    <a:pt x="20969" y="6340"/>
                    <a:pt x="20705" y="5518"/>
                  </a:cubicBezTo>
                  <a:lnTo>
                    <a:pt x="20705" y="5518"/>
                  </a:lnTo>
                  <a:cubicBezTo>
                    <a:pt x="20508" y="5574"/>
                    <a:pt x="20319" y="5598"/>
                    <a:pt x="20138" y="5598"/>
                  </a:cubicBezTo>
                  <a:cubicBezTo>
                    <a:pt x="19763" y="5598"/>
                    <a:pt x="19422" y="5494"/>
                    <a:pt x="19108" y="5348"/>
                  </a:cubicBezTo>
                  <a:cubicBezTo>
                    <a:pt x="18643" y="4277"/>
                    <a:pt x="17262" y="3579"/>
                    <a:pt x="17092" y="2540"/>
                  </a:cubicBezTo>
                  <a:cubicBezTo>
                    <a:pt x="16975" y="2573"/>
                    <a:pt x="16869" y="2587"/>
                    <a:pt x="16770" y="2587"/>
                  </a:cubicBezTo>
                  <a:cubicBezTo>
                    <a:pt x="15945" y="2587"/>
                    <a:pt x="15682" y="1562"/>
                    <a:pt x="14731" y="1562"/>
                  </a:cubicBezTo>
                  <a:cubicBezTo>
                    <a:pt x="14663" y="1562"/>
                    <a:pt x="14592" y="1568"/>
                    <a:pt x="14517" y="1579"/>
                  </a:cubicBezTo>
                  <a:cubicBezTo>
                    <a:pt x="14207" y="1424"/>
                    <a:pt x="14595" y="1082"/>
                    <a:pt x="14269" y="850"/>
                  </a:cubicBezTo>
                  <a:cubicBezTo>
                    <a:pt x="13217" y="619"/>
                    <a:pt x="11524" y="1"/>
                    <a:pt x="9983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7" name="Google Shape;17147;p27"/>
            <p:cNvSpPr/>
            <p:nvPr/>
          </p:nvSpPr>
          <p:spPr>
            <a:xfrm>
              <a:off x="4676775" y="1262850"/>
              <a:ext cx="37250" cy="24350"/>
            </a:xfrm>
            <a:custGeom>
              <a:avLst/>
              <a:gdLst/>
              <a:ahLst/>
              <a:cxnLst/>
              <a:rect l="l" t="t" r="r" b="b"/>
              <a:pathLst>
                <a:path w="1490" h="974" extrusionOk="0">
                  <a:moveTo>
                    <a:pt x="422" y="0"/>
                  </a:moveTo>
                  <a:cubicBezTo>
                    <a:pt x="265" y="0"/>
                    <a:pt x="117" y="69"/>
                    <a:pt x="1" y="251"/>
                  </a:cubicBezTo>
                  <a:cubicBezTo>
                    <a:pt x="193" y="663"/>
                    <a:pt x="324" y="965"/>
                    <a:pt x="781" y="965"/>
                  </a:cubicBezTo>
                  <a:cubicBezTo>
                    <a:pt x="841" y="965"/>
                    <a:pt x="906" y="960"/>
                    <a:pt x="978" y="949"/>
                  </a:cubicBezTo>
                  <a:cubicBezTo>
                    <a:pt x="1002" y="966"/>
                    <a:pt x="1032" y="974"/>
                    <a:pt x="1064" y="974"/>
                  </a:cubicBezTo>
                  <a:cubicBezTo>
                    <a:pt x="1239" y="974"/>
                    <a:pt x="1489" y="743"/>
                    <a:pt x="1319" y="468"/>
                  </a:cubicBezTo>
                  <a:cubicBezTo>
                    <a:pt x="1110" y="291"/>
                    <a:pt x="746" y="0"/>
                    <a:pt x="422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8" name="Google Shape;17148;p27"/>
            <p:cNvSpPr/>
            <p:nvPr/>
          </p:nvSpPr>
          <p:spPr>
            <a:xfrm>
              <a:off x="4739600" y="1433900"/>
              <a:ext cx="120225" cy="116775"/>
            </a:xfrm>
            <a:custGeom>
              <a:avLst/>
              <a:gdLst/>
              <a:ahLst/>
              <a:cxnLst/>
              <a:rect l="l" t="t" r="r" b="b"/>
              <a:pathLst>
                <a:path w="4809" h="4671" extrusionOk="0">
                  <a:moveTo>
                    <a:pt x="1225" y="1"/>
                  </a:moveTo>
                  <a:cubicBezTo>
                    <a:pt x="0" y="2032"/>
                    <a:pt x="2420" y="3366"/>
                    <a:pt x="3738" y="4514"/>
                  </a:cubicBezTo>
                  <a:cubicBezTo>
                    <a:pt x="3811" y="4623"/>
                    <a:pt x="3961" y="4670"/>
                    <a:pt x="4119" y="4670"/>
                  </a:cubicBezTo>
                  <a:cubicBezTo>
                    <a:pt x="4367" y="4670"/>
                    <a:pt x="4634" y="4554"/>
                    <a:pt x="4653" y="4374"/>
                  </a:cubicBezTo>
                  <a:cubicBezTo>
                    <a:pt x="4808" y="3087"/>
                    <a:pt x="3149" y="2978"/>
                    <a:pt x="2435" y="2094"/>
                  </a:cubicBezTo>
                  <a:cubicBezTo>
                    <a:pt x="2327" y="1334"/>
                    <a:pt x="1939" y="249"/>
                    <a:pt x="1225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9" name="Google Shape;17149;p27"/>
            <p:cNvSpPr/>
            <p:nvPr/>
          </p:nvSpPr>
          <p:spPr>
            <a:xfrm>
              <a:off x="4200500" y="1612050"/>
              <a:ext cx="21175" cy="13800"/>
            </a:xfrm>
            <a:custGeom>
              <a:avLst/>
              <a:gdLst/>
              <a:ahLst/>
              <a:cxnLst/>
              <a:rect l="l" t="t" r="r" b="b"/>
              <a:pathLst>
                <a:path w="847" h="552" extrusionOk="0">
                  <a:moveTo>
                    <a:pt x="541" y="0"/>
                  </a:moveTo>
                  <a:cubicBezTo>
                    <a:pt x="1" y="0"/>
                    <a:pt x="846" y="407"/>
                    <a:pt x="130" y="536"/>
                  </a:cubicBezTo>
                  <a:cubicBezTo>
                    <a:pt x="156" y="547"/>
                    <a:pt x="184" y="551"/>
                    <a:pt x="214" y="551"/>
                  </a:cubicBezTo>
                  <a:cubicBezTo>
                    <a:pt x="456" y="551"/>
                    <a:pt x="800" y="243"/>
                    <a:pt x="704" y="9"/>
                  </a:cubicBezTo>
                  <a:cubicBezTo>
                    <a:pt x="639" y="3"/>
                    <a:pt x="585" y="0"/>
                    <a:pt x="541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0" name="Google Shape;17150;p27"/>
            <p:cNvSpPr/>
            <p:nvPr/>
          </p:nvSpPr>
          <p:spPr>
            <a:xfrm>
              <a:off x="4439375" y="1679950"/>
              <a:ext cx="22900" cy="20350"/>
            </a:xfrm>
            <a:custGeom>
              <a:avLst/>
              <a:gdLst/>
              <a:ahLst/>
              <a:cxnLst/>
              <a:rect l="l" t="t" r="r" b="b"/>
              <a:pathLst>
                <a:path w="916" h="814" extrusionOk="0">
                  <a:moveTo>
                    <a:pt x="201" y="1"/>
                  </a:moveTo>
                  <a:cubicBezTo>
                    <a:pt x="171" y="1"/>
                    <a:pt x="141" y="3"/>
                    <a:pt x="113" y="7"/>
                  </a:cubicBezTo>
                  <a:cubicBezTo>
                    <a:pt x="153" y="179"/>
                    <a:pt x="1" y="589"/>
                    <a:pt x="158" y="589"/>
                  </a:cubicBezTo>
                  <a:cubicBezTo>
                    <a:pt x="185" y="589"/>
                    <a:pt x="221" y="577"/>
                    <a:pt x="268" y="550"/>
                  </a:cubicBezTo>
                  <a:lnTo>
                    <a:pt x="439" y="317"/>
                  </a:lnTo>
                  <a:lnTo>
                    <a:pt x="439" y="317"/>
                  </a:lnTo>
                  <a:cubicBezTo>
                    <a:pt x="529" y="362"/>
                    <a:pt x="575" y="697"/>
                    <a:pt x="411" y="803"/>
                  </a:cubicBezTo>
                  <a:lnTo>
                    <a:pt x="411" y="803"/>
                  </a:lnTo>
                  <a:lnTo>
                    <a:pt x="718" y="628"/>
                  </a:lnTo>
                  <a:cubicBezTo>
                    <a:pt x="915" y="206"/>
                    <a:pt x="500" y="1"/>
                    <a:pt x="201" y="1"/>
                  </a:cubicBezTo>
                  <a:close/>
                  <a:moveTo>
                    <a:pt x="411" y="803"/>
                  </a:moveTo>
                  <a:lnTo>
                    <a:pt x="393" y="814"/>
                  </a:lnTo>
                  <a:cubicBezTo>
                    <a:pt x="399" y="810"/>
                    <a:pt x="405" y="807"/>
                    <a:pt x="411" y="803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1" name="Google Shape;17151;p27"/>
            <p:cNvSpPr/>
            <p:nvPr/>
          </p:nvSpPr>
          <p:spPr>
            <a:xfrm>
              <a:off x="4422800" y="1712675"/>
              <a:ext cx="32600" cy="41900"/>
            </a:xfrm>
            <a:custGeom>
              <a:avLst/>
              <a:gdLst/>
              <a:ahLst/>
              <a:cxnLst/>
              <a:rect l="l" t="t" r="r" b="b"/>
              <a:pathLst>
                <a:path w="1304" h="1676" extrusionOk="0">
                  <a:moveTo>
                    <a:pt x="1211" y="1"/>
                  </a:moveTo>
                  <a:lnTo>
                    <a:pt x="621" y="1288"/>
                  </a:lnTo>
                  <a:lnTo>
                    <a:pt x="420" y="823"/>
                  </a:lnTo>
                  <a:cubicBezTo>
                    <a:pt x="420" y="1257"/>
                    <a:pt x="1" y="1319"/>
                    <a:pt x="420" y="1676"/>
                  </a:cubicBezTo>
                  <a:cubicBezTo>
                    <a:pt x="854" y="1335"/>
                    <a:pt x="1304" y="606"/>
                    <a:pt x="1211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2" name="Google Shape;17152;p27"/>
            <p:cNvSpPr/>
            <p:nvPr/>
          </p:nvSpPr>
          <p:spPr>
            <a:xfrm>
              <a:off x="4377825" y="1732850"/>
              <a:ext cx="6225" cy="17075"/>
            </a:xfrm>
            <a:custGeom>
              <a:avLst/>
              <a:gdLst/>
              <a:ahLst/>
              <a:cxnLst/>
              <a:rect l="l" t="t" r="r" b="b"/>
              <a:pathLst>
                <a:path w="249" h="683" extrusionOk="0">
                  <a:moveTo>
                    <a:pt x="78" y="0"/>
                  </a:moveTo>
                  <a:lnTo>
                    <a:pt x="1" y="435"/>
                  </a:lnTo>
                  <a:lnTo>
                    <a:pt x="63" y="357"/>
                  </a:lnTo>
                  <a:lnTo>
                    <a:pt x="249" y="68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3" name="Google Shape;17153;p27"/>
            <p:cNvSpPr/>
            <p:nvPr/>
          </p:nvSpPr>
          <p:spPr>
            <a:xfrm>
              <a:off x="4367450" y="1760225"/>
              <a:ext cx="14175" cy="20000"/>
            </a:xfrm>
            <a:custGeom>
              <a:avLst/>
              <a:gdLst/>
              <a:ahLst/>
              <a:cxnLst/>
              <a:rect l="l" t="t" r="r" b="b"/>
              <a:pathLst>
                <a:path w="567" h="800" extrusionOk="0">
                  <a:moveTo>
                    <a:pt x="382" y="1"/>
                  </a:moveTo>
                  <a:cubicBezTo>
                    <a:pt x="0" y="1"/>
                    <a:pt x="107" y="800"/>
                    <a:pt x="346" y="800"/>
                  </a:cubicBezTo>
                  <a:cubicBezTo>
                    <a:pt x="373" y="800"/>
                    <a:pt x="401" y="789"/>
                    <a:pt x="431" y="767"/>
                  </a:cubicBezTo>
                  <a:cubicBezTo>
                    <a:pt x="566" y="497"/>
                    <a:pt x="431" y="50"/>
                    <a:pt x="496" y="21"/>
                  </a:cubicBezTo>
                  <a:lnTo>
                    <a:pt x="496" y="21"/>
                  </a:lnTo>
                  <a:cubicBezTo>
                    <a:pt x="510" y="26"/>
                    <a:pt x="525" y="31"/>
                    <a:pt x="540" y="38"/>
                  </a:cubicBezTo>
                  <a:cubicBezTo>
                    <a:pt x="524" y="25"/>
                    <a:pt x="512" y="20"/>
                    <a:pt x="503" y="20"/>
                  </a:cubicBezTo>
                  <a:cubicBezTo>
                    <a:pt x="501" y="20"/>
                    <a:pt x="498" y="20"/>
                    <a:pt x="496" y="21"/>
                  </a:cubicBezTo>
                  <a:lnTo>
                    <a:pt x="496" y="21"/>
                  </a:lnTo>
                  <a:cubicBezTo>
                    <a:pt x="454" y="7"/>
                    <a:pt x="416" y="1"/>
                    <a:pt x="382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4" name="Google Shape;17154;p27"/>
            <p:cNvSpPr/>
            <p:nvPr/>
          </p:nvSpPr>
          <p:spPr>
            <a:xfrm>
              <a:off x="4598825" y="1811950"/>
              <a:ext cx="22525" cy="23875"/>
            </a:xfrm>
            <a:custGeom>
              <a:avLst/>
              <a:gdLst/>
              <a:ahLst/>
              <a:cxnLst/>
              <a:rect l="l" t="t" r="r" b="b"/>
              <a:pathLst>
                <a:path w="901" h="955" extrusionOk="0">
                  <a:moveTo>
                    <a:pt x="436" y="0"/>
                  </a:moveTo>
                  <a:cubicBezTo>
                    <a:pt x="451" y="202"/>
                    <a:pt x="668" y="590"/>
                    <a:pt x="311" y="652"/>
                  </a:cubicBezTo>
                  <a:lnTo>
                    <a:pt x="79" y="481"/>
                  </a:lnTo>
                  <a:lnTo>
                    <a:pt x="79" y="481"/>
                  </a:lnTo>
                  <a:cubicBezTo>
                    <a:pt x="1" y="625"/>
                    <a:pt x="273" y="954"/>
                    <a:pt x="482" y="954"/>
                  </a:cubicBezTo>
                  <a:cubicBezTo>
                    <a:pt x="521" y="954"/>
                    <a:pt x="559" y="943"/>
                    <a:pt x="591" y="915"/>
                  </a:cubicBezTo>
                  <a:cubicBezTo>
                    <a:pt x="544" y="636"/>
                    <a:pt x="901" y="156"/>
                    <a:pt x="436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5" name="Google Shape;17155;p27"/>
            <p:cNvSpPr/>
            <p:nvPr/>
          </p:nvSpPr>
          <p:spPr>
            <a:xfrm>
              <a:off x="4625250" y="1866250"/>
              <a:ext cx="20150" cy="21850"/>
            </a:xfrm>
            <a:custGeom>
              <a:avLst/>
              <a:gdLst/>
              <a:ahLst/>
              <a:cxnLst/>
              <a:rect l="l" t="t" r="r" b="b"/>
              <a:pathLst>
                <a:path w="806" h="874" extrusionOk="0">
                  <a:moveTo>
                    <a:pt x="334" y="0"/>
                  </a:moveTo>
                  <a:cubicBezTo>
                    <a:pt x="241" y="0"/>
                    <a:pt x="139" y="66"/>
                    <a:pt x="30" y="232"/>
                  </a:cubicBezTo>
                  <a:cubicBezTo>
                    <a:pt x="1" y="451"/>
                    <a:pt x="136" y="874"/>
                    <a:pt x="486" y="874"/>
                  </a:cubicBezTo>
                  <a:cubicBezTo>
                    <a:pt x="509" y="874"/>
                    <a:pt x="532" y="872"/>
                    <a:pt x="557" y="868"/>
                  </a:cubicBezTo>
                  <a:lnTo>
                    <a:pt x="805" y="620"/>
                  </a:lnTo>
                  <a:cubicBezTo>
                    <a:pt x="709" y="340"/>
                    <a:pt x="544" y="0"/>
                    <a:pt x="334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69" tIns="107269" rIns="107269" bIns="107269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Lobster"/>
              <a:buNone/>
              <a:defRPr sz="2800">
                <a:solidFill>
                  <a:schemeClr val="accent5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69" tIns="107269" rIns="107269" bIns="107269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Font typeface="Poppins"/>
              <a:buChar char="●"/>
              <a:defRPr sz="1800" b="1">
                <a:solidFill>
                  <a:srgbClr val="233C4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33C4F"/>
              </a:buClr>
              <a:buSzPts val="1400"/>
              <a:buFont typeface="Poppins"/>
              <a:buChar char="○"/>
              <a:defRPr>
                <a:solidFill>
                  <a:srgbClr val="233C4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33C4F"/>
              </a:buClr>
              <a:buSzPts val="1400"/>
              <a:buFont typeface="Poppins"/>
              <a:buChar char="■"/>
              <a:defRPr>
                <a:solidFill>
                  <a:srgbClr val="233C4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33C4F"/>
              </a:buClr>
              <a:buSzPts val="1400"/>
              <a:buFont typeface="Poppins"/>
              <a:buChar char="●"/>
              <a:defRPr>
                <a:solidFill>
                  <a:srgbClr val="233C4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33C4F"/>
              </a:buClr>
              <a:buSzPts val="1400"/>
              <a:buFont typeface="Poppins"/>
              <a:buChar char="○"/>
              <a:defRPr>
                <a:solidFill>
                  <a:srgbClr val="233C4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33C4F"/>
              </a:buClr>
              <a:buSzPts val="1400"/>
              <a:buFont typeface="Poppins"/>
              <a:buChar char="■"/>
              <a:defRPr>
                <a:solidFill>
                  <a:srgbClr val="233C4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33C4F"/>
              </a:buClr>
              <a:buSzPts val="1400"/>
              <a:buFont typeface="Poppins"/>
              <a:buChar char="●"/>
              <a:defRPr>
                <a:solidFill>
                  <a:srgbClr val="233C4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33C4F"/>
              </a:buClr>
              <a:buSzPts val="1400"/>
              <a:buFont typeface="Poppins"/>
              <a:buChar char="○"/>
              <a:defRPr>
                <a:solidFill>
                  <a:srgbClr val="233C4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33C4F"/>
              </a:buClr>
              <a:buSzPts val="1400"/>
              <a:buFont typeface="Poppins"/>
              <a:buChar char="■"/>
              <a:defRPr>
                <a:solidFill>
                  <a:srgbClr val="233C4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69" tIns="107269" rIns="107269" bIns="107269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8" r:id="rId4"/>
    <p:sldLayoutId id="2147483659" r:id="rId5"/>
    <p:sldLayoutId id="2147483662" r:id="rId6"/>
    <p:sldLayoutId id="2147483663" r:id="rId7"/>
    <p:sldLayoutId id="2147483672" r:id="rId8"/>
    <p:sldLayoutId id="214748367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64" name="Google Shape;17164;p30"/>
          <p:cNvGrpSpPr/>
          <p:nvPr/>
        </p:nvGrpSpPr>
        <p:grpSpPr>
          <a:xfrm rot="8881706">
            <a:off x="-706068" y="3749097"/>
            <a:ext cx="1535027" cy="1923637"/>
            <a:chOff x="4082775" y="914425"/>
            <a:chExt cx="777050" cy="973675"/>
          </a:xfrm>
        </p:grpSpPr>
        <p:sp>
          <p:nvSpPr>
            <p:cNvPr id="17165" name="Google Shape;17165;p30"/>
            <p:cNvSpPr/>
            <p:nvPr/>
          </p:nvSpPr>
          <p:spPr>
            <a:xfrm>
              <a:off x="4082775" y="914425"/>
              <a:ext cx="665375" cy="778900"/>
            </a:xfrm>
            <a:custGeom>
              <a:avLst/>
              <a:gdLst/>
              <a:ahLst/>
              <a:cxnLst/>
              <a:rect l="l" t="t" r="r" b="b"/>
              <a:pathLst>
                <a:path w="26615" h="31156" extrusionOk="0">
                  <a:moveTo>
                    <a:pt x="24598" y="27170"/>
                  </a:moveTo>
                  <a:lnTo>
                    <a:pt x="24598" y="27170"/>
                  </a:lnTo>
                  <a:cubicBezTo>
                    <a:pt x="24594" y="27175"/>
                    <a:pt x="24589" y="27181"/>
                    <a:pt x="24585" y="27187"/>
                  </a:cubicBezTo>
                  <a:lnTo>
                    <a:pt x="24585" y="27187"/>
                  </a:lnTo>
                  <a:cubicBezTo>
                    <a:pt x="24590" y="27181"/>
                    <a:pt x="24594" y="27175"/>
                    <a:pt x="24598" y="27170"/>
                  </a:cubicBezTo>
                  <a:close/>
                  <a:moveTo>
                    <a:pt x="9983" y="1"/>
                  </a:moveTo>
                  <a:cubicBezTo>
                    <a:pt x="9865" y="1"/>
                    <a:pt x="9748" y="4"/>
                    <a:pt x="9631" y="12"/>
                  </a:cubicBezTo>
                  <a:cubicBezTo>
                    <a:pt x="9190" y="517"/>
                    <a:pt x="8635" y="807"/>
                    <a:pt x="8057" y="807"/>
                  </a:cubicBezTo>
                  <a:cubicBezTo>
                    <a:pt x="7782" y="807"/>
                    <a:pt x="7503" y="742"/>
                    <a:pt x="7227" y="602"/>
                  </a:cubicBezTo>
                  <a:lnTo>
                    <a:pt x="7227" y="602"/>
                  </a:lnTo>
                  <a:cubicBezTo>
                    <a:pt x="7440" y="1226"/>
                    <a:pt x="6821" y="1783"/>
                    <a:pt x="6162" y="1783"/>
                  </a:cubicBezTo>
                  <a:cubicBezTo>
                    <a:pt x="6052" y="1783"/>
                    <a:pt x="5940" y="1767"/>
                    <a:pt x="5832" y="1734"/>
                  </a:cubicBezTo>
                  <a:lnTo>
                    <a:pt x="5832" y="1734"/>
                  </a:lnTo>
                  <a:lnTo>
                    <a:pt x="6018" y="2494"/>
                  </a:lnTo>
                  <a:cubicBezTo>
                    <a:pt x="5915" y="2464"/>
                    <a:pt x="5824" y="2450"/>
                    <a:pt x="5742" y="2450"/>
                  </a:cubicBezTo>
                  <a:cubicBezTo>
                    <a:pt x="4963" y="2450"/>
                    <a:pt x="5030" y="3678"/>
                    <a:pt x="4039" y="3678"/>
                  </a:cubicBezTo>
                  <a:cubicBezTo>
                    <a:pt x="4002" y="3678"/>
                    <a:pt x="3964" y="3676"/>
                    <a:pt x="3924" y="3672"/>
                  </a:cubicBezTo>
                  <a:lnTo>
                    <a:pt x="3924" y="3672"/>
                  </a:lnTo>
                  <a:cubicBezTo>
                    <a:pt x="3955" y="4262"/>
                    <a:pt x="4451" y="3890"/>
                    <a:pt x="4467" y="4448"/>
                  </a:cubicBezTo>
                  <a:cubicBezTo>
                    <a:pt x="3257" y="5223"/>
                    <a:pt x="3350" y="6356"/>
                    <a:pt x="1861" y="6805"/>
                  </a:cubicBezTo>
                  <a:lnTo>
                    <a:pt x="2823" y="7581"/>
                  </a:lnTo>
                  <a:cubicBezTo>
                    <a:pt x="1861" y="9597"/>
                    <a:pt x="1396" y="12079"/>
                    <a:pt x="0" y="13583"/>
                  </a:cubicBezTo>
                  <a:cubicBezTo>
                    <a:pt x="529" y="13541"/>
                    <a:pt x="921" y="13231"/>
                    <a:pt x="1324" y="13231"/>
                  </a:cubicBezTo>
                  <a:cubicBezTo>
                    <a:pt x="1511" y="13231"/>
                    <a:pt x="1701" y="13298"/>
                    <a:pt x="1908" y="13490"/>
                  </a:cubicBezTo>
                  <a:cubicBezTo>
                    <a:pt x="2094" y="14607"/>
                    <a:pt x="1117" y="15677"/>
                    <a:pt x="1644" y="16747"/>
                  </a:cubicBezTo>
                  <a:cubicBezTo>
                    <a:pt x="962" y="17352"/>
                    <a:pt x="0" y="18515"/>
                    <a:pt x="16" y="19074"/>
                  </a:cubicBezTo>
                  <a:cubicBezTo>
                    <a:pt x="744" y="18314"/>
                    <a:pt x="2140" y="18158"/>
                    <a:pt x="2482" y="17042"/>
                  </a:cubicBezTo>
                  <a:cubicBezTo>
                    <a:pt x="2517" y="16912"/>
                    <a:pt x="2586" y="16860"/>
                    <a:pt x="2666" y="16860"/>
                  </a:cubicBezTo>
                  <a:cubicBezTo>
                    <a:pt x="2864" y="16860"/>
                    <a:pt x="3135" y="17176"/>
                    <a:pt x="3179" y="17429"/>
                  </a:cubicBezTo>
                  <a:cubicBezTo>
                    <a:pt x="4668" y="18251"/>
                    <a:pt x="2575" y="19446"/>
                    <a:pt x="2714" y="20345"/>
                  </a:cubicBezTo>
                  <a:cubicBezTo>
                    <a:pt x="2816" y="20414"/>
                    <a:pt x="2923" y="20445"/>
                    <a:pt x="3029" y="20445"/>
                  </a:cubicBezTo>
                  <a:cubicBezTo>
                    <a:pt x="3568" y="20445"/>
                    <a:pt x="4102" y="19656"/>
                    <a:pt x="4064" y="19074"/>
                  </a:cubicBezTo>
                  <a:cubicBezTo>
                    <a:pt x="4220" y="18997"/>
                    <a:pt x="4357" y="18964"/>
                    <a:pt x="4479" y="18964"/>
                  </a:cubicBezTo>
                  <a:cubicBezTo>
                    <a:pt x="5179" y="18964"/>
                    <a:pt x="5424" y="20022"/>
                    <a:pt x="6153" y="20022"/>
                  </a:cubicBezTo>
                  <a:cubicBezTo>
                    <a:pt x="6175" y="20022"/>
                    <a:pt x="6197" y="20021"/>
                    <a:pt x="6219" y="20020"/>
                  </a:cubicBezTo>
                  <a:lnTo>
                    <a:pt x="6219" y="20020"/>
                  </a:lnTo>
                  <a:cubicBezTo>
                    <a:pt x="6235" y="20655"/>
                    <a:pt x="6049" y="21183"/>
                    <a:pt x="5770" y="21726"/>
                  </a:cubicBezTo>
                  <a:cubicBezTo>
                    <a:pt x="5886" y="21775"/>
                    <a:pt x="5986" y="21797"/>
                    <a:pt x="6073" y="21797"/>
                  </a:cubicBezTo>
                  <a:cubicBezTo>
                    <a:pt x="6613" y="21797"/>
                    <a:pt x="6661" y="20952"/>
                    <a:pt x="7088" y="20578"/>
                  </a:cubicBezTo>
                  <a:cubicBezTo>
                    <a:pt x="7383" y="20687"/>
                    <a:pt x="7848" y="20888"/>
                    <a:pt x="7801" y="21105"/>
                  </a:cubicBezTo>
                  <a:cubicBezTo>
                    <a:pt x="7290" y="21400"/>
                    <a:pt x="6917" y="21819"/>
                    <a:pt x="6933" y="22393"/>
                  </a:cubicBezTo>
                  <a:cubicBezTo>
                    <a:pt x="7094" y="22458"/>
                    <a:pt x="7228" y="22487"/>
                    <a:pt x="7340" y="22487"/>
                  </a:cubicBezTo>
                  <a:cubicBezTo>
                    <a:pt x="8190" y="22487"/>
                    <a:pt x="7809" y="20833"/>
                    <a:pt x="8685" y="20764"/>
                  </a:cubicBezTo>
                  <a:lnTo>
                    <a:pt x="8685" y="20764"/>
                  </a:lnTo>
                  <a:cubicBezTo>
                    <a:pt x="8096" y="22858"/>
                    <a:pt x="10717" y="21384"/>
                    <a:pt x="10360" y="23277"/>
                  </a:cubicBezTo>
                  <a:cubicBezTo>
                    <a:pt x="10640" y="22734"/>
                    <a:pt x="10360" y="22005"/>
                    <a:pt x="10857" y="21415"/>
                  </a:cubicBezTo>
                  <a:cubicBezTo>
                    <a:pt x="11927" y="21881"/>
                    <a:pt x="11880" y="24300"/>
                    <a:pt x="13648" y="24672"/>
                  </a:cubicBezTo>
                  <a:cubicBezTo>
                    <a:pt x="13681" y="24681"/>
                    <a:pt x="13712" y="24685"/>
                    <a:pt x="13742" y="24685"/>
                  </a:cubicBezTo>
                  <a:cubicBezTo>
                    <a:pt x="14046" y="24685"/>
                    <a:pt x="14255" y="24296"/>
                    <a:pt x="14579" y="24254"/>
                  </a:cubicBezTo>
                  <a:cubicBezTo>
                    <a:pt x="15417" y="24533"/>
                    <a:pt x="15618" y="25370"/>
                    <a:pt x="15587" y="26084"/>
                  </a:cubicBezTo>
                  <a:lnTo>
                    <a:pt x="16828" y="26316"/>
                  </a:lnTo>
                  <a:cubicBezTo>
                    <a:pt x="16626" y="26859"/>
                    <a:pt x="16363" y="27464"/>
                    <a:pt x="16595" y="28007"/>
                  </a:cubicBezTo>
                  <a:cubicBezTo>
                    <a:pt x="16799" y="28133"/>
                    <a:pt x="16998" y="28182"/>
                    <a:pt x="17193" y="28182"/>
                  </a:cubicBezTo>
                  <a:cubicBezTo>
                    <a:pt x="17894" y="28182"/>
                    <a:pt x="18556" y="27549"/>
                    <a:pt x="19254" y="27549"/>
                  </a:cubicBezTo>
                  <a:cubicBezTo>
                    <a:pt x="19415" y="27549"/>
                    <a:pt x="19578" y="27583"/>
                    <a:pt x="19744" y="27666"/>
                  </a:cubicBezTo>
                  <a:cubicBezTo>
                    <a:pt x="20162" y="27092"/>
                    <a:pt x="19046" y="27278"/>
                    <a:pt x="19247" y="26751"/>
                  </a:cubicBezTo>
                  <a:cubicBezTo>
                    <a:pt x="19201" y="26037"/>
                    <a:pt x="21574" y="25665"/>
                    <a:pt x="21651" y="24362"/>
                  </a:cubicBezTo>
                  <a:cubicBezTo>
                    <a:pt x="21822" y="24199"/>
                    <a:pt x="21972" y="24133"/>
                    <a:pt x="22108" y="24133"/>
                  </a:cubicBezTo>
                  <a:cubicBezTo>
                    <a:pt x="22551" y="24133"/>
                    <a:pt x="22849" y="24834"/>
                    <a:pt x="23264" y="25107"/>
                  </a:cubicBezTo>
                  <a:cubicBezTo>
                    <a:pt x="22908" y="25929"/>
                    <a:pt x="22039" y="25929"/>
                    <a:pt x="21496" y="26518"/>
                  </a:cubicBezTo>
                  <a:lnTo>
                    <a:pt x="22753" y="26316"/>
                  </a:lnTo>
                  <a:cubicBezTo>
                    <a:pt x="23812" y="26415"/>
                    <a:pt x="23405" y="27801"/>
                    <a:pt x="24203" y="27801"/>
                  </a:cubicBezTo>
                  <a:cubicBezTo>
                    <a:pt x="24281" y="27801"/>
                    <a:pt x="24370" y="27788"/>
                    <a:pt x="24474" y="27759"/>
                  </a:cubicBezTo>
                  <a:cubicBezTo>
                    <a:pt x="24519" y="27550"/>
                    <a:pt x="24477" y="27340"/>
                    <a:pt x="24585" y="27187"/>
                  </a:cubicBezTo>
                  <a:lnTo>
                    <a:pt x="24585" y="27187"/>
                  </a:lnTo>
                  <a:cubicBezTo>
                    <a:pt x="24485" y="27320"/>
                    <a:pt x="24368" y="27471"/>
                    <a:pt x="24225" y="27471"/>
                  </a:cubicBezTo>
                  <a:cubicBezTo>
                    <a:pt x="24172" y="27471"/>
                    <a:pt x="24116" y="27450"/>
                    <a:pt x="24055" y="27402"/>
                  </a:cubicBezTo>
                  <a:cubicBezTo>
                    <a:pt x="23931" y="26782"/>
                    <a:pt x="24614" y="26472"/>
                    <a:pt x="24660" y="26316"/>
                  </a:cubicBezTo>
                  <a:lnTo>
                    <a:pt x="24660" y="26316"/>
                  </a:lnTo>
                  <a:cubicBezTo>
                    <a:pt x="24970" y="26921"/>
                    <a:pt x="24428" y="27588"/>
                    <a:pt x="24831" y="27867"/>
                  </a:cubicBezTo>
                  <a:lnTo>
                    <a:pt x="25001" y="26766"/>
                  </a:lnTo>
                  <a:cubicBezTo>
                    <a:pt x="25157" y="28240"/>
                    <a:pt x="26056" y="30240"/>
                    <a:pt x="26614" y="31155"/>
                  </a:cubicBezTo>
                  <a:cubicBezTo>
                    <a:pt x="26242" y="29263"/>
                    <a:pt x="25684" y="27076"/>
                    <a:pt x="24350" y="25805"/>
                  </a:cubicBezTo>
                  <a:cubicBezTo>
                    <a:pt x="22427" y="25029"/>
                    <a:pt x="24273" y="23525"/>
                    <a:pt x="24288" y="22315"/>
                  </a:cubicBezTo>
                  <a:cubicBezTo>
                    <a:pt x="23497" y="22206"/>
                    <a:pt x="23233" y="21555"/>
                    <a:pt x="23342" y="20811"/>
                  </a:cubicBezTo>
                  <a:cubicBezTo>
                    <a:pt x="23504" y="20676"/>
                    <a:pt x="23638" y="20622"/>
                    <a:pt x="23753" y="20622"/>
                  </a:cubicBezTo>
                  <a:cubicBezTo>
                    <a:pt x="24186" y="20622"/>
                    <a:pt x="24356" y="21371"/>
                    <a:pt x="24736" y="21371"/>
                  </a:cubicBezTo>
                  <a:cubicBezTo>
                    <a:pt x="24838" y="21371"/>
                    <a:pt x="24954" y="21318"/>
                    <a:pt x="25095" y="21183"/>
                  </a:cubicBezTo>
                  <a:cubicBezTo>
                    <a:pt x="24521" y="20640"/>
                    <a:pt x="24040" y="20299"/>
                    <a:pt x="23388" y="19880"/>
                  </a:cubicBezTo>
                  <a:lnTo>
                    <a:pt x="22846" y="16049"/>
                  </a:lnTo>
                  <a:lnTo>
                    <a:pt x="22846" y="16049"/>
                  </a:lnTo>
                  <a:cubicBezTo>
                    <a:pt x="22886" y="16057"/>
                    <a:pt x="22926" y="16061"/>
                    <a:pt x="22965" y="16061"/>
                  </a:cubicBezTo>
                  <a:cubicBezTo>
                    <a:pt x="23441" y="16061"/>
                    <a:pt x="23832" y="15485"/>
                    <a:pt x="23761" y="15041"/>
                  </a:cubicBezTo>
                  <a:lnTo>
                    <a:pt x="23761" y="15041"/>
                  </a:lnTo>
                  <a:cubicBezTo>
                    <a:pt x="23480" y="15085"/>
                    <a:pt x="23223" y="15117"/>
                    <a:pt x="22977" y="15117"/>
                  </a:cubicBezTo>
                  <a:cubicBezTo>
                    <a:pt x="22446" y="15117"/>
                    <a:pt x="21964" y="14970"/>
                    <a:pt x="21403" y="14483"/>
                  </a:cubicBezTo>
                  <a:cubicBezTo>
                    <a:pt x="21372" y="13909"/>
                    <a:pt x="20659" y="13521"/>
                    <a:pt x="21326" y="13133"/>
                  </a:cubicBezTo>
                  <a:lnTo>
                    <a:pt x="21326" y="13133"/>
                  </a:lnTo>
                  <a:cubicBezTo>
                    <a:pt x="21580" y="13232"/>
                    <a:pt x="21834" y="13498"/>
                    <a:pt x="22135" y="13498"/>
                  </a:cubicBezTo>
                  <a:cubicBezTo>
                    <a:pt x="22165" y="13498"/>
                    <a:pt x="22195" y="13496"/>
                    <a:pt x="22225" y="13490"/>
                  </a:cubicBezTo>
                  <a:cubicBezTo>
                    <a:pt x="20659" y="11582"/>
                    <a:pt x="21062" y="8760"/>
                    <a:pt x="19465" y="6728"/>
                  </a:cubicBezTo>
                  <a:cubicBezTo>
                    <a:pt x="19728" y="6107"/>
                    <a:pt x="20969" y="6340"/>
                    <a:pt x="20705" y="5518"/>
                  </a:cubicBezTo>
                  <a:lnTo>
                    <a:pt x="20705" y="5518"/>
                  </a:lnTo>
                  <a:cubicBezTo>
                    <a:pt x="20508" y="5574"/>
                    <a:pt x="20319" y="5598"/>
                    <a:pt x="20138" y="5598"/>
                  </a:cubicBezTo>
                  <a:cubicBezTo>
                    <a:pt x="19763" y="5598"/>
                    <a:pt x="19422" y="5494"/>
                    <a:pt x="19108" y="5348"/>
                  </a:cubicBezTo>
                  <a:cubicBezTo>
                    <a:pt x="18643" y="4277"/>
                    <a:pt x="17262" y="3579"/>
                    <a:pt x="17092" y="2540"/>
                  </a:cubicBezTo>
                  <a:cubicBezTo>
                    <a:pt x="16975" y="2573"/>
                    <a:pt x="16869" y="2587"/>
                    <a:pt x="16770" y="2587"/>
                  </a:cubicBezTo>
                  <a:cubicBezTo>
                    <a:pt x="15945" y="2587"/>
                    <a:pt x="15682" y="1562"/>
                    <a:pt x="14731" y="1562"/>
                  </a:cubicBezTo>
                  <a:cubicBezTo>
                    <a:pt x="14663" y="1562"/>
                    <a:pt x="14592" y="1568"/>
                    <a:pt x="14517" y="1579"/>
                  </a:cubicBezTo>
                  <a:cubicBezTo>
                    <a:pt x="14207" y="1424"/>
                    <a:pt x="14595" y="1082"/>
                    <a:pt x="14269" y="850"/>
                  </a:cubicBezTo>
                  <a:cubicBezTo>
                    <a:pt x="13217" y="619"/>
                    <a:pt x="11524" y="1"/>
                    <a:pt x="9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66" name="Google Shape;17166;p30"/>
            <p:cNvSpPr/>
            <p:nvPr/>
          </p:nvSpPr>
          <p:spPr>
            <a:xfrm>
              <a:off x="4676775" y="1262850"/>
              <a:ext cx="37250" cy="24350"/>
            </a:xfrm>
            <a:custGeom>
              <a:avLst/>
              <a:gdLst/>
              <a:ahLst/>
              <a:cxnLst/>
              <a:rect l="l" t="t" r="r" b="b"/>
              <a:pathLst>
                <a:path w="1490" h="974" extrusionOk="0">
                  <a:moveTo>
                    <a:pt x="422" y="0"/>
                  </a:moveTo>
                  <a:cubicBezTo>
                    <a:pt x="265" y="0"/>
                    <a:pt x="117" y="69"/>
                    <a:pt x="1" y="251"/>
                  </a:cubicBezTo>
                  <a:cubicBezTo>
                    <a:pt x="193" y="663"/>
                    <a:pt x="324" y="965"/>
                    <a:pt x="781" y="965"/>
                  </a:cubicBezTo>
                  <a:cubicBezTo>
                    <a:pt x="841" y="965"/>
                    <a:pt x="906" y="960"/>
                    <a:pt x="978" y="949"/>
                  </a:cubicBezTo>
                  <a:cubicBezTo>
                    <a:pt x="1002" y="966"/>
                    <a:pt x="1032" y="974"/>
                    <a:pt x="1064" y="974"/>
                  </a:cubicBezTo>
                  <a:cubicBezTo>
                    <a:pt x="1239" y="974"/>
                    <a:pt x="1489" y="743"/>
                    <a:pt x="1319" y="468"/>
                  </a:cubicBezTo>
                  <a:cubicBezTo>
                    <a:pt x="1110" y="291"/>
                    <a:pt x="746" y="0"/>
                    <a:pt x="4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67" name="Google Shape;17167;p30"/>
            <p:cNvSpPr/>
            <p:nvPr/>
          </p:nvSpPr>
          <p:spPr>
            <a:xfrm>
              <a:off x="4739600" y="1433900"/>
              <a:ext cx="120225" cy="116775"/>
            </a:xfrm>
            <a:custGeom>
              <a:avLst/>
              <a:gdLst/>
              <a:ahLst/>
              <a:cxnLst/>
              <a:rect l="l" t="t" r="r" b="b"/>
              <a:pathLst>
                <a:path w="4809" h="4671" extrusionOk="0">
                  <a:moveTo>
                    <a:pt x="1225" y="1"/>
                  </a:moveTo>
                  <a:cubicBezTo>
                    <a:pt x="0" y="2032"/>
                    <a:pt x="2420" y="3366"/>
                    <a:pt x="3738" y="4514"/>
                  </a:cubicBezTo>
                  <a:cubicBezTo>
                    <a:pt x="3811" y="4623"/>
                    <a:pt x="3961" y="4670"/>
                    <a:pt x="4119" y="4670"/>
                  </a:cubicBezTo>
                  <a:cubicBezTo>
                    <a:pt x="4367" y="4670"/>
                    <a:pt x="4634" y="4554"/>
                    <a:pt x="4653" y="4374"/>
                  </a:cubicBezTo>
                  <a:cubicBezTo>
                    <a:pt x="4808" y="3087"/>
                    <a:pt x="3149" y="2978"/>
                    <a:pt x="2435" y="2094"/>
                  </a:cubicBezTo>
                  <a:cubicBezTo>
                    <a:pt x="2327" y="1334"/>
                    <a:pt x="1939" y="249"/>
                    <a:pt x="1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68" name="Google Shape;17168;p30"/>
            <p:cNvSpPr/>
            <p:nvPr/>
          </p:nvSpPr>
          <p:spPr>
            <a:xfrm>
              <a:off x="4200500" y="1612050"/>
              <a:ext cx="21175" cy="13800"/>
            </a:xfrm>
            <a:custGeom>
              <a:avLst/>
              <a:gdLst/>
              <a:ahLst/>
              <a:cxnLst/>
              <a:rect l="l" t="t" r="r" b="b"/>
              <a:pathLst>
                <a:path w="847" h="552" extrusionOk="0">
                  <a:moveTo>
                    <a:pt x="541" y="0"/>
                  </a:moveTo>
                  <a:cubicBezTo>
                    <a:pt x="1" y="0"/>
                    <a:pt x="846" y="407"/>
                    <a:pt x="130" y="536"/>
                  </a:cubicBezTo>
                  <a:cubicBezTo>
                    <a:pt x="156" y="547"/>
                    <a:pt x="184" y="551"/>
                    <a:pt x="214" y="551"/>
                  </a:cubicBezTo>
                  <a:cubicBezTo>
                    <a:pt x="456" y="551"/>
                    <a:pt x="800" y="243"/>
                    <a:pt x="704" y="9"/>
                  </a:cubicBezTo>
                  <a:cubicBezTo>
                    <a:pt x="639" y="3"/>
                    <a:pt x="585" y="0"/>
                    <a:pt x="5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69" name="Google Shape;17169;p30"/>
            <p:cNvSpPr/>
            <p:nvPr/>
          </p:nvSpPr>
          <p:spPr>
            <a:xfrm>
              <a:off x="4439375" y="1679950"/>
              <a:ext cx="22900" cy="20350"/>
            </a:xfrm>
            <a:custGeom>
              <a:avLst/>
              <a:gdLst/>
              <a:ahLst/>
              <a:cxnLst/>
              <a:rect l="l" t="t" r="r" b="b"/>
              <a:pathLst>
                <a:path w="916" h="814" extrusionOk="0">
                  <a:moveTo>
                    <a:pt x="201" y="1"/>
                  </a:moveTo>
                  <a:cubicBezTo>
                    <a:pt x="171" y="1"/>
                    <a:pt x="141" y="3"/>
                    <a:pt x="113" y="7"/>
                  </a:cubicBezTo>
                  <a:cubicBezTo>
                    <a:pt x="153" y="179"/>
                    <a:pt x="1" y="589"/>
                    <a:pt x="158" y="589"/>
                  </a:cubicBezTo>
                  <a:cubicBezTo>
                    <a:pt x="185" y="589"/>
                    <a:pt x="221" y="577"/>
                    <a:pt x="268" y="550"/>
                  </a:cubicBezTo>
                  <a:lnTo>
                    <a:pt x="439" y="317"/>
                  </a:lnTo>
                  <a:lnTo>
                    <a:pt x="439" y="317"/>
                  </a:lnTo>
                  <a:cubicBezTo>
                    <a:pt x="529" y="362"/>
                    <a:pt x="575" y="697"/>
                    <a:pt x="411" y="803"/>
                  </a:cubicBezTo>
                  <a:lnTo>
                    <a:pt x="411" y="803"/>
                  </a:lnTo>
                  <a:lnTo>
                    <a:pt x="718" y="628"/>
                  </a:lnTo>
                  <a:cubicBezTo>
                    <a:pt x="915" y="206"/>
                    <a:pt x="500" y="1"/>
                    <a:pt x="201" y="1"/>
                  </a:cubicBezTo>
                  <a:close/>
                  <a:moveTo>
                    <a:pt x="411" y="803"/>
                  </a:moveTo>
                  <a:lnTo>
                    <a:pt x="393" y="814"/>
                  </a:lnTo>
                  <a:cubicBezTo>
                    <a:pt x="399" y="810"/>
                    <a:pt x="405" y="807"/>
                    <a:pt x="411" y="8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70" name="Google Shape;17170;p30"/>
            <p:cNvSpPr/>
            <p:nvPr/>
          </p:nvSpPr>
          <p:spPr>
            <a:xfrm>
              <a:off x="4422800" y="1712675"/>
              <a:ext cx="32600" cy="41900"/>
            </a:xfrm>
            <a:custGeom>
              <a:avLst/>
              <a:gdLst/>
              <a:ahLst/>
              <a:cxnLst/>
              <a:rect l="l" t="t" r="r" b="b"/>
              <a:pathLst>
                <a:path w="1304" h="1676" extrusionOk="0">
                  <a:moveTo>
                    <a:pt x="1211" y="1"/>
                  </a:moveTo>
                  <a:lnTo>
                    <a:pt x="621" y="1288"/>
                  </a:lnTo>
                  <a:lnTo>
                    <a:pt x="420" y="823"/>
                  </a:lnTo>
                  <a:cubicBezTo>
                    <a:pt x="420" y="1257"/>
                    <a:pt x="1" y="1319"/>
                    <a:pt x="420" y="1676"/>
                  </a:cubicBezTo>
                  <a:cubicBezTo>
                    <a:pt x="854" y="1335"/>
                    <a:pt x="1304" y="606"/>
                    <a:pt x="1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71" name="Google Shape;17171;p30"/>
            <p:cNvSpPr/>
            <p:nvPr/>
          </p:nvSpPr>
          <p:spPr>
            <a:xfrm>
              <a:off x="4377825" y="1732850"/>
              <a:ext cx="6225" cy="17075"/>
            </a:xfrm>
            <a:custGeom>
              <a:avLst/>
              <a:gdLst/>
              <a:ahLst/>
              <a:cxnLst/>
              <a:rect l="l" t="t" r="r" b="b"/>
              <a:pathLst>
                <a:path w="249" h="683" extrusionOk="0">
                  <a:moveTo>
                    <a:pt x="78" y="0"/>
                  </a:moveTo>
                  <a:lnTo>
                    <a:pt x="1" y="435"/>
                  </a:lnTo>
                  <a:lnTo>
                    <a:pt x="63" y="357"/>
                  </a:lnTo>
                  <a:lnTo>
                    <a:pt x="249" y="68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72" name="Google Shape;17172;p30"/>
            <p:cNvSpPr/>
            <p:nvPr/>
          </p:nvSpPr>
          <p:spPr>
            <a:xfrm>
              <a:off x="4367450" y="1760225"/>
              <a:ext cx="14175" cy="20000"/>
            </a:xfrm>
            <a:custGeom>
              <a:avLst/>
              <a:gdLst/>
              <a:ahLst/>
              <a:cxnLst/>
              <a:rect l="l" t="t" r="r" b="b"/>
              <a:pathLst>
                <a:path w="567" h="800" extrusionOk="0">
                  <a:moveTo>
                    <a:pt x="382" y="1"/>
                  </a:moveTo>
                  <a:cubicBezTo>
                    <a:pt x="0" y="1"/>
                    <a:pt x="107" y="800"/>
                    <a:pt x="346" y="800"/>
                  </a:cubicBezTo>
                  <a:cubicBezTo>
                    <a:pt x="373" y="800"/>
                    <a:pt x="401" y="789"/>
                    <a:pt x="431" y="767"/>
                  </a:cubicBezTo>
                  <a:cubicBezTo>
                    <a:pt x="566" y="497"/>
                    <a:pt x="431" y="50"/>
                    <a:pt x="496" y="21"/>
                  </a:cubicBezTo>
                  <a:lnTo>
                    <a:pt x="496" y="21"/>
                  </a:lnTo>
                  <a:cubicBezTo>
                    <a:pt x="510" y="26"/>
                    <a:pt x="525" y="31"/>
                    <a:pt x="540" y="38"/>
                  </a:cubicBezTo>
                  <a:cubicBezTo>
                    <a:pt x="524" y="25"/>
                    <a:pt x="512" y="20"/>
                    <a:pt x="503" y="20"/>
                  </a:cubicBezTo>
                  <a:cubicBezTo>
                    <a:pt x="501" y="20"/>
                    <a:pt x="498" y="20"/>
                    <a:pt x="496" y="21"/>
                  </a:cubicBezTo>
                  <a:lnTo>
                    <a:pt x="496" y="21"/>
                  </a:lnTo>
                  <a:cubicBezTo>
                    <a:pt x="454" y="7"/>
                    <a:pt x="416" y="1"/>
                    <a:pt x="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73" name="Google Shape;17173;p30"/>
            <p:cNvSpPr/>
            <p:nvPr/>
          </p:nvSpPr>
          <p:spPr>
            <a:xfrm>
              <a:off x="4598825" y="1811950"/>
              <a:ext cx="22525" cy="23875"/>
            </a:xfrm>
            <a:custGeom>
              <a:avLst/>
              <a:gdLst/>
              <a:ahLst/>
              <a:cxnLst/>
              <a:rect l="l" t="t" r="r" b="b"/>
              <a:pathLst>
                <a:path w="901" h="955" extrusionOk="0">
                  <a:moveTo>
                    <a:pt x="436" y="0"/>
                  </a:moveTo>
                  <a:cubicBezTo>
                    <a:pt x="451" y="202"/>
                    <a:pt x="668" y="590"/>
                    <a:pt x="311" y="652"/>
                  </a:cubicBezTo>
                  <a:lnTo>
                    <a:pt x="79" y="481"/>
                  </a:lnTo>
                  <a:lnTo>
                    <a:pt x="79" y="481"/>
                  </a:lnTo>
                  <a:cubicBezTo>
                    <a:pt x="1" y="625"/>
                    <a:pt x="273" y="954"/>
                    <a:pt x="482" y="954"/>
                  </a:cubicBezTo>
                  <a:cubicBezTo>
                    <a:pt x="521" y="954"/>
                    <a:pt x="559" y="943"/>
                    <a:pt x="591" y="915"/>
                  </a:cubicBezTo>
                  <a:cubicBezTo>
                    <a:pt x="544" y="636"/>
                    <a:pt x="901" y="156"/>
                    <a:pt x="4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74" name="Google Shape;17174;p30"/>
            <p:cNvSpPr/>
            <p:nvPr/>
          </p:nvSpPr>
          <p:spPr>
            <a:xfrm>
              <a:off x="4625250" y="1866250"/>
              <a:ext cx="20150" cy="21850"/>
            </a:xfrm>
            <a:custGeom>
              <a:avLst/>
              <a:gdLst/>
              <a:ahLst/>
              <a:cxnLst/>
              <a:rect l="l" t="t" r="r" b="b"/>
              <a:pathLst>
                <a:path w="806" h="874" extrusionOk="0">
                  <a:moveTo>
                    <a:pt x="334" y="0"/>
                  </a:moveTo>
                  <a:cubicBezTo>
                    <a:pt x="241" y="0"/>
                    <a:pt x="139" y="66"/>
                    <a:pt x="30" y="232"/>
                  </a:cubicBezTo>
                  <a:cubicBezTo>
                    <a:pt x="1" y="451"/>
                    <a:pt x="136" y="874"/>
                    <a:pt x="486" y="874"/>
                  </a:cubicBezTo>
                  <a:cubicBezTo>
                    <a:pt x="509" y="874"/>
                    <a:pt x="532" y="872"/>
                    <a:pt x="557" y="868"/>
                  </a:cubicBezTo>
                  <a:lnTo>
                    <a:pt x="805" y="620"/>
                  </a:lnTo>
                  <a:cubicBezTo>
                    <a:pt x="709" y="340"/>
                    <a:pt x="544" y="0"/>
                    <a:pt x="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7175" name="Google Shape;17175;p30"/>
          <p:cNvSpPr txBox="1">
            <a:spLocks noGrp="1"/>
          </p:cNvSpPr>
          <p:nvPr>
            <p:ph type="ctrTitle"/>
          </p:nvPr>
        </p:nvSpPr>
        <p:spPr>
          <a:xfrm>
            <a:off x="1881904" y="1094319"/>
            <a:ext cx="5436858" cy="1526606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/>
          <a:p>
            <a:r>
              <a:rPr lang="tr-TR" sz="6300" dirty="0">
                <a:latin typeface="Comic Sans MS" panose="030F0702030302020204" pitchFamily="66" charset="0"/>
              </a:rPr>
              <a:t>ÖZEL EĞİTİM</a:t>
            </a:r>
            <a:endParaRPr sz="6300" dirty="0">
              <a:latin typeface="Comic Sans MS" panose="030F0702030302020204" pitchFamily="66" charset="0"/>
            </a:endParaRPr>
          </a:p>
        </p:txBody>
      </p:sp>
      <p:sp>
        <p:nvSpPr>
          <p:cNvPr id="17176" name="Google Shape;17176;p30"/>
          <p:cNvSpPr txBox="1">
            <a:spLocks noGrp="1"/>
          </p:cNvSpPr>
          <p:nvPr>
            <p:ph type="subTitle" idx="1"/>
          </p:nvPr>
        </p:nvSpPr>
        <p:spPr>
          <a:xfrm>
            <a:off x="2210454" y="3192324"/>
            <a:ext cx="4689461" cy="1039875"/>
          </a:xfrm>
          <a:prstGeom prst="rect">
            <a:avLst/>
          </a:prstGeom>
        </p:spPr>
        <p:txBody>
          <a:bodyPr spcFirstLastPara="1" wrap="square" lIns="107269" tIns="107269" rIns="107269" bIns="107269" anchor="t" anchorCtr="0">
            <a:noAutofit/>
          </a:bodyPr>
          <a:lstStyle/>
          <a:p>
            <a:pPr marL="0" indent="0"/>
            <a:r>
              <a:rPr lang="tr-TR" sz="2600" b="1" dirty="0"/>
              <a:t>Bartın Şehit Ahmet Seçen Rehberlik ve Araştırma Merkezi</a:t>
            </a:r>
            <a:endParaRPr sz="2600" b="1" dirty="0"/>
          </a:p>
        </p:txBody>
      </p:sp>
      <p:grpSp>
        <p:nvGrpSpPr>
          <p:cNvPr id="17177" name="Google Shape;17177;p30"/>
          <p:cNvGrpSpPr/>
          <p:nvPr/>
        </p:nvGrpSpPr>
        <p:grpSpPr>
          <a:xfrm>
            <a:off x="-53303" y="110415"/>
            <a:ext cx="1404115" cy="1076871"/>
            <a:chOff x="2299675" y="1481450"/>
            <a:chExt cx="2777725" cy="3138700"/>
          </a:xfrm>
        </p:grpSpPr>
        <p:sp>
          <p:nvSpPr>
            <p:cNvPr id="17178" name="Google Shape;17178;p30"/>
            <p:cNvSpPr/>
            <p:nvPr/>
          </p:nvSpPr>
          <p:spPr>
            <a:xfrm>
              <a:off x="2299675" y="1579200"/>
              <a:ext cx="354250" cy="512875"/>
            </a:xfrm>
            <a:custGeom>
              <a:avLst/>
              <a:gdLst/>
              <a:ahLst/>
              <a:cxnLst/>
              <a:rect l="l" t="t" r="r" b="b"/>
              <a:pathLst>
                <a:path w="14170" h="20515" extrusionOk="0">
                  <a:moveTo>
                    <a:pt x="3192" y="0"/>
                  </a:moveTo>
                  <a:cubicBezTo>
                    <a:pt x="3192" y="0"/>
                    <a:pt x="1" y="4025"/>
                    <a:pt x="1108" y="11537"/>
                  </a:cubicBezTo>
                  <a:cubicBezTo>
                    <a:pt x="2295" y="19665"/>
                    <a:pt x="5694" y="20514"/>
                    <a:pt x="7063" y="20514"/>
                  </a:cubicBezTo>
                  <a:cubicBezTo>
                    <a:pt x="7425" y="20514"/>
                    <a:pt x="7645" y="20455"/>
                    <a:pt x="7645" y="20455"/>
                  </a:cubicBezTo>
                  <a:lnTo>
                    <a:pt x="14169" y="19503"/>
                  </a:lnTo>
                  <a:lnTo>
                    <a:pt x="13681" y="3417"/>
                  </a:lnTo>
                  <a:lnTo>
                    <a:pt x="3192" y="0"/>
                  </a:lnTo>
                  <a:close/>
                </a:path>
              </a:pathLst>
            </a:custGeom>
            <a:solidFill>
              <a:srgbClr val="D4B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79" name="Google Shape;17179;p30"/>
            <p:cNvSpPr/>
            <p:nvPr/>
          </p:nvSpPr>
          <p:spPr>
            <a:xfrm>
              <a:off x="2408325" y="1939350"/>
              <a:ext cx="76225" cy="74450"/>
            </a:xfrm>
            <a:custGeom>
              <a:avLst/>
              <a:gdLst/>
              <a:ahLst/>
              <a:cxnLst/>
              <a:rect l="l" t="t" r="r" b="b"/>
              <a:pathLst>
                <a:path w="3049" h="2978" extrusionOk="0">
                  <a:moveTo>
                    <a:pt x="834" y="1"/>
                  </a:moveTo>
                  <a:cubicBezTo>
                    <a:pt x="834" y="1"/>
                    <a:pt x="0" y="477"/>
                    <a:pt x="0" y="1430"/>
                  </a:cubicBezTo>
                  <a:cubicBezTo>
                    <a:pt x="0" y="2382"/>
                    <a:pt x="417" y="2977"/>
                    <a:pt x="417" y="2977"/>
                  </a:cubicBezTo>
                  <a:lnTo>
                    <a:pt x="3048" y="2144"/>
                  </a:lnTo>
                  <a:lnTo>
                    <a:pt x="2751" y="656"/>
                  </a:lnTo>
                  <a:cubicBezTo>
                    <a:pt x="2751" y="656"/>
                    <a:pt x="2048" y="120"/>
                    <a:pt x="834" y="1"/>
                  </a:cubicBezTo>
                  <a:close/>
                </a:path>
              </a:pathLst>
            </a:custGeom>
            <a:solidFill>
              <a:srgbClr val="6E4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80" name="Google Shape;17180;p30"/>
            <p:cNvSpPr/>
            <p:nvPr/>
          </p:nvSpPr>
          <p:spPr>
            <a:xfrm>
              <a:off x="2409225" y="1898875"/>
              <a:ext cx="238725" cy="193050"/>
            </a:xfrm>
            <a:custGeom>
              <a:avLst/>
              <a:gdLst/>
              <a:ahLst/>
              <a:cxnLst/>
              <a:rect l="l" t="t" r="r" b="b"/>
              <a:pathLst>
                <a:path w="9549" h="7722" extrusionOk="0">
                  <a:moveTo>
                    <a:pt x="9549" y="1"/>
                  </a:moveTo>
                  <a:lnTo>
                    <a:pt x="9549" y="1"/>
                  </a:lnTo>
                  <a:cubicBezTo>
                    <a:pt x="9549" y="1"/>
                    <a:pt x="5084" y="262"/>
                    <a:pt x="3179" y="310"/>
                  </a:cubicBezTo>
                  <a:cubicBezTo>
                    <a:pt x="596" y="382"/>
                    <a:pt x="0" y="2548"/>
                    <a:pt x="0" y="2548"/>
                  </a:cubicBezTo>
                  <a:cubicBezTo>
                    <a:pt x="310" y="2163"/>
                    <a:pt x="794" y="1934"/>
                    <a:pt x="1248" y="1934"/>
                  </a:cubicBezTo>
                  <a:cubicBezTo>
                    <a:pt x="1944" y="1934"/>
                    <a:pt x="2569" y="2474"/>
                    <a:pt x="2381" y="3822"/>
                  </a:cubicBezTo>
                  <a:cubicBezTo>
                    <a:pt x="2072" y="6049"/>
                    <a:pt x="310" y="6847"/>
                    <a:pt x="310" y="6847"/>
                  </a:cubicBezTo>
                  <a:cubicBezTo>
                    <a:pt x="310" y="6847"/>
                    <a:pt x="1001" y="7722"/>
                    <a:pt x="2561" y="7722"/>
                  </a:cubicBezTo>
                  <a:cubicBezTo>
                    <a:pt x="2774" y="7722"/>
                    <a:pt x="3004" y="7705"/>
                    <a:pt x="3251" y="7668"/>
                  </a:cubicBezTo>
                  <a:cubicBezTo>
                    <a:pt x="6168" y="7239"/>
                    <a:pt x="8537" y="6989"/>
                    <a:pt x="9013" y="6037"/>
                  </a:cubicBezTo>
                  <a:cubicBezTo>
                    <a:pt x="9489" y="5084"/>
                    <a:pt x="9549" y="1"/>
                    <a:pt x="9549" y="1"/>
                  </a:cubicBezTo>
                  <a:close/>
                </a:path>
              </a:pathLst>
            </a:custGeom>
            <a:solidFill>
              <a:srgbClr val="CFB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81" name="Google Shape;17181;p30"/>
            <p:cNvSpPr/>
            <p:nvPr/>
          </p:nvSpPr>
          <p:spPr>
            <a:xfrm>
              <a:off x="2371125" y="1481450"/>
              <a:ext cx="2550625" cy="3130300"/>
            </a:xfrm>
            <a:custGeom>
              <a:avLst/>
              <a:gdLst/>
              <a:ahLst/>
              <a:cxnLst/>
              <a:rect l="l" t="t" r="r" b="b"/>
              <a:pathLst>
                <a:path w="102025" h="125212" extrusionOk="0">
                  <a:moveTo>
                    <a:pt x="75406" y="0"/>
                  </a:moveTo>
                  <a:cubicBezTo>
                    <a:pt x="74507" y="0"/>
                    <a:pt x="73364" y="323"/>
                    <a:pt x="71914" y="1112"/>
                  </a:cubicBezTo>
                  <a:cubicBezTo>
                    <a:pt x="71914" y="1112"/>
                    <a:pt x="63296" y="5022"/>
                    <a:pt x="51184" y="5022"/>
                  </a:cubicBezTo>
                  <a:cubicBezTo>
                    <a:pt x="50233" y="5022"/>
                    <a:pt x="49260" y="4998"/>
                    <a:pt x="48268" y="4946"/>
                  </a:cubicBezTo>
                  <a:cubicBezTo>
                    <a:pt x="35354" y="4257"/>
                    <a:pt x="18577" y="2285"/>
                    <a:pt x="10762" y="2285"/>
                  </a:cubicBezTo>
                  <a:cubicBezTo>
                    <a:pt x="10334" y="2285"/>
                    <a:pt x="9933" y="2291"/>
                    <a:pt x="9561" y="2303"/>
                  </a:cubicBezTo>
                  <a:cubicBezTo>
                    <a:pt x="2381" y="2541"/>
                    <a:pt x="619" y="3017"/>
                    <a:pt x="0" y="4470"/>
                  </a:cubicBezTo>
                  <a:cubicBezTo>
                    <a:pt x="0" y="4470"/>
                    <a:pt x="125" y="4187"/>
                    <a:pt x="442" y="4187"/>
                  </a:cubicBezTo>
                  <a:cubicBezTo>
                    <a:pt x="1001" y="4187"/>
                    <a:pt x="2162" y="5070"/>
                    <a:pt x="4298" y="9959"/>
                  </a:cubicBezTo>
                  <a:cubicBezTo>
                    <a:pt x="7656" y="17602"/>
                    <a:pt x="10752" y="45320"/>
                    <a:pt x="11478" y="51999"/>
                  </a:cubicBezTo>
                  <a:cubicBezTo>
                    <a:pt x="12192" y="58679"/>
                    <a:pt x="12192" y="64191"/>
                    <a:pt x="13145" y="65144"/>
                  </a:cubicBezTo>
                  <a:cubicBezTo>
                    <a:pt x="14097" y="66096"/>
                    <a:pt x="34647" y="73026"/>
                    <a:pt x="34647" y="73026"/>
                  </a:cubicBezTo>
                  <a:cubicBezTo>
                    <a:pt x="34647" y="73026"/>
                    <a:pt x="14823" y="68251"/>
                    <a:pt x="13621" y="68251"/>
                  </a:cubicBezTo>
                  <a:cubicBezTo>
                    <a:pt x="12430" y="68251"/>
                    <a:pt x="12192" y="70406"/>
                    <a:pt x="12907" y="73026"/>
                  </a:cubicBezTo>
                  <a:cubicBezTo>
                    <a:pt x="13621" y="75669"/>
                    <a:pt x="15776" y="86408"/>
                    <a:pt x="15776" y="90945"/>
                  </a:cubicBezTo>
                  <a:cubicBezTo>
                    <a:pt x="15776" y="95493"/>
                    <a:pt x="16014" y="98124"/>
                    <a:pt x="17919" y="100505"/>
                  </a:cubicBezTo>
                  <a:cubicBezTo>
                    <a:pt x="19824" y="102887"/>
                    <a:pt x="35124" y="103851"/>
                    <a:pt x="35124" y="103851"/>
                  </a:cubicBezTo>
                  <a:lnTo>
                    <a:pt x="19824" y="104089"/>
                  </a:lnTo>
                  <a:cubicBezTo>
                    <a:pt x="19824" y="104089"/>
                    <a:pt x="19824" y="106244"/>
                    <a:pt x="21491" y="110292"/>
                  </a:cubicBezTo>
                  <a:cubicBezTo>
                    <a:pt x="23158" y="114364"/>
                    <a:pt x="28182" y="123913"/>
                    <a:pt x="32730" y="125104"/>
                  </a:cubicBezTo>
                  <a:cubicBezTo>
                    <a:pt x="33010" y="125177"/>
                    <a:pt x="33376" y="125211"/>
                    <a:pt x="33820" y="125211"/>
                  </a:cubicBezTo>
                  <a:cubicBezTo>
                    <a:pt x="40591" y="125211"/>
                    <a:pt x="65468" y="117222"/>
                    <a:pt x="76462" y="117222"/>
                  </a:cubicBezTo>
                  <a:cubicBezTo>
                    <a:pt x="88166" y="117222"/>
                    <a:pt x="102025" y="116984"/>
                    <a:pt x="102025" y="116984"/>
                  </a:cubicBezTo>
                  <a:cubicBezTo>
                    <a:pt x="102025" y="116984"/>
                    <a:pt x="98203" y="98589"/>
                    <a:pt x="91500" y="79241"/>
                  </a:cubicBezTo>
                  <a:cubicBezTo>
                    <a:pt x="84820" y="59893"/>
                    <a:pt x="77403" y="33128"/>
                    <a:pt x="76926" y="24770"/>
                  </a:cubicBezTo>
                  <a:cubicBezTo>
                    <a:pt x="76450" y="16400"/>
                    <a:pt x="76688" y="11864"/>
                    <a:pt x="76926" y="8042"/>
                  </a:cubicBezTo>
                  <a:lnTo>
                    <a:pt x="76926" y="8042"/>
                  </a:lnTo>
                  <a:cubicBezTo>
                    <a:pt x="76926" y="8042"/>
                    <a:pt x="68568" y="10197"/>
                    <a:pt x="63556" y="10673"/>
                  </a:cubicBezTo>
                  <a:cubicBezTo>
                    <a:pt x="58531" y="11149"/>
                    <a:pt x="54471" y="11149"/>
                    <a:pt x="54471" y="11149"/>
                  </a:cubicBezTo>
                  <a:cubicBezTo>
                    <a:pt x="54471" y="11149"/>
                    <a:pt x="67140" y="9244"/>
                    <a:pt x="72866" y="7792"/>
                  </a:cubicBezTo>
                  <a:lnTo>
                    <a:pt x="78593" y="6363"/>
                  </a:lnTo>
                  <a:cubicBezTo>
                    <a:pt x="78593" y="6363"/>
                    <a:pt x="79403" y="0"/>
                    <a:pt x="75406" y="0"/>
                  </a:cubicBezTo>
                  <a:close/>
                </a:path>
              </a:pathLst>
            </a:custGeom>
            <a:solidFill>
              <a:srgbClr val="E3CD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82" name="Google Shape;17182;p30"/>
            <p:cNvSpPr/>
            <p:nvPr/>
          </p:nvSpPr>
          <p:spPr>
            <a:xfrm>
              <a:off x="3242950" y="4093375"/>
              <a:ext cx="352750" cy="354650"/>
            </a:xfrm>
            <a:custGeom>
              <a:avLst/>
              <a:gdLst/>
              <a:ahLst/>
              <a:cxnLst/>
              <a:rect l="l" t="t" r="r" b="b"/>
              <a:pathLst>
                <a:path w="14110" h="14186" extrusionOk="0">
                  <a:moveTo>
                    <a:pt x="6297" y="1"/>
                  </a:moveTo>
                  <a:cubicBezTo>
                    <a:pt x="4576" y="1"/>
                    <a:pt x="2423" y="338"/>
                    <a:pt x="1548" y="1874"/>
                  </a:cubicBezTo>
                  <a:cubicBezTo>
                    <a:pt x="1" y="4625"/>
                    <a:pt x="2144" y="14185"/>
                    <a:pt x="2144" y="14185"/>
                  </a:cubicBezTo>
                  <a:cubicBezTo>
                    <a:pt x="2144" y="14185"/>
                    <a:pt x="4894" y="9768"/>
                    <a:pt x="7156" y="9411"/>
                  </a:cubicBezTo>
                  <a:cubicBezTo>
                    <a:pt x="9418" y="9054"/>
                    <a:pt x="13252" y="8935"/>
                    <a:pt x="13252" y="8935"/>
                  </a:cubicBezTo>
                  <a:cubicBezTo>
                    <a:pt x="13252" y="8935"/>
                    <a:pt x="14110" y="922"/>
                    <a:pt x="8728" y="208"/>
                  </a:cubicBezTo>
                  <a:cubicBezTo>
                    <a:pt x="8728" y="208"/>
                    <a:pt x="7645" y="1"/>
                    <a:pt x="6297" y="1"/>
                  </a:cubicBezTo>
                  <a:close/>
                </a:path>
              </a:pathLst>
            </a:custGeom>
            <a:solidFill>
              <a:srgbClr val="6E4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83" name="Google Shape;17183;p30"/>
            <p:cNvSpPr/>
            <p:nvPr/>
          </p:nvSpPr>
          <p:spPr>
            <a:xfrm>
              <a:off x="3095025" y="3852250"/>
              <a:ext cx="1982375" cy="767900"/>
            </a:xfrm>
            <a:custGeom>
              <a:avLst/>
              <a:gdLst/>
              <a:ahLst/>
              <a:cxnLst/>
              <a:rect l="l" t="t" r="r" b="b"/>
              <a:pathLst>
                <a:path w="79295" h="30716" extrusionOk="0">
                  <a:moveTo>
                    <a:pt x="65002" y="1"/>
                  </a:moveTo>
                  <a:cubicBezTo>
                    <a:pt x="61013" y="1"/>
                    <a:pt x="57507" y="1197"/>
                    <a:pt x="57507" y="1197"/>
                  </a:cubicBezTo>
                  <a:cubicBezTo>
                    <a:pt x="57507" y="1197"/>
                    <a:pt x="17205" y="7721"/>
                    <a:pt x="13228" y="8519"/>
                  </a:cubicBezTo>
                  <a:cubicBezTo>
                    <a:pt x="9263" y="9329"/>
                    <a:pt x="7501" y="10674"/>
                    <a:pt x="7144" y="12448"/>
                  </a:cubicBezTo>
                  <a:cubicBezTo>
                    <a:pt x="7144" y="12448"/>
                    <a:pt x="9386" y="10060"/>
                    <a:pt x="11417" y="10060"/>
                  </a:cubicBezTo>
                  <a:cubicBezTo>
                    <a:pt x="12557" y="10060"/>
                    <a:pt x="13631" y="10812"/>
                    <a:pt x="14204" y="13162"/>
                  </a:cubicBezTo>
                  <a:cubicBezTo>
                    <a:pt x="15800" y="19687"/>
                    <a:pt x="11502" y="29724"/>
                    <a:pt x="6561" y="29879"/>
                  </a:cubicBezTo>
                  <a:cubicBezTo>
                    <a:pt x="6392" y="29884"/>
                    <a:pt x="6227" y="29887"/>
                    <a:pt x="6066" y="29887"/>
                  </a:cubicBezTo>
                  <a:cubicBezTo>
                    <a:pt x="1511" y="29887"/>
                    <a:pt x="1" y="27689"/>
                    <a:pt x="0" y="27688"/>
                  </a:cubicBezTo>
                  <a:lnTo>
                    <a:pt x="0" y="27688"/>
                  </a:lnTo>
                  <a:cubicBezTo>
                    <a:pt x="1" y="27689"/>
                    <a:pt x="1714" y="30716"/>
                    <a:pt x="6543" y="30716"/>
                  </a:cubicBezTo>
                  <a:cubicBezTo>
                    <a:pt x="6854" y="30716"/>
                    <a:pt x="7177" y="30703"/>
                    <a:pt x="7513" y="30676"/>
                  </a:cubicBezTo>
                  <a:cubicBezTo>
                    <a:pt x="14978" y="30081"/>
                    <a:pt x="28682" y="26212"/>
                    <a:pt x="39839" y="24616"/>
                  </a:cubicBezTo>
                  <a:cubicBezTo>
                    <a:pt x="49340" y="23256"/>
                    <a:pt x="64527" y="22830"/>
                    <a:pt x="70569" y="22830"/>
                  </a:cubicBezTo>
                  <a:cubicBezTo>
                    <a:pt x="71614" y="22830"/>
                    <a:pt x="72386" y="22843"/>
                    <a:pt x="72807" y="22866"/>
                  </a:cubicBezTo>
                  <a:cubicBezTo>
                    <a:pt x="72832" y="22867"/>
                    <a:pt x="72858" y="22868"/>
                    <a:pt x="72884" y="22868"/>
                  </a:cubicBezTo>
                  <a:cubicBezTo>
                    <a:pt x="75741" y="22868"/>
                    <a:pt x="79295" y="14345"/>
                    <a:pt x="75188" y="5495"/>
                  </a:cubicBezTo>
                  <a:cubicBezTo>
                    <a:pt x="73153" y="1115"/>
                    <a:pt x="68852" y="1"/>
                    <a:pt x="65002" y="1"/>
                  </a:cubicBezTo>
                  <a:close/>
                </a:path>
              </a:pathLst>
            </a:custGeom>
            <a:solidFill>
              <a:srgbClr val="D4B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184" name="Google Shape;17184;p30"/>
          <p:cNvGrpSpPr/>
          <p:nvPr/>
        </p:nvGrpSpPr>
        <p:grpSpPr>
          <a:xfrm rot="1625871">
            <a:off x="7464836" y="18289"/>
            <a:ext cx="1001907" cy="1132108"/>
            <a:chOff x="2299675" y="1481450"/>
            <a:chExt cx="2777725" cy="3138700"/>
          </a:xfrm>
        </p:grpSpPr>
        <p:sp>
          <p:nvSpPr>
            <p:cNvPr id="17185" name="Google Shape;17185;p30"/>
            <p:cNvSpPr/>
            <p:nvPr/>
          </p:nvSpPr>
          <p:spPr>
            <a:xfrm>
              <a:off x="2299675" y="1579200"/>
              <a:ext cx="354250" cy="512875"/>
            </a:xfrm>
            <a:custGeom>
              <a:avLst/>
              <a:gdLst/>
              <a:ahLst/>
              <a:cxnLst/>
              <a:rect l="l" t="t" r="r" b="b"/>
              <a:pathLst>
                <a:path w="14170" h="20515" extrusionOk="0">
                  <a:moveTo>
                    <a:pt x="3192" y="0"/>
                  </a:moveTo>
                  <a:cubicBezTo>
                    <a:pt x="3192" y="0"/>
                    <a:pt x="1" y="4025"/>
                    <a:pt x="1108" y="11537"/>
                  </a:cubicBezTo>
                  <a:cubicBezTo>
                    <a:pt x="2295" y="19665"/>
                    <a:pt x="5694" y="20514"/>
                    <a:pt x="7063" y="20514"/>
                  </a:cubicBezTo>
                  <a:cubicBezTo>
                    <a:pt x="7425" y="20514"/>
                    <a:pt x="7645" y="20455"/>
                    <a:pt x="7645" y="20455"/>
                  </a:cubicBezTo>
                  <a:lnTo>
                    <a:pt x="14169" y="19503"/>
                  </a:lnTo>
                  <a:lnTo>
                    <a:pt x="13681" y="3417"/>
                  </a:lnTo>
                  <a:lnTo>
                    <a:pt x="3192" y="0"/>
                  </a:lnTo>
                  <a:close/>
                </a:path>
              </a:pathLst>
            </a:custGeom>
            <a:solidFill>
              <a:srgbClr val="D4B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86" name="Google Shape;17186;p30"/>
            <p:cNvSpPr/>
            <p:nvPr/>
          </p:nvSpPr>
          <p:spPr>
            <a:xfrm>
              <a:off x="2408325" y="1939350"/>
              <a:ext cx="76225" cy="74450"/>
            </a:xfrm>
            <a:custGeom>
              <a:avLst/>
              <a:gdLst/>
              <a:ahLst/>
              <a:cxnLst/>
              <a:rect l="l" t="t" r="r" b="b"/>
              <a:pathLst>
                <a:path w="3049" h="2978" extrusionOk="0">
                  <a:moveTo>
                    <a:pt x="834" y="1"/>
                  </a:moveTo>
                  <a:cubicBezTo>
                    <a:pt x="834" y="1"/>
                    <a:pt x="0" y="477"/>
                    <a:pt x="0" y="1430"/>
                  </a:cubicBezTo>
                  <a:cubicBezTo>
                    <a:pt x="0" y="2382"/>
                    <a:pt x="417" y="2977"/>
                    <a:pt x="417" y="2977"/>
                  </a:cubicBezTo>
                  <a:lnTo>
                    <a:pt x="3048" y="2144"/>
                  </a:lnTo>
                  <a:lnTo>
                    <a:pt x="2751" y="656"/>
                  </a:lnTo>
                  <a:cubicBezTo>
                    <a:pt x="2751" y="656"/>
                    <a:pt x="2048" y="120"/>
                    <a:pt x="834" y="1"/>
                  </a:cubicBezTo>
                  <a:close/>
                </a:path>
              </a:pathLst>
            </a:custGeom>
            <a:solidFill>
              <a:srgbClr val="6E4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87" name="Google Shape;17187;p30"/>
            <p:cNvSpPr/>
            <p:nvPr/>
          </p:nvSpPr>
          <p:spPr>
            <a:xfrm>
              <a:off x="2409225" y="1898875"/>
              <a:ext cx="238725" cy="193050"/>
            </a:xfrm>
            <a:custGeom>
              <a:avLst/>
              <a:gdLst/>
              <a:ahLst/>
              <a:cxnLst/>
              <a:rect l="l" t="t" r="r" b="b"/>
              <a:pathLst>
                <a:path w="9549" h="7722" extrusionOk="0">
                  <a:moveTo>
                    <a:pt x="9549" y="1"/>
                  </a:moveTo>
                  <a:lnTo>
                    <a:pt x="9549" y="1"/>
                  </a:lnTo>
                  <a:cubicBezTo>
                    <a:pt x="9549" y="1"/>
                    <a:pt x="5084" y="262"/>
                    <a:pt x="3179" y="310"/>
                  </a:cubicBezTo>
                  <a:cubicBezTo>
                    <a:pt x="596" y="382"/>
                    <a:pt x="0" y="2548"/>
                    <a:pt x="0" y="2548"/>
                  </a:cubicBezTo>
                  <a:cubicBezTo>
                    <a:pt x="310" y="2163"/>
                    <a:pt x="794" y="1934"/>
                    <a:pt x="1248" y="1934"/>
                  </a:cubicBezTo>
                  <a:cubicBezTo>
                    <a:pt x="1944" y="1934"/>
                    <a:pt x="2569" y="2474"/>
                    <a:pt x="2381" y="3822"/>
                  </a:cubicBezTo>
                  <a:cubicBezTo>
                    <a:pt x="2072" y="6049"/>
                    <a:pt x="310" y="6847"/>
                    <a:pt x="310" y="6847"/>
                  </a:cubicBezTo>
                  <a:cubicBezTo>
                    <a:pt x="310" y="6847"/>
                    <a:pt x="1001" y="7722"/>
                    <a:pt x="2561" y="7722"/>
                  </a:cubicBezTo>
                  <a:cubicBezTo>
                    <a:pt x="2774" y="7722"/>
                    <a:pt x="3004" y="7705"/>
                    <a:pt x="3251" y="7668"/>
                  </a:cubicBezTo>
                  <a:cubicBezTo>
                    <a:pt x="6168" y="7239"/>
                    <a:pt x="8537" y="6989"/>
                    <a:pt x="9013" y="6037"/>
                  </a:cubicBezTo>
                  <a:cubicBezTo>
                    <a:pt x="9489" y="5084"/>
                    <a:pt x="9549" y="1"/>
                    <a:pt x="9549" y="1"/>
                  </a:cubicBezTo>
                  <a:close/>
                </a:path>
              </a:pathLst>
            </a:custGeom>
            <a:solidFill>
              <a:srgbClr val="CFB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88" name="Google Shape;17188;p30"/>
            <p:cNvSpPr/>
            <p:nvPr/>
          </p:nvSpPr>
          <p:spPr>
            <a:xfrm>
              <a:off x="2371125" y="1481450"/>
              <a:ext cx="2550625" cy="3130300"/>
            </a:xfrm>
            <a:custGeom>
              <a:avLst/>
              <a:gdLst/>
              <a:ahLst/>
              <a:cxnLst/>
              <a:rect l="l" t="t" r="r" b="b"/>
              <a:pathLst>
                <a:path w="102025" h="125212" extrusionOk="0">
                  <a:moveTo>
                    <a:pt x="75406" y="0"/>
                  </a:moveTo>
                  <a:cubicBezTo>
                    <a:pt x="74507" y="0"/>
                    <a:pt x="73364" y="323"/>
                    <a:pt x="71914" y="1112"/>
                  </a:cubicBezTo>
                  <a:cubicBezTo>
                    <a:pt x="71914" y="1112"/>
                    <a:pt x="63296" y="5022"/>
                    <a:pt x="51184" y="5022"/>
                  </a:cubicBezTo>
                  <a:cubicBezTo>
                    <a:pt x="50233" y="5022"/>
                    <a:pt x="49260" y="4998"/>
                    <a:pt x="48268" y="4946"/>
                  </a:cubicBezTo>
                  <a:cubicBezTo>
                    <a:pt x="35354" y="4257"/>
                    <a:pt x="18577" y="2285"/>
                    <a:pt x="10762" y="2285"/>
                  </a:cubicBezTo>
                  <a:cubicBezTo>
                    <a:pt x="10334" y="2285"/>
                    <a:pt x="9933" y="2291"/>
                    <a:pt x="9561" y="2303"/>
                  </a:cubicBezTo>
                  <a:cubicBezTo>
                    <a:pt x="2381" y="2541"/>
                    <a:pt x="619" y="3017"/>
                    <a:pt x="0" y="4470"/>
                  </a:cubicBezTo>
                  <a:cubicBezTo>
                    <a:pt x="0" y="4470"/>
                    <a:pt x="125" y="4187"/>
                    <a:pt x="442" y="4187"/>
                  </a:cubicBezTo>
                  <a:cubicBezTo>
                    <a:pt x="1001" y="4187"/>
                    <a:pt x="2162" y="5070"/>
                    <a:pt x="4298" y="9959"/>
                  </a:cubicBezTo>
                  <a:cubicBezTo>
                    <a:pt x="7656" y="17602"/>
                    <a:pt x="10752" y="45320"/>
                    <a:pt x="11478" y="51999"/>
                  </a:cubicBezTo>
                  <a:cubicBezTo>
                    <a:pt x="12192" y="58679"/>
                    <a:pt x="12192" y="64191"/>
                    <a:pt x="13145" y="65144"/>
                  </a:cubicBezTo>
                  <a:cubicBezTo>
                    <a:pt x="14097" y="66096"/>
                    <a:pt x="34647" y="73026"/>
                    <a:pt x="34647" y="73026"/>
                  </a:cubicBezTo>
                  <a:cubicBezTo>
                    <a:pt x="34647" y="73026"/>
                    <a:pt x="14823" y="68251"/>
                    <a:pt x="13621" y="68251"/>
                  </a:cubicBezTo>
                  <a:cubicBezTo>
                    <a:pt x="12430" y="68251"/>
                    <a:pt x="12192" y="70406"/>
                    <a:pt x="12907" y="73026"/>
                  </a:cubicBezTo>
                  <a:cubicBezTo>
                    <a:pt x="13621" y="75669"/>
                    <a:pt x="15776" y="86408"/>
                    <a:pt x="15776" y="90945"/>
                  </a:cubicBezTo>
                  <a:cubicBezTo>
                    <a:pt x="15776" y="95493"/>
                    <a:pt x="16014" y="98124"/>
                    <a:pt x="17919" y="100505"/>
                  </a:cubicBezTo>
                  <a:cubicBezTo>
                    <a:pt x="19824" y="102887"/>
                    <a:pt x="35124" y="103851"/>
                    <a:pt x="35124" y="103851"/>
                  </a:cubicBezTo>
                  <a:lnTo>
                    <a:pt x="19824" y="104089"/>
                  </a:lnTo>
                  <a:cubicBezTo>
                    <a:pt x="19824" y="104089"/>
                    <a:pt x="19824" y="106244"/>
                    <a:pt x="21491" y="110292"/>
                  </a:cubicBezTo>
                  <a:cubicBezTo>
                    <a:pt x="23158" y="114364"/>
                    <a:pt x="28182" y="123913"/>
                    <a:pt x="32730" y="125104"/>
                  </a:cubicBezTo>
                  <a:cubicBezTo>
                    <a:pt x="33010" y="125177"/>
                    <a:pt x="33376" y="125211"/>
                    <a:pt x="33820" y="125211"/>
                  </a:cubicBezTo>
                  <a:cubicBezTo>
                    <a:pt x="40591" y="125211"/>
                    <a:pt x="65468" y="117222"/>
                    <a:pt x="76462" y="117222"/>
                  </a:cubicBezTo>
                  <a:cubicBezTo>
                    <a:pt x="88166" y="117222"/>
                    <a:pt x="102025" y="116984"/>
                    <a:pt x="102025" y="116984"/>
                  </a:cubicBezTo>
                  <a:cubicBezTo>
                    <a:pt x="102025" y="116984"/>
                    <a:pt x="98203" y="98589"/>
                    <a:pt x="91500" y="79241"/>
                  </a:cubicBezTo>
                  <a:cubicBezTo>
                    <a:pt x="84820" y="59893"/>
                    <a:pt x="77403" y="33128"/>
                    <a:pt x="76926" y="24770"/>
                  </a:cubicBezTo>
                  <a:cubicBezTo>
                    <a:pt x="76450" y="16400"/>
                    <a:pt x="76688" y="11864"/>
                    <a:pt x="76926" y="8042"/>
                  </a:cubicBezTo>
                  <a:lnTo>
                    <a:pt x="76926" y="8042"/>
                  </a:lnTo>
                  <a:cubicBezTo>
                    <a:pt x="76926" y="8042"/>
                    <a:pt x="68568" y="10197"/>
                    <a:pt x="63556" y="10673"/>
                  </a:cubicBezTo>
                  <a:cubicBezTo>
                    <a:pt x="58531" y="11149"/>
                    <a:pt x="54471" y="11149"/>
                    <a:pt x="54471" y="11149"/>
                  </a:cubicBezTo>
                  <a:cubicBezTo>
                    <a:pt x="54471" y="11149"/>
                    <a:pt x="67140" y="9244"/>
                    <a:pt x="72866" y="7792"/>
                  </a:cubicBezTo>
                  <a:lnTo>
                    <a:pt x="78593" y="6363"/>
                  </a:lnTo>
                  <a:cubicBezTo>
                    <a:pt x="78593" y="6363"/>
                    <a:pt x="79403" y="0"/>
                    <a:pt x="75406" y="0"/>
                  </a:cubicBezTo>
                  <a:close/>
                </a:path>
              </a:pathLst>
            </a:custGeom>
            <a:solidFill>
              <a:srgbClr val="E3CD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89" name="Google Shape;17189;p30"/>
            <p:cNvSpPr/>
            <p:nvPr/>
          </p:nvSpPr>
          <p:spPr>
            <a:xfrm>
              <a:off x="3242950" y="4093375"/>
              <a:ext cx="352750" cy="354650"/>
            </a:xfrm>
            <a:custGeom>
              <a:avLst/>
              <a:gdLst/>
              <a:ahLst/>
              <a:cxnLst/>
              <a:rect l="l" t="t" r="r" b="b"/>
              <a:pathLst>
                <a:path w="14110" h="14186" extrusionOk="0">
                  <a:moveTo>
                    <a:pt x="6297" y="1"/>
                  </a:moveTo>
                  <a:cubicBezTo>
                    <a:pt x="4576" y="1"/>
                    <a:pt x="2423" y="338"/>
                    <a:pt x="1548" y="1874"/>
                  </a:cubicBezTo>
                  <a:cubicBezTo>
                    <a:pt x="1" y="4625"/>
                    <a:pt x="2144" y="14185"/>
                    <a:pt x="2144" y="14185"/>
                  </a:cubicBezTo>
                  <a:cubicBezTo>
                    <a:pt x="2144" y="14185"/>
                    <a:pt x="4894" y="9768"/>
                    <a:pt x="7156" y="9411"/>
                  </a:cubicBezTo>
                  <a:cubicBezTo>
                    <a:pt x="9418" y="9054"/>
                    <a:pt x="13252" y="8935"/>
                    <a:pt x="13252" y="8935"/>
                  </a:cubicBezTo>
                  <a:cubicBezTo>
                    <a:pt x="13252" y="8935"/>
                    <a:pt x="14110" y="922"/>
                    <a:pt x="8728" y="208"/>
                  </a:cubicBezTo>
                  <a:cubicBezTo>
                    <a:pt x="8728" y="208"/>
                    <a:pt x="7645" y="1"/>
                    <a:pt x="6297" y="1"/>
                  </a:cubicBezTo>
                  <a:close/>
                </a:path>
              </a:pathLst>
            </a:custGeom>
            <a:solidFill>
              <a:srgbClr val="6E4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90" name="Google Shape;17190;p30"/>
            <p:cNvSpPr/>
            <p:nvPr/>
          </p:nvSpPr>
          <p:spPr>
            <a:xfrm>
              <a:off x="3095025" y="3852250"/>
              <a:ext cx="1982375" cy="767900"/>
            </a:xfrm>
            <a:custGeom>
              <a:avLst/>
              <a:gdLst/>
              <a:ahLst/>
              <a:cxnLst/>
              <a:rect l="l" t="t" r="r" b="b"/>
              <a:pathLst>
                <a:path w="79295" h="30716" extrusionOk="0">
                  <a:moveTo>
                    <a:pt x="65002" y="1"/>
                  </a:moveTo>
                  <a:cubicBezTo>
                    <a:pt x="61013" y="1"/>
                    <a:pt x="57507" y="1197"/>
                    <a:pt x="57507" y="1197"/>
                  </a:cubicBezTo>
                  <a:cubicBezTo>
                    <a:pt x="57507" y="1197"/>
                    <a:pt x="17205" y="7721"/>
                    <a:pt x="13228" y="8519"/>
                  </a:cubicBezTo>
                  <a:cubicBezTo>
                    <a:pt x="9263" y="9329"/>
                    <a:pt x="7501" y="10674"/>
                    <a:pt x="7144" y="12448"/>
                  </a:cubicBezTo>
                  <a:cubicBezTo>
                    <a:pt x="7144" y="12448"/>
                    <a:pt x="9386" y="10060"/>
                    <a:pt x="11417" y="10060"/>
                  </a:cubicBezTo>
                  <a:cubicBezTo>
                    <a:pt x="12557" y="10060"/>
                    <a:pt x="13631" y="10812"/>
                    <a:pt x="14204" y="13162"/>
                  </a:cubicBezTo>
                  <a:cubicBezTo>
                    <a:pt x="15800" y="19687"/>
                    <a:pt x="11502" y="29724"/>
                    <a:pt x="6561" y="29879"/>
                  </a:cubicBezTo>
                  <a:cubicBezTo>
                    <a:pt x="6392" y="29884"/>
                    <a:pt x="6227" y="29887"/>
                    <a:pt x="6066" y="29887"/>
                  </a:cubicBezTo>
                  <a:cubicBezTo>
                    <a:pt x="1511" y="29887"/>
                    <a:pt x="1" y="27689"/>
                    <a:pt x="0" y="27688"/>
                  </a:cubicBezTo>
                  <a:lnTo>
                    <a:pt x="0" y="27688"/>
                  </a:lnTo>
                  <a:cubicBezTo>
                    <a:pt x="1" y="27689"/>
                    <a:pt x="1714" y="30716"/>
                    <a:pt x="6543" y="30716"/>
                  </a:cubicBezTo>
                  <a:cubicBezTo>
                    <a:pt x="6854" y="30716"/>
                    <a:pt x="7177" y="30703"/>
                    <a:pt x="7513" y="30676"/>
                  </a:cubicBezTo>
                  <a:cubicBezTo>
                    <a:pt x="14978" y="30081"/>
                    <a:pt x="28682" y="26212"/>
                    <a:pt x="39839" y="24616"/>
                  </a:cubicBezTo>
                  <a:cubicBezTo>
                    <a:pt x="49340" y="23256"/>
                    <a:pt x="64527" y="22830"/>
                    <a:pt x="70569" y="22830"/>
                  </a:cubicBezTo>
                  <a:cubicBezTo>
                    <a:pt x="71614" y="22830"/>
                    <a:pt x="72386" y="22843"/>
                    <a:pt x="72807" y="22866"/>
                  </a:cubicBezTo>
                  <a:cubicBezTo>
                    <a:pt x="72832" y="22867"/>
                    <a:pt x="72858" y="22868"/>
                    <a:pt x="72884" y="22868"/>
                  </a:cubicBezTo>
                  <a:cubicBezTo>
                    <a:pt x="75741" y="22868"/>
                    <a:pt x="79295" y="14345"/>
                    <a:pt x="75188" y="5495"/>
                  </a:cubicBezTo>
                  <a:cubicBezTo>
                    <a:pt x="73153" y="1115"/>
                    <a:pt x="68852" y="1"/>
                    <a:pt x="65002" y="1"/>
                  </a:cubicBezTo>
                  <a:close/>
                </a:path>
              </a:pathLst>
            </a:custGeom>
            <a:solidFill>
              <a:srgbClr val="D4B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191" name="Google Shape;17191;p30"/>
          <p:cNvGrpSpPr/>
          <p:nvPr/>
        </p:nvGrpSpPr>
        <p:grpSpPr>
          <a:xfrm rot="8955175">
            <a:off x="316549" y="1278292"/>
            <a:ext cx="1083382" cy="1224171"/>
            <a:chOff x="2299675" y="1481450"/>
            <a:chExt cx="2777725" cy="3138700"/>
          </a:xfrm>
        </p:grpSpPr>
        <p:sp>
          <p:nvSpPr>
            <p:cNvPr id="17192" name="Google Shape;17192;p30"/>
            <p:cNvSpPr/>
            <p:nvPr/>
          </p:nvSpPr>
          <p:spPr>
            <a:xfrm>
              <a:off x="2299675" y="1579200"/>
              <a:ext cx="354250" cy="512875"/>
            </a:xfrm>
            <a:custGeom>
              <a:avLst/>
              <a:gdLst/>
              <a:ahLst/>
              <a:cxnLst/>
              <a:rect l="l" t="t" r="r" b="b"/>
              <a:pathLst>
                <a:path w="14170" h="20515" extrusionOk="0">
                  <a:moveTo>
                    <a:pt x="3192" y="0"/>
                  </a:moveTo>
                  <a:cubicBezTo>
                    <a:pt x="3192" y="0"/>
                    <a:pt x="1" y="4025"/>
                    <a:pt x="1108" y="11537"/>
                  </a:cubicBezTo>
                  <a:cubicBezTo>
                    <a:pt x="2295" y="19665"/>
                    <a:pt x="5694" y="20514"/>
                    <a:pt x="7063" y="20514"/>
                  </a:cubicBezTo>
                  <a:cubicBezTo>
                    <a:pt x="7425" y="20514"/>
                    <a:pt x="7645" y="20455"/>
                    <a:pt x="7645" y="20455"/>
                  </a:cubicBezTo>
                  <a:lnTo>
                    <a:pt x="14169" y="19503"/>
                  </a:lnTo>
                  <a:lnTo>
                    <a:pt x="13681" y="3417"/>
                  </a:lnTo>
                  <a:lnTo>
                    <a:pt x="3192" y="0"/>
                  </a:lnTo>
                  <a:close/>
                </a:path>
              </a:pathLst>
            </a:custGeom>
            <a:solidFill>
              <a:srgbClr val="D4B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93" name="Google Shape;17193;p30"/>
            <p:cNvSpPr/>
            <p:nvPr/>
          </p:nvSpPr>
          <p:spPr>
            <a:xfrm>
              <a:off x="2408325" y="1939350"/>
              <a:ext cx="76225" cy="74450"/>
            </a:xfrm>
            <a:custGeom>
              <a:avLst/>
              <a:gdLst/>
              <a:ahLst/>
              <a:cxnLst/>
              <a:rect l="l" t="t" r="r" b="b"/>
              <a:pathLst>
                <a:path w="3049" h="2978" extrusionOk="0">
                  <a:moveTo>
                    <a:pt x="834" y="1"/>
                  </a:moveTo>
                  <a:cubicBezTo>
                    <a:pt x="834" y="1"/>
                    <a:pt x="0" y="477"/>
                    <a:pt x="0" y="1430"/>
                  </a:cubicBezTo>
                  <a:cubicBezTo>
                    <a:pt x="0" y="2382"/>
                    <a:pt x="417" y="2977"/>
                    <a:pt x="417" y="2977"/>
                  </a:cubicBezTo>
                  <a:lnTo>
                    <a:pt x="3048" y="2144"/>
                  </a:lnTo>
                  <a:lnTo>
                    <a:pt x="2751" y="656"/>
                  </a:lnTo>
                  <a:cubicBezTo>
                    <a:pt x="2751" y="656"/>
                    <a:pt x="2048" y="120"/>
                    <a:pt x="834" y="1"/>
                  </a:cubicBezTo>
                  <a:close/>
                </a:path>
              </a:pathLst>
            </a:custGeom>
            <a:solidFill>
              <a:srgbClr val="6E4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94" name="Google Shape;17194;p30"/>
            <p:cNvSpPr/>
            <p:nvPr/>
          </p:nvSpPr>
          <p:spPr>
            <a:xfrm>
              <a:off x="2409225" y="1898875"/>
              <a:ext cx="238725" cy="193050"/>
            </a:xfrm>
            <a:custGeom>
              <a:avLst/>
              <a:gdLst/>
              <a:ahLst/>
              <a:cxnLst/>
              <a:rect l="l" t="t" r="r" b="b"/>
              <a:pathLst>
                <a:path w="9549" h="7722" extrusionOk="0">
                  <a:moveTo>
                    <a:pt x="9549" y="1"/>
                  </a:moveTo>
                  <a:lnTo>
                    <a:pt x="9549" y="1"/>
                  </a:lnTo>
                  <a:cubicBezTo>
                    <a:pt x="9549" y="1"/>
                    <a:pt x="5084" y="262"/>
                    <a:pt x="3179" y="310"/>
                  </a:cubicBezTo>
                  <a:cubicBezTo>
                    <a:pt x="596" y="382"/>
                    <a:pt x="0" y="2548"/>
                    <a:pt x="0" y="2548"/>
                  </a:cubicBezTo>
                  <a:cubicBezTo>
                    <a:pt x="310" y="2163"/>
                    <a:pt x="794" y="1934"/>
                    <a:pt x="1248" y="1934"/>
                  </a:cubicBezTo>
                  <a:cubicBezTo>
                    <a:pt x="1944" y="1934"/>
                    <a:pt x="2569" y="2474"/>
                    <a:pt x="2381" y="3822"/>
                  </a:cubicBezTo>
                  <a:cubicBezTo>
                    <a:pt x="2072" y="6049"/>
                    <a:pt x="310" y="6847"/>
                    <a:pt x="310" y="6847"/>
                  </a:cubicBezTo>
                  <a:cubicBezTo>
                    <a:pt x="310" y="6847"/>
                    <a:pt x="1001" y="7722"/>
                    <a:pt x="2561" y="7722"/>
                  </a:cubicBezTo>
                  <a:cubicBezTo>
                    <a:pt x="2774" y="7722"/>
                    <a:pt x="3004" y="7705"/>
                    <a:pt x="3251" y="7668"/>
                  </a:cubicBezTo>
                  <a:cubicBezTo>
                    <a:pt x="6168" y="7239"/>
                    <a:pt x="8537" y="6989"/>
                    <a:pt x="9013" y="6037"/>
                  </a:cubicBezTo>
                  <a:cubicBezTo>
                    <a:pt x="9489" y="5084"/>
                    <a:pt x="9549" y="1"/>
                    <a:pt x="9549" y="1"/>
                  </a:cubicBezTo>
                  <a:close/>
                </a:path>
              </a:pathLst>
            </a:custGeom>
            <a:solidFill>
              <a:srgbClr val="CFB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95" name="Google Shape;17195;p30"/>
            <p:cNvSpPr/>
            <p:nvPr/>
          </p:nvSpPr>
          <p:spPr>
            <a:xfrm>
              <a:off x="2371125" y="1481450"/>
              <a:ext cx="2550625" cy="3130300"/>
            </a:xfrm>
            <a:custGeom>
              <a:avLst/>
              <a:gdLst/>
              <a:ahLst/>
              <a:cxnLst/>
              <a:rect l="l" t="t" r="r" b="b"/>
              <a:pathLst>
                <a:path w="102025" h="125212" extrusionOk="0">
                  <a:moveTo>
                    <a:pt x="75406" y="0"/>
                  </a:moveTo>
                  <a:cubicBezTo>
                    <a:pt x="74507" y="0"/>
                    <a:pt x="73364" y="323"/>
                    <a:pt x="71914" y="1112"/>
                  </a:cubicBezTo>
                  <a:cubicBezTo>
                    <a:pt x="71914" y="1112"/>
                    <a:pt x="63296" y="5022"/>
                    <a:pt x="51184" y="5022"/>
                  </a:cubicBezTo>
                  <a:cubicBezTo>
                    <a:pt x="50233" y="5022"/>
                    <a:pt x="49260" y="4998"/>
                    <a:pt x="48268" y="4946"/>
                  </a:cubicBezTo>
                  <a:cubicBezTo>
                    <a:pt x="35354" y="4257"/>
                    <a:pt x="18577" y="2285"/>
                    <a:pt x="10762" y="2285"/>
                  </a:cubicBezTo>
                  <a:cubicBezTo>
                    <a:pt x="10334" y="2285"/>
                    <a:pt x="9933" y="2291"/>
                    <a:pt x="9561" y="2303"/>
                  </a:cubicBezTo>
                  <a:cubicBezTo>
                    <a:pt x="2381" y="2541"/>
                    <a:pt x="619" y="3017"/>
                    <a:pt x="0" y="4470"/>
                  </a:cubicBezTo>
                  <a:cubicBezTo>
                    <a:pt x="0" y="4470"/>
                    <a:pt x="125" y="4187"/>
                    <a:pt x="442" y="4187"/>
                  </a:cubicBezTo>
                  <a:cubicBezTo>
                    <a:pt x="1001" y="4187"/>
                    <a:pt x="2162" y="5070"/>
                    <a:pt x="4298" y="9959"/>
                  </a:cubicBezTo>
                  <a:cubicBezTo>
                    <a:pt x="7656" y="17602"/>
                    <a:pt x="10752" y="45320"/>
                    <a:pt x="11478" y="51999"/>
                  </a:cubicBezTo>
                  <a:cubicBezTo>
                    <a:pt x="12192" y="58679"/>
                    <a:pt x="12192" y="64191"/>
                    <a:pt x="13145" y="65144"/>
                  </a:cubicBezTo>
                  <a:cubicBezTo>
                    <a:pt x="14097" y="66096"/>
                    <a:pt x="34647" y="73026"/>
                    <a:pt x="34647" y="73026"/>
                  </a:cubicBezTo>
                  <a:cubicBezTo>
                    <a:pt x="34647" y="73026"/>
                    <a:pt x="14823" y="68251"/>
                    <a:pt x="13621" y="68251"/>
                  </a:cubicBezTo>
                  <a:cubicBezTo>
                    <a:pt x="12430" y="68251"/>
                    <a:pt x="12192" y="70406"/>
                    <a:pt x="12907" y="73026"/>
                  </a:cubicBezTo>
                  <a:cubicBezTo>
                    <a:pt x="13621" y="75669"/>
                    <a:pt x="15776" y="86408"/>
                    <a:pt x="15776" y="90945"/>
                  </a:cubicBezTo>
                  <a:cubicBezTo>
                    <a:pt x="15776" y="95493"/>
                    <a:pt x="16014" y="98124"/>
                    <a:pt x="17919" y="100505"/>
                  </a:cubicBezTo>
                  <a:cubicBezTo>
                    <a:pt x="19824" y="102887"/>
                    <a:pt x="35124" y="103851"/>
                    <a:pt x="35124" y="103851"/>
                  </a:cubicBezTo>
                  <a:lnTo>
                    <a:pt x="19824" y="104089"/>
                  </a:lnTo>
                  <a:cubicBezTo>
                    <a:pt x="19824" y="104089"/>
                    <a:pt x="19824" y="106244"/>
                    <a:pt x="21491" y="110292"/>
                  </a:cubicBezTo>
                  <a:cubicBezTo>
                    <a:pt x="23158" y="114364"/>
                    <a:pt x="28182" y="123913"/>
                    <a:pt x="32730" y="125104"/>
                  </a:cubicBezTo>
                  <a:cubicBezTo>
                    <a:pt x="33010" y="125177"/>
                    <a:pt x="33376" y="125211"/>
                    <a:pt x="33820" y="125211"/>
                  </a:cubicBezTo>
                  <a:cubicBezTo>
                    <a:pt x="40591" y="125211"/>
                    <a:pt x="65468" y="117222"/>
                    <a:pt x="76462" y="117222"/>
                  </a:cubicBezTo>
                  <a:cubicBezTo>
                    <a:pt x="88166" y="117222"/>
                    <a:pt x="102025" y="116984"/>
                    <a:pt x="102025" y="116984"/>
                  </a:cubicBezTo>
                  <a:cubicBezTo>
                    <a:pt x="102025" y="116984"/>
                    <a:pt x="98203" y="98589"/>
                    <a:pt x="91500" y="79241"/>
                  </a:cubicBezTo>
                  <a:cubicBezTo>
                    <a:pt x="84820" y="59893"/>
                    <a:pt x="77403" y="33128"/>
                    <a:pt x="76926" y="24770"/>
                  </a:cubicBezTo>
                  <a:cubicBezTo>
                    <a:pt x="76450" y="16400"/>
                    <a:pt x="76688" y="11864"/>
                    <a:pt x="76926" y="8042"/>
                  </a:cubicBezTo>
                  <a:lnTo>
                    <a:pt x="76926" y="8042"/>
                  </a:lnTo>
                  <a:cubicBezTo>
                    <a:pt x="76926" y="8042"/>
                    <a:pt x="68568" y="10197"/>
                    <a:pt x="63556" y="10673"/>
                  </a:cubicBezTo>
                  <a:cubicBezTo>
                    <a:pt x="58531" y="11149"/>
                    <a:pt x="54471" y="11149"/>
                    <a:pt x="54471" y="11149"/>
                  </a:cubicBezTo>
                  <a:cubicBezTo>
                    <a:pt x="54471" y="11149"/>
                    <a:pt x="67140" y="9244"/>
                    <a:pt x="72866" y="7792"/>
                  </a:cubicBezTo>
                  <a:lnTo>
                    <a:pt x="78593" y="6363"/>
                  </a:lnTo>
                  <a:cubicBezTo>
                    <a:pt x="78593" y="6363"/>
                    <a:pt x="79403" y="0"/>
                    <a:pt x="75406" y="0"/>
                  </a:cubicBezTo>
                  <a:close/>
                </a:path>
              </a:pathLst>
            </a:custGeom>
            <a:solidFill>
              <a:srgbClr val="E3CD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96" name="Google Shape;17196;p30"/>
            <p:cNvSpPr/>
            <p:nvPr/>
          </p:nvSpPr>
          <p:spPr>
            <a:xfrm>
              <a:off x="3242950" y="4093375"/>
              <a:ext cx="352750" cy="354650"/>
            </a:xfrm>
            <a:custGeom>
              <a:avLst/>
              <a:gdLst/>
              <a:ahLst/>
              <a:cxnLst/>
              <a:rect l="l" t="t" r="r" b="b"/>
              <a:pathLst>
                <a:path w="14110" h="14186" extrusionOk="0">
                  <a:moveTo>
                    <a:pt x="6297" y="1"/>
                  </a:moveTo>
                  <a:cubicBezTo>
                    <a:pt x="4576" y="1"/>
                    <a:pt x="2423" y="338"/>
                    <a:pt x="1548" y="1874"/>
                  </a:cubicBezTo>
                  <a:cubicBezTo>
                    <a:pt x="1" y="4625"/>
                    <a:pt x="2144" y="14185"/>
                    <a:pt x="2144" y="14185"/>
                  </a:cubicBezTo>
                  <a:cubicBezTo>
                    <a:pt x="2144" y="14185"/>
                    <a:pt x="4894" y="9768"/>
                    <a:pt x="7156" y="9411"/>
                  </a:cubicBezTo>
                  <a:cubicBezTo>
                    <a:pt x="9418" y="9054"/>
                    <a:pt x="13252" y="8935"/>
                    <a:pt x="13252" y="8935"/>
                  </a:cubicBezTo>
                  <a:cubicBezTo>
                    <a:pt x="13252" y="8935"/>
                    <a:pt x="14110" y="922"/>
                    <a:pt x="8728" y="208"/>
                  </a:cubicBezTo>
                  <a:cubicBezTo>
                    <a:pt x="8728" y="208"/>
                    <a:pt x="7645" y="1"/>
                    <a:pt x="6297" y="1"/>
                  </a:cubicBezTo>
                  <a:close/>
                </a:path>
              </a:pathLst>
            </a:custGeom>
            <a:solidFill>
              <a:srgbClr val="6E4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97" name="Google Shape;17197;p30"/>
            <p:cNvSpPr/>
            <p:nvPr/>
          </p:nvSpPr>
          <p:spPr>
            <a:xfrm>
              <a:off x="3095025" y="3852250"/>
              <a:ext cx="1982375" cy="767900"/>
            </a:xfrm>
            <a:custGeom>
              <a:avLst/>
              <a:gdLst/>
              <a:ahLst/>
              <a:cxnLst/>
              <a:rect l="l" t="t" r="r" b="b"/>
              <a:pathLst>
                <a:path w="79295" h="30716" extrusionOk="0">
                  <a:moveTo>
                    <a:pt x="65002" y="1"/>
                  </a:moveTo>
                  <a:cubicBezTo>
                    <a:pt x="61013" y="1"/>
                    <a:pt x="57507" y="1197"/>
                    <a:pt x="57507" y="1197"/>
                  </a:cubicBezTo>
                  <a:cubicBezTo>
                    <a:pt x="57507" y="1197"/>
                    <a:pt x="17205" y="7721"/>
                    <a:pt x="13228" y="8519"/>
                  </a:cubicBezTo>
                  <a:cubicBezTo>
                    <a:pt x="9263" y="9329"/>
                    <a:pt x="7501" y="10674"/>
                    <a:pt x="7144" y="12448"/>
                  </a:cubicBezTo>
                  <a:cubicBezTo>
                    <a:pt x="7144" y="12448"/>
                    <a:pt x="9386" y="10060"/>
                    <a:pt x="11417" y="10060"/>
                  </a:cubicBezTo>
                  <a:cubicBezTo>
                    <a:pt x="12557" y="10060"/>
                    <a:pt x="13631" y="10812"/>
                    <a:pt x="14204" y="13162"/>
                  </a:cubicBezTo>
                  <a:cubicBezTo>
                    <a:pt x="15800" y="19687"/>
                    <a:pt x="11502" y="29724"/>
                    <a:pt x="6561" y="29879"/>
                  </a:cubicBezTo>
                  <a:cubicBezTo>
                    <a:pt x="6392" y="29884"/>
                    <a:pt x="6227" y="29887"/>
                    <a:pt x="6066" y="29887"/>
                  </a:cubicBezTo>
                  <a:cubicBezTo>
                    <a:pt x="1511" y="29887"/>
                    <a:pt x="1" y="27689"/>
                    <a:pt x="0" y="27688"/>
                  </a:cubicBezTo>
                  <a:lnTo>
                    <a:pt x="0" y="27688"/>
                  </a:lnTo>
                  <a:cubicBezTo>
                    <a:pt x="1" y="27689"/>
                    <a:pt x="1714" y="30716"/>
                    <a:pt x="6543" y="30716"/>
                  </a:cubicBezTo>
                  <a:cubicBezTo>
                    <a:pt x="6854" y="30716"/>
                    <a:pt x="7177" y="30703"/>
                    <a:pt x="7513" y="30676"/>
                  </a:cubicBezTo>
                  <a:cubicBezTo>
                    <a:pt x="14978" y="30081"/>
                    <a:pt x="28682" y="26212"/>
                    <a:pt x="39839" y="24616"/>
                  </a:cubicBezTo>
                  <a:cubicBezTo>
                    <a:pt x="49340" y="23256"/>
                    <a:pt x="64527" y="22830"/>
                    <a:pt x="70569" y="22830"/>
                  </a:cubicBezTo>
                  <a:cubicBezTo>
                    <a:pt x="71614" y="22830"/>
                    <a:pt x="72386" y="22843"/>
                    <a:pt x="72807" y="22866"/>
                  </a:cubicBezTo>
                  <a:cubicBezTo>
                    <a:pt x="72832" y="22867"/>
                    <a:pt x="72858" y="22868"/>
                    <a:pt x="72884" y="22868"/>
                  </a:cubicBezTo>
                  <a:cubicBezTo>
                    <a:pt x="75741" y="22868"/>
                    <a:pt x="79295" y="14345"/>
                    <a:pt x="75188" y="5495"/>
                  </a:cubicBezTo>
                  <a:cubicBezTo>
                    <a:pt x="73153" y="1115"/>
                    <a:pt x="68852" y="1"/>
                    <a:pt x="65002" y="1"/>
                  </a:cubicBezTo>
                  <a:close/>
                </a:path>
              </a:pathLst>
            </a:custGeom>
            <a:solidFill>
              <a:srgbClr val="D4B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198" name="Google Shape;17198;p30"/>
          <p:cNvGrpSpPr/>
          <p:nvPr/>
        </p:nvGrpSpPr>
        <p:grpSpPr>
          <a:xfrm rot="3851748">
            <a:off x="529747" y="2609823"/>
            <a:ext cx="963563" cy="1088782"/>
            <a:chOff x="2299675" y="1481450"/>
            <a:chExt cx="2777725" cy="3138700"/>
          </a:xfrm>
        </p:grpSpPr>
        <p:sp>
          <p:nvSpPr>
            <p:cNvPr id="17199" name="Google Shape;17199;p30"/>
            <p:cNvSpPr/>
            <p:nvPr/>
          </p:nvSpPr>
          <p:spPr>
            <a:xfrm>
              <a:off x="2299675" y="1579200"/>
              <a:ext cx="354250" cy="512875"/>
            </a:xfrm>
            <a:custGeom>
              <a:avLst/>
              <a:gdLst/>
              <a:ahLst/>
              <a:cxnLst/>
              <a:rect l="l" t="t" r="r" b="b"/>
              <a:pathLst>
                <a:path w="14170" h="20515" extrusionOk="0">
                  <a:moveTo>
                    <a:pt x="3192" y="0"/>
                  </a:moveTo>
                  <a:cubicBezTo>
                    <a:pt x="3192" y="0"/>
                    <a:pt x="1" y="4025"/>
                    <a:pt x="1108" y="11537"/>
                  </a:cubicBezTo>
                  <a:cubicBezTo>
                    <a:pt x="2295" y="19665"/>
                    <a:pt x="5694" y="20514"/>
                    <a:pt x="7063" y="20514"/>
                  </a:cubicBezTo>
                  <a:cubicBezTo>
                    <a:pt x="7425" y="20514"/>
                    <a:pt x="7645" y="20455"/>
                    <a:pt x="7645" y="20455"/>
                  </a:cubicBezTo>
                  <a:lnTo>
                    <a:pt x="14169" y="19503"/>
                  </a:lnTo>
                  <a:lnTo>
                    <a:pt x="13681" y="3417"/>
                  </a:lnTo>
                  <a:lnTo>
                    <a:pt x="3192" y="0"/>
                  </a:lnTo>
                  <a:close/>
                </a:path>
              </a:pathLst>
            </a:custGeom>
            <a:solidFill>
              <a:srgbClr val="D4B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00" name="Google Shape;17200;p30"/>
            <p:cNvSpPr/>
            <p:nvPr/>
          </p:nvSpPr>
          <p:spPr>
            <a:xfrm>
              <a:off x="2408325" y="1939350"/>
              <a:ext cx="76225" cy="74450"/>
            </a:xfrm>
            <a:custGeom>
              <a:avLst/>
              <a:gdLst/>
              <a:ahLst/>
              <a:cxnLst/>
              <a:rect l="l" t="t" r="r" b="b"/>
              <a:pathLst>
                <a:path w="3049" h="2978" extrusionOk="0">
                  <a:moveTo>
                    <a:pt x="834" y="1"/>
                  </a:moveTo>
                  <a:cubicBezTo>
                    <a:pt x="834" y="1"/>
                    <a:pt x="0" y="477"/>
                    <a:pt x="0" y="1430"/>
                  </a:cubicBezTo>
                  <a:cubicBezTo>
                    <a:pt x="0" y="2382"/>
                    <a:pt x="417" y="2977"/>
                    <a:pt x="417" y="2977"/>
                  </a:cubicBezTo>
                  <a:lnTo>
                    <a:pt x="3048" y="2144"/>
                  </a:lnTo>
                  <a:lnTo>
                    <a:pt x="2751" y="656"/>
                  </a:lnTo>
                  <a:cubicBezTo>
                    <a:pt x="2751" y="656"/>
                    <a:pt x="2048" y="120"/>
                    <a:pt x="834" y="1"/>
                  </a:cubicBezTo>
                  <a:close/>
                </a:path>
              </a:pathLst>
            </a:custGeom>
            <a:solidFill>
              <a:srgbClr val="6E4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01" name="Google Shape;17201;p30"/>
            <p:cNvSpPr/>
            <p:nvPr/>
          </p:nvSpPr>
          <p:spPr>
            <a:xfrm>
              <a:off x="2409225" y="1898875"/>
              <a:ext cx="238725" cy="193050"/>
            </a:xfrm>
            <a:custGeom>
              <a:avLst/>
              <a:gdLst/>
              <a:ahLst/>
              <a:cxnLst/>
              <a:rect l="l" t="t" r="r" b="b"/>
              <a:pathLst>
                <a:path w="9549" h="7722" extrusionOk="0">
                  <a:moveTo>
                    <a:pt x="9549" y="1"/>
                  </a:moveTo>
                  <a:lnTo>
                    <a:pt x="9549" y="1"/>
                  </a:lnTo>
                  <a:cubicBezTo>
                    <a:pt x="9549" y="1"/>
                    <a:pt x="5084" y="262"/>
                    <a:pt x="3179" y="310"/>
                  </a:cubicBezTo>
                  <a:cubicBezTo>
                    <a:pt x="596" y="382"/>
                    <a:pt x="0" y="2548"/>
                    <a:pt x="0" y="2548"/>
                  </a:cubicBezTo>
                  <a:cubicBezTo>
                    <a:pt x="310" y="2163"/>
                    <a:pt x="794" y="1934"/>
                    <a:pt x="1248" y="1934"/>
                  </a:cubicBezTo>
                  <a:cubicBezTo>
                    <a:pt x="1944" y="1934"/>
                    <a:pt x="2569" y="2474"/>
                    <a:pt x="2381" y="3822"/>
                  </a:cubicBezTo>
                  <a:cubicBezTo>
                    <a:pt x="2072" y="6049"/>
                    <a:pt x="310" y="6847"/>
                    <a:pt x="310" y="6847"/>
                  </a:cubicBezTo>
                  <a:cubicBezTo>
                    <a:pt x="310" y="6847"/>
                    <a:pt x="1001" y="7722"/>
                    <a:pt x="2561" y="7722"/>
                  </a:cubicBezTo>
                  <a:cubicBezTo>
                    <a:pt x="2774" y="7722"/>
                    <a:pt x="3004" y="7705"/>
                    <a:pt x="3251" y="7668"/>
                  </a:cubicBezTo>
                  <a:cubicBezTo>
                    <a:pt x="6168" y="7239"/>
                    <a:pt x="8537" y="6989"/>
                    <a:pt x="9013" y="6037"/>
                  </a:cubicBezTo>
                  <a:cubicBezTo>
                    <a:pt x="9489" y="5084"/>
                    <a:pt x="9549" y="1"/>
                    <a:pt x="9549" y="1"/>
                  </a:cubicBezTo>
                  <a:close/>
                </a:path>
              </a:pathLst>
            </a:custGeom>
            <a:solidFill>
              <a:srgbClr val="CFB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02" name="Google Shape;17202;p30"/>
            <p:cNvSpPr/>
            <p:nvPr/>
          </p:nvSpPr>
          <p:spPr>
            <a:xfrm>
              <a:off x="2371125" y="1481450"/>
              <a:ext cx="2550625" cy="3130300"/>
            </a:xfrm>
            <a:custGeom>
              <a:avLst/>
              <a:gdLst/>
              <a:ahLst/>
              <a:cxnLst/>
              <a:rect l="l" t="t" r="r" b="b"/>
              <a:pathLst>
                <a:path w="102025" h="125212" extrusionOk="0">
                  <a:moveTo>
                    <a:pt x="75406" y="0"/>
                  </a:moveTo>
                  <a:cubicBezTo>
                    <a:pt x="74507" y="0"/>
                    <a:pt x="73364" y="323"/>
                    <a:pt x="71914" y="1112"/>
                  </a:cubicBezTo>
                  <a:cubicBezTo>
                    <a:pt x="71914" y="1112"/>
                    <a:pt x="63296" y="5022"/>
                    <a:pt x="51184" y="5022"/>
                  </a:cubicBezTo>
                  <a:cubicBezTo>
                    <a:pt x="50233" y="5022"/>
                    <a:pt x="49260" y="4998"/>
                    <a:pt x="48268" y="4946"/>
                  </a:cubicBezTo>
                  <a:cubicBezTo>
                    <a:pt x="35354" y="4257"/>
                    <a:pt x="18577" y="2285"/>
                    <a:pt x="10762" y="2285"/>
                  </a:cubicBezTo>
                  <a:cubicBezTo>
                    <a:pt x="10334" y="2285"/>
                    <a:pt x="9933" y="2291"/>
                    <a:pt x="9561" y="2303"/>
                  </a:cubicBezTo>
                  <a:cubicBezTo>
                    <a:pt x="2381" y="2541"/>
                    <a:pt x="619" y="3017"/>
                    <a:pt x="0" y="4470"/>
                  </a:cubicBezTo>
                  <a:cubicBezTo>
                    <a:pt x="0" y="4470"/>
                    <a:pt x="125" y="4187"/>
                    <a:pt x="442" y="4187"/>
                  </a:cubicBezTo>
                  <a:cubicBezTo>
                    <a:pt x="1001" y="4187"/>
                    <a:pt x="2162" y="5070"/>
                    <a:pt x="4298" y="9959"/>
                  </a:cubicBezTo>
                  <a:cubicBezTo>
                    <a:pt x="7656" y="17602"/>
                    <a:pt x="10752" y="45320"/>
                    <a:pt x="11478" y="51999"/>
                  </a:cubicBezTo>
                  <a:cubicBezTo>
                    <a:pt x="12192" y="58679"/>
                    <a:pt x="12192" y="64191"/>
                    <a:pt x="13145" y="65144"/>
                  </a:cubicBezTo>
                  <a:cubicBezTo>
                    <a:pt x="14097" y="66096"/>
                    <a:pt x="34647" y="73026"/>
                    <a:pt x="34647" y="73026"/>
                  </a:cubicBezTo>
                  <a:cubicBezTo>
                    <a:pt x="34647" y="73026"/>
                    <a:pt x="14823" y="68251"/>
                    <a:pt x="13621" y="68251"/>
                  </a:cubicBezTo>
                  <a:cubicBezTo>
                    <a:pt x="12430" y="68251"/>
                    <a:pt x="12192" y="70406"/>
                    <a:pt x="12907" y="73026"/>
                  </a:cubicBezTo>
                  <a:cubicBezTo>
                    <a:pt x="13621" y="75669"/>
                    <a:pt x="15776" y="86408"/>
                    <a:pt x="15776" y="90945"/>
                  </a:cubicBezTo>
                  <a:cubicBezTo>
                    <a:pt x="15776" y="95493"/>
                    <a:pt x="16014" y="98124"/>
                    <a:pt x="17919" y="100505"/>
                  </a:cubicBezTo>
                  <a:cubicBezTo>
                    <a:pt x="19824" y="102887"/>
                    <a:pt x="35124" y="103851"/>
                    <a:pt x="35124" y="103851"/>
                  </a:cubicBezTo>
                  <a:lnTo>
                    <a:pt x="19824" y="104089"/>
                  </a:lnTo>
                  <a:cubicBezTo>
                    <a:pt x="19824" y="104089"/>
                    <a:pt x="19824" y="106244"/>
                    <a:pt x="21491" y="110292"/>
                  </a:cubicBezTo>
                  <a:cubicBezTo>
                    <a:pt x="23158" y="114364"/>
                    <a:pt x="28182" y="123913"/>
                    <a:pt x="32730" y="125104"/>
                  </a:cubicBezTo>
                  <a:cubicBezTo>
                    <a:pt x="33010" y="125177"/>
                    <a:pt x="33376" y="125211"/>
                    <a:pt x="33820" y="125211"/>
                  </a:cubicBezTo>
                  <a:cubicBezTo>
                    <a:pt x="40591" y="125211"/>
                    <a:pt x="65468" y="117222"/>
                    <a:pt x="76462" y="117222"/>
                  </a:cubicBezTo>
                  <a:cubicBezTo>
                    <a:pt x="88166" y="117222"/>
                    <a:pt x="102025" y="116984"/>
                    <a:pt x="102025" y="116984"/>
                  </a:cubicBezTo>
                  <a:cubicBezTo>
                    <a:pt x="102025" y="116984"/>
                    <a:pt x="98203" y="98589"/>
                    <a:pt x="91500" y="79241"/>
                  </a:cubicBezTo>
                  <a:cubicBezTo>
                    <a:pt x="84820" y="59893"/>
                    <a:pt x="77403" y="33128"/>
                    <a:pt x="76926" y="24770"/>
                  </a:cubicBezTo>
                  <a:cubicBezTo>
                    <a:pt x="76450" y="16400"/>
                    <a:pt x="76688" y="11864"/>
                    <a:pt x="76926" y="8042"/>
                  </a:cubicBezTo>
                  <a:lnTo>
                    <a:pt x="76926" y="8042"/>
                  </a:lnTo>
                  <a:cubicBezTo>
                    <a:pt x="76926" y="8042"/>
                    <a:pt x="68568" y="10197"/>
                    <a:pt x="63556" y="10673"/>
                  </a:cubicBezTo>
                  <a:cubicBezTo>
                    <a:pt x="58531" y="11149"/>
                    <a:pt x="54471" y="11149"/>
                    <a:pt x="54471" y="11149"/>
                  </a:cubicBezTo>
                  <a:cubicBezTo>
                    <a:pt x="54471" y="11149"/>
                    <a:pt x="67140" y="9244"/>
                    <a:pt x="72866" y="7792"/>
                  </a:cubicBezTo>
                  <a:lnTo>
                    <a:pt x="78593" y="6363"/>
                  </a:lnTo>
                  <a:cubicBezTo>
                    <a:pt x="78593" y="6363"/>
                    <a:pt x="79403" y="0"/>
                    <a:pt x="75406" y="0"/>
                  </a:cubicBezTo>
                  <a:close/>
                </a:path>
              </a:pathLst>
            </a:custGeom>
            <a:solidFill>
              <a:srgbClr val="E3CD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03" name="Google Shape;17203;p30"/>
            <p:cNvSpPr/>
            <p:nvPr/>
          </p:nvSpPr>
          <p:spPr>
            <a:xfrm>
              <a:off x="3242950" y="4093375"/>
              <a:ext cx="352750" cy="354650"/>
            </a:xfrm>
            <a:custGeom>
              <a:avLst/>
              <a:gdLst/>
              <a:ahLst/>
              <a:cxnLst/>
              <a:rect l="l" t="t" r="r" b="b"/>
              <a:pathLst>
                <a:path w="14110" h="14186" extrusionOk="0">
                  <a:moveTo>
                    <a:pt x="6297" y="1"/>
                  </a:moveTo>
                  <a:cubicBezTo>
                    <a:pt x="4576" y="1"/>
                    <a:pt x="2423" y="338"/>
                    <a:pt x="1548" y="1874"/>
                  </a:cubicBezTo>
                  <a:cubicBezTo>
                    <a:pt x="1" y="4625"/>
                    <a:pt x="2144" y="14185"/>
                    <a:pt x="2144" y="14185"/>
                  </a:cubicBezTo>
                  <a:cubicBezTo>
                    <a:pt x="2144" y="14185"/>
                    <a:pt x="4894" y="9768"/>
                    <a:pt x="7156" y="9411"/>
                  </a:cubicBezTo>
                  <a:cubicBezTo>
                    <a:pt x="9418" y="9054"/>
                    <a:pt x="13252" y="8935"/>
                    <a:pt x="13252" y="8935"/>
                  </a:cubicBezTo>
                  <a:cubicBezTo>
                    <a:pt x="13252" y="8935"/>
                    <a:pt x="14110" y="922"/>
                    <a:pt x="8728" y="208"/>
                  </a:cubicBezTo>
                  <a:cubicBezTo>
                    <a:pt x="8728" y="208"/>
                    <a:pt x="7645" y="1"/>
                    <a:pt x="6297" y="1"/>
                  </a:cubicBezTo>
                  <a:close/>
                </a:path>
              </a:pathLst>
            </a:custGeom>
            <a:solidFill>
              <a:srgbClr val="6E4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04" name="Google Shape;17204;p30"/>
            <p:cNvSpPr/>
            <p:nvPr/>
          </p:nvSpPr>
          <p:spPr>
            <a:xfrm>
              <a:off x="3095025" y="3852250"/>
              <a:ext cx="1982375" cy="767900"/>
            </a:xfrm>
            <a:custGeom>
              <a:avLst/>
              <a:gdLst/>
              <a:ahLst/>
              <a:cxnLst/>
              <a:rect l="l" t="t" r="r" b="b"/>
              <a:pathLst>
                <a:path w="79295" h="30716" extrusionOk="0">
                  <a:moveTo>
                    <a:pt x="65002" y="1"/>
                  </a:moveTo>
                  <a:cubicBezTo>
                    <a:pt x="61013" y="1"/>
                    <a:pt x="57507" y="1197"/>
                    <a:pt x="57507" y="1197"/>
                  </a:cubicBezTo>
                  <a:cubicBezTo>
                    <a:pt x="57507" y="1197"/>
                    <a:pt x="17205" y="7721"/>
                    <a:pt x="13228" y="8519"/>
                  </a:cubicBezTo>
                  <a:cubicBezTo>
                    <a:pt x="9263" y="9329"/>
                    <a:pt x="7501" y="10674"/>
                    <a:pt x="7144" y="12448"/>
                  </a:cubicBezTo>
                  <a:cubicBezTo>
                    <a:pt x="7144" y="12448"/>
                    <a:pt x="9386" y="10060"/>
                    <a:pt x="11417" y="10060"/>
                  </a:cubicBezTo>
                  <a:cubicBezTo>
                    <a:pt x="12557" y="10060"/>
                    <a:pt x="13631" y="10812"/>
                    <a:pt x="14204" y="13162"/>
                  </a:cubicBezTo>
                  <a:cubicBezTo>
                    <a:pt x="15800" y="19687"/>
                    <a:pt x="11502" y="29724"/>
                    <a:pt x="6561" y="29879"/>
                  </a:cubicBezTo>
                  <a:cubicBezTo>
                    <a:pt x="6392" y="29884"/>
                    <a:pt x="6227" y="29887"/>
                    <a:pt x="6066" y="29887"/>
                  </a:cubicBezTo>
                  <a:cubicBezTo>
                    <a:pt x="1511" y="29887"/>
                    <a:pt x="1" y="27689"/>
                    <a:pt x="0" y="27688"/>
                  </a:cubicBezTo>
                  <a:lnTo>
                    <a:pt x="0" y="27688"/>
                  </a:lnTo>
                  <a:cubicBezTo>
                    <a:pt x="1" y="27689"/>
                    <a:pt x="1714" y="30716"/>
                    <a:pt x="6543" y="30716"/>
                  </a:cubicBezTo>
                  <a:cubicBezTo>
                    <a:pt x="6854" y="30716"/>
                    <a:pt x="7177" y="30703"/>
                    <a:pt x="7513" y="30676"/>
                  </a:cubicBezTo>
                  <a:cubicBezTo>
                    <a:pt x="14978" y="30081"/>
                    <a:pt x="28682" y="26212"/>
                    <a:pt x="39839" y="24616"/>
                  </a:cubicBezTo>
                  <a:cubicBezTo>
                    <a:pt x="49340" y="23256"/>
                    <a:pt x="64527" y="22830"/>
                    <a:pt x="70569" y="22830"/>
                  </a:cubicBezTo>
                  <a:cubicBezTo>
                    <a:pt x="71614" y="22830"/>
                    <a:pt x="72386" y="22843"/>
                    <a:pt x="72807" y="22866"/>
                  </a:cubicBezTo>
                  <a:cubicBezTo>
                    <a:pt x="72832" y="22867"/>
                    <a:pt x="72858" y="22868"/>
                    <a:pt x="72884" y="22868"/>
                  </a:cubicBezTo>
                  <a:cubicBezTo>
                    <a:pt x="75741" y="22868"/>
                    <a:pt x="79295" y="14345"/>
                    <a:pt x="75188" y="5495"/>
                  </a:cubicBezTo>
                  <a:cubicBezTo>
                    <a:pt x="73153" y="1115"/>
                    <a:pt x="68852" y="1"/>
                    <a:pt x="65002" y="1"/>
                  </a:cubicBezTo>
                  <a:close/>
                </a:path>
              </a:pathLst>
            </a:custGeom>
            <a:solidFill>
              <a:srgbClr val="D4B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205" name="Google Shape;17205;p30"/>
          <p:cNvGrpSpPr/>
          <p:nvPr/>
        </p:nvGrpSpPr>
        <p:grpSpPr>
          <a:xfrm rot="-10527847">
            <a:off x="1123506" y="3533998"/>
            <a:ext cx="1201240" cy="1357345"/>
            <a:chOff x="2299675" y="1481450"/>
            <a:chExt cx="2777725" cy="3138700"/>
          </a:xfrm>
        </p:grpSpPr>
        <p:sp>
          <p:nvSpPr>
            <p:cNvPr id="17206" name="Google Shape;17206;p30"/>
            <p:cNvSpPr/>
            <p:nvPr/>
          </p:nvSpPr>
          <p:spPr>
            <a:xfrm>
              <a:off x="2299675" y="1579200"/>
              <a:ext cx="354250" cy="512875"/>
            </a:xfrm>
            <a:custGeom>
              <a:avLst/>
              <a:gdLst/>
              <a:ahLst/>
              <a:cxnLst/>
              <a:rect l="l" t="t" r="r" b="b"/>
              <a:pathLst>
                <a:path w="14170" h="20515" extrusionOk="0">
                  <a:moveTo>
                    <a:pt x="3192" y="0"/>
                  </a:moveTo>
                  <a:cubicBezTo>
                    <a:pt x="3192" y="0"/>
                    <a:pt x="1" y="4025"/>
                    <a:pt x="1108" y="11537"/>
                  </a:cubicBezTo>
                  <a:cubicBezTo>
                    <a:pt x="2295" y="19665"/>
                    <a:pt x="5694" y="20514"/>
                    <a:pt x="7063" y="20514"/>
                  </a:cubicBezTo>
                  <a:cubicBezTo>
                    <a:pt x="7425" y="20514"/>
                    <a:pt x="7645" y="20455"/>
                    <a:pt x="7645" y="20455"/>
                  </a:cubicBezTo>
                  <a:lnTo>
                    <a:pt x="14169" y="19503"/>
                  </a:lnTo>
                  <a:lnTo>
                    <a:pt x="13681" y="3417"/>
                  </a:lnTo>
                  <a:lnTo>
                    <a:pt x="3192" y="0"/>
                  </a:lnTo>
                  <a:close/>
                </a:path>
              </a:pathLst>
            </a:custGeom>
            <a:solidFill>
              <a:srgbClr val="D4B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07" name="Google Shape;17207;p30"/>
            <p:cNvSpPr/>
            <p:nvPr/>
          </p:nvSpPr>
          <p:spPr>
            <a:xfrm>
              <a:off x="2408325" y="1939350"/>
              <a:ext cx="76225" cy="74450"/>
            </a:xfrm>
            <a:custGeom>
              <a:avLst/>
              <a:gdLst/>
              <a:ahLst/>
              <a:cxnLst/>
              <a:rect l="l" t="t" r="r" b="b"/>
              <a:pathLst>
                <a:path w="3049" h="2978" extrusionOk="0">
                  <a:moveTo>
                    <a:pt x="834" y="1"/>
                  </a:moveTo>
                  <a:cubicBezTo>
                    <a:pt x="834" y="1"/>
                    <a:pt x="0" y="477"/>
                    <a:pt x="0" y="1430"/>
                  </a:cubicBezTo>
                  <a:cubicBezTo>
                    <a:pt x="0" y="2382"/>
                    <a:pt x="417" y="2977"/>
                    <a:pt x="417" y="2977"/>
                  </a:cubicBezTo>
                  <a:lnTo>
                    <a:pt x="3048" y="2144"/>
                  </a:lnTo>
                  <a:lnTo>
                    <a:pt x="2751" y="656"/>
                  </a:lnTo>
                  <a:cubicBezTo>
                    <a:pt x="2751" y="656"/>
                    <a:pt x="2048" y="120"/>
                    <a:pt x="834" y="1"/>
                  </a:cubicBezTo>
                  <a:close/>
                </a:path>
              </a:pathLst>
            </a:custGeom>
            <a:solidFill>
              <a:srgbClr val="6E4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08" name="Google Shape;17208;p30"/>
            <p:cNvSpPr/>
            <p:nvPr/>
          </p:nvSpPr>
          <p:spPr>
            <a:xfrm>
              <a:off x="2409225" y="1898875"/>
              <a:ext cx="238725" cy="193050"/>
            </a:xfrm>
            <a:custGeom>
              <a:avLst/>
              <a:gdLst/>
              <a:ahLst/>
              <a:cxnLst/>
              <a:rect l="l" t="t" r="r" b="b"/>
              <a:pathLst>
                <a:path w="9549" h="7722" extrusionOk="0">
                  <a:moveTo>
                    <a:pt x="9549" y="1"/>
                  </a:moveTo>
                  <a:lnTo>
                    <a:pt x="9549" y="1"/>
                  </a:lnTo>
                  <a:cubicBezTo>
                    <a:pt x="9549" y="1"/>
                    <a:pt x="5084" y="262"/>
                    <a:pt x="3179" y="310"/>
                  </a:cubicBezTo>
                  <a:cubicBezTo>
                    <a:pt x="596" y="382"/>
                    <a:pt x="0" y="2548"/>
                    <a:pt x="0" y="2548"/>
                  </a:cubicBezTo>
                  <a:cubicBezTo>
                    <a:pt x="310" y="2163"/>
                    <a:pt x="794" y="1934"/>
                    <a:pt x="1248" y="1934"/>
                  </a:cubicBezTo>
                  <a:cubicBezTo>
                    <a:pt x="1944" y="1934"/>
                    <a:pt x="2569" y="2474"/>
                    <a:pt x="2381" y="3822"/>
                  </a:cubicBezTo>
                  <a:cubicBezTo>
                    <a:pt x="2072" y="6049"/>
                    <a:pt x="310" y="6847"/>
                    <a:pt x="310" y="6847"/>
                  </a:cubicBezTo>
                  <a:cubicBezTo>
                    <a:pt x="310" y="6847"/>
                    <a:pt x="1001" y="7722"/>
                    <a:pt x="2561" y="7722"/>
                  </a:cubicBezTo>
                  <a:cubicBezTo>
                    <a:pt x="2774" y="7722"/>
                    <a:pt x="3004" y="7705"/>
                    <a:pt x="3251" y="7668"/>
                  </a:cubicBezTo>
                  <a:cubicBezTo>
                    <a:pt x="6168" y="7239"/>
                    <a:pt x="8537" y="6989"/>
                    <a:pt x="9013" y="6037"/>
                  </a:cubicBezTo>
                  <a:cubicBezTo>
                    <a:pt x="9489" y="5084"/>
                    <a:pt x="9549" y="1"/>
                    <a:pt x="9549" y="1"/>
                  </a:cubicBezTo>
                  <a:close/>
                </a:path>
              </a:pathLst>
            </a:custGeom>
            <a:solidFill>
              <a:srgbClr val="CFB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09" name="Google Shape;17209;p30"/>
            <p:cNvSpPr/>
            <p:nvPr/>
          </p:nvSpPr>
          <p:spPr>
            <a:xfrm>
              <a:off x="2371125" y="1481450"/>
              <a:ext cx="2550625" cy="3130300"/>
            </a:xfrm>
            <a:custGeom>
              <a:avLst/>
              <a:gdLst/>
              <a:ahLst/>
              <a:cxnLst/>
              <a:rect l="l" t="t" r="r" b="b"/>
              <a:pathLst>
                <a:path w="102025" h="125212" extrusionOk="0">
                  <a:moveTo>
                    <a:pt x="75406" y="0"/>
                  </a:moveTo>
                  <a:cubicBezTo>
                    <a:pt x="74507" y="0"/>
                    <a:pt x="73364" y="323"/>
                    <a:pt x="71914" y="1112"/>
                  </a:cubicBezTo>
                  <a:cubicBezTo>
                    <a:pt x="71914" y="1112"/>
                    <a:pt x="63296" y="5022"/>
                    <a:pt x="51184" y="5022"/>
                  </a:cubicBezTo>
                  <a:cubicBezTo>
                    <a:pt x="50233" y="5022"/>
                    <a:pt x="49260" y="4998"/>
                    <a:pt x="48268" y="4946"/>
                  </a:cubicBezTo>
                  <a:cubicBezTo>
                    <a:pt x="35354" y="4257"/>
                    <a:pt x="18577" y="2285"/>
                    <a:pt x="10762" y="2285"/>
                  </a:cubicBezTo>
                  <a:cubicBezTo>
                    <a:pt x="10334" y="2285"/>
                    <a:pt x="9933" y="2291"/>
                    <a:pt x="9561" y="2303"/>
                  </a:cubicBezTo>
                  <a:cubicBezTo>
                    <a:pt x="2381" y="2541"/>
                    <a:pt x="619" y="3017"/>
                    <a:pt x="0" y="4470"/>
                  </a:cubicBezTo>
                  <a:cubicBezTo>
                    <a:pt x="0" y="4470"/>
                    <a:pt x="125" y="4187"/>
                    <a:pt x="442" y="4187"/>
                  </a:cubicBezTo>
                  <a:cubicBezTo>
                    <a:pt x="1001" y="4187"/>
                    <a:pt x="2162" y="5070"/>
                    <a:pt x="4298" y="9959"/>
                  </a:cubicBezTo>
                  <a:cubicBezTo>
                    <a:pt x="7656" y="17602"/>
                    <a:pt x="10752" y="45320"/>
                    <a:pt x="11478" y="51999"/>
                  </a:cubicBezTo>
                  <a:cubicBezTo>
                    <a:pt x="12192" y="58679"/>
                    <a:pt x="12192" y="64191"/>
                    <a:pt x="13145" y="65144"/>
                  </a:cubicBezTo>
                  <a:cubicBezTo>
                    <a:pt x="14097" y="66096"/>
                    <a:pt x="34647" y="73026"/>
                    <a:pt x="34647" y="73026"/>
                  </a:cubicBezTo>
                  <a:cubicBezTo>
                    <a:pt x="34647" y="73026"/>
                    <a:pt x="14823" y="68251"/>
                    <a:pt x="13621" y="68251"/>
                  </a:cubicBezTo>
                  <a:cubicBezTo>
                    <a:pt x="12430" y="68251"/>
                    <a:pt x="12192" y="70406"/>
                    <a:pt x="12907" y="73026"/>
                  </a:cubicBezTo>
                  <a:cubicBezTo>
                    <a:pt x="13621" y="75669"/>
                    <a:pt x="15776" y="86408"/>
                    <a:pt x="15776" y="90945"/>
                  </a:cubicBezTo>
                  <a:cubicBezTo>
                    <a:pt x="15776" y="95493"/>
                    <a:pt x="16014" y="98124"/>
                    <a:pt x="17919" y="100505"/>
                  </a:cubicBezTo>
                  <a:cubicBezTo>
                    <a:pt x="19824" y="102887"/>
                    <a:pt x="35124" y="103851"/>
                    <a:pt x="35124" y="103851"/>
                  </a:cubicBezTo>
                  <a:lnTo>
                    <a:pt x="19824" y="104089"/>
                  </a:lnTo>
                  <a:cubicBezTo>
                    <a:pt x="19824" y="104089"/>
                    <a:pt x="19824" y="106244"/>
                    <a:pt x="21491" y="110292"/>
                  </a:cubicBezTo>
                  <a:cubicBezTo>
                    <a:pt x="23158" y="114364"/>
                    <a:pt x="28182" y="123913"/>
                    <a:pt x="32730" y="125104"/>
                  </a:cubicBezTo>
                  <a:cubicBezTo>
                    <a:pt x="33010" y="125177"/>
                    <a:pt x="33376" y="125211"/>
                    <a:pt x="33820" y="125211"/>
                  </a:cubicBezTo>
                  <a:cubicBezTo>
                    <a:pt x="40591" y="125211"/>
                    <a:pt x="65468" y="117222"/>
                    <a:pt x="76462" y="117222"/>
                  </a:cubicBezTo>
                  <a:cubicBezTo>
                    <a:pt x="88166" y="117222"/>
                    <a:pt x="102025" y="116984"/>
                    <a:pt x="102025" y="116984"/>
                  </a:cubicBezTo>
                  <a:cubicBezTo>
                    <a:pt x="102025" y="116984"/>
                    <a:pt x="98203" y="98589"/>
                    <a:pt x="91500" y="79241"/>
                  </a:cubicBezTo>
                  <a:cubicBezTo>
                    <a:pt x="84820" y="59893"/>
                    <a:pt x="77403" y="33128"/>
                    <a:pt x="76926" y="24770"/>
                  </a:cubicBezTo>
                  <a:cubicBezTo>
                    <a:pt x="76450" y="16400"/>
                    <a:pt x="76688" y="11864"/>
                    <a:pt x="76926" y="8042"/>
                  </a:cubicBezTo>
                  <a:lnTo>
                    <a:pt x="76926" y="8042"/>
                  </a:lnTo>
                  <a:cubicBezTo>
                    <a:pt x="76926" y="8042"/>
                    <a:pt x="68568" y="10197"/>
                    <a:pt x="63556" y="10673"/>
                  </a:cubicBezTo>
                  <a:cubicBezTo>
                    <a:pt x="58531" y="11149"/>
                    <a:pt x="54471" y="11149"/>
                    <a:pt x="54471" y="11149"/>
                  </a:cubicBezTo>
                  <a:cubicBezTo>
                    <a:pt x="54471" y="11149"/>
                    <a:pt x="67140" y="9244"/>
                    <a:pt x="72866" y="7792"/>
                  </a:cubicBezTo>
                  <a:lnTo>
                    <a:pt x="78593" y="6363"/>
                  </a:lnTo>
                  <a:cubicBezTo>
                    <a:pt x="78593" y="6363"/>
                    <a:pt x="79403" y="0"/>
                    <a:pt x="75406" y="0"/>
                  </a:cubicBezTo>
                  <a:close/>
                </a:path>
              </a:pathLst>
            </a:custGeom>
            <a:solidFill>
              <a:srgbClr val="E3CD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10" name="Google Shape;17210;p30"/>
            <p:cNvSpPr/>
            <p:nvPr/>
          </p:nvSpPr>
          <p:spPr>
            <a:xfrm>
              <a:off x="3242950" y="4093375"/>
              <a:ext cx="352750" cy="354650"/>
            </a:xfrm>
            <a:custGeom>
              <a:avLst/>
              <a:gdLst/>
              <a:ahLst/>
              <a:cxnLst/>
              <a:rect l="l" t="t" r="r" b="b"/>
              <a:pathLst>
                <a:path w="14110" h="14186" extrusionOk="0">
                  <a:moveTo>
                    <a:pt x="6297" y="1"/>
                  </a:moveTo>
                  <a:cubicBezTo>
                    <a:pt x="4576" y="1"/>
                    <a:pt x="2423" y="338"/>
                    <a:pt x="1548" y="1874"/>
                  </a:cubicBezTo>
                  <a:cubicBezTo>
                    <a:pt x="1" y="4625"/>
                    <a:pt x="2144" y="14185"/>
                    <a:pt x="2144" y="14185"/>
                  </a:cubicBezTo>
                  <a:cubicBezTo>
                    <a:pt x="2144" y="14185"/>
                    <a:pt x="4894" y="9768"/>
                    <a:pt x="7156" y="9411"/>
                  </a:cubicBezTo>
                  <a:cubicBezTo>
                    <a:pt x="9418" y="9054"/>
                    <a:pt x="13252" y="8935"/>
                    <a:pt x="13252" y="8935"/>
                  </a:cubicBezTo>
                  <a:cubicBezTo>
                    <a:pt x="13252" y="8935"/>
                    <a:pt x="14110" y="922"/>
                    <a:pt x="8728" y="208"/>
                  </a:cubicBezTo>
                  <a:cubicBezTo>
                    <a:pt x="8728" y="208"/>
                    <a:pt x="7645" y="1"/>
                    <a:pt x="6297" y="1"/>
                  </a:cubicBezTo>
                  <a:close/>
                </a:path>
              </a:pathLst>
            </a:custGeom>
            <a:solidFill>
              <a:srgbClr val="6E4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11" name="Google Shape;17211;p30"/>
            <p:cNvSpPr/>
            <p:nvPr/>
          </p:nvSpPr>
          <p:spPr>
            <a:xfrm>
              <a:off x="3095025" y="3852250"/>
              <a:ext cx="1982375" cy="767900"/>
            </a:xfrm>
            <a:custGeom>
              <a:avLst/>
              <a:gdLst/>
              <a:ahLst/>
              <a:cxnLst/>
              <a:rect l="l" t="t" r="r" b="b"/>
              <a:pathLst>
                <a:path w="79295" h="30716" extrusionOk="0">
                  <a:moveTo>
                    <a:pt x="65002" y="1"/>
                  </a:moveTo>
                  <a:cubicBezTo>
                    <a:pt x="61013" y="1"/>
                    <a:pt x="57507" y="1197"/>
                    <a:pt x="57507" y="1197"/>
                  </a:cubicBezTo>
                  <a:cubicBezTo>
                    <a:pt x="57507" y="1197"/>
                    <a:pt x="17205" y="7721"/>
                    <a:pt x="13228" y="8519"/>
                  </a:cubicBezTo>
                  <a:cubicBezTo>
                    <a:pt x="9263" y="9329"/>
                    <a:pt x="7501" y="10674"/>
                    <a:pt x="7144" y="12448"/>
                  </a:cubicBezTo>
                  <a:cubicBezTo>
                    <a:pt x="7144" y="12448"/>
                    <a:pt x="9386" y="10060"/>
                    <a:pt x="11417" y="10060"/>
                  </a:cubicBezTo>
                  <a:cubicBezTo>
                    <a:pt x="12557" y="10060"/>
                    <a:pt x="13631" y="10812"/>
                    <a:pt x="14204" y="13162"/>
                  </a:cubicBezTo>
                  <a:cubicBezTo>
                    <a:pt x="15800" y="19687"/>
                    <a:pt x="11502" y="29724"/>
                    <a:pt x="6561" y="29879"/>
                  </a:cubicBezTo>
                  <a:cubicBezTo>
                    <a:pt x="6392" y="29884"/>
                    <a:pt x="6227" y="29887"/>
                    <a:pt x="6066" y="29887"/>
                  </a:cubicBezTo>
                  <a:cubicBezTo>
                    <a:pt x="1511" y="29887"/>
                    <a:pt x="1" y="27689"/>
                    <a:pt x="0" y="27688"/>
                  </a:cubicBezTo>
                  <a:lnTo>
                    <a:pt x="0" y="27688"/>
                  </a:lnTo>
                  <a:cubicBezTo>
                    <a:pt x="1" y="27689"/>
                    <a:pt x="1714" y="30716"/>
                    <a:pt x="6543" y="30716"/>
                  </a:cubicBezTo>
                  <a:cubicBezTo>
                    <a:pt x="6854" y="30716"/>
                    <a:pt x="7177" y="30703"/>
                    <a:pt x="7513" y="30676"/>
                  </a:cubicBezTo>
                  <a:cubicBezTo>
                    <a:pt x="14978" y="30081"/>
                    <a:pt x="28682" y="26212"/>
                    <a:pt x="39839" y="24616"/>
                  </a:cubicBezTo>
                  <a:cubicBezTo>
                    <a:pt x="49340" y="23256"/>
                    <a:pt x="64527" y="22830"/>
                    <a:pt x="70569" y="22830"/>
                  </a:cubicBezTo>
                  <a:cubicBezTo>
                    <a:pt x="71614" y="22830"/>
                    <a:pt x="72386" y="22843"/>
                    <a:pt x="72807" y="22866"/>
                  </a:cubicBezTo>
                  <a:cubicBezTo>
                    <a:pt x="72832" y="22867"/>
                    <a:pt x="72858" y="22868"/>
                    <a:pt x="72884" y="22868"/>
                  </a:cubicBezTo>
                  <a:cubicBezTo>
                    <a:pt x="75741" y="22868"/>
                    <a:pt x="79295" y="14345"/>
                    <a:pt x="75188" y="5495"/>
                  </a:cubicBezTo>
                  <a:cubicBezTo>
                    <a:pt x="73153" y="1115"/>
                    <a:pt x="68852" y="1"/>
                    <a:pt x="65002" y="1"/>
                  </a:cubicBezTo>
                  <a:close/>
                </a:path>
              </a:pathLst>
            </a:custGeom>
            <a:solidFill>
              <a:srgbClr val="D4B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212" name="Google Shape;17212;p30"/>
          <p:cNvGrpSpPr/>
          <p:nvPr/>
        </p:nvGrpSpPr>
        <p:grpSpPr>
          <a:xfrm rot="3822518">
            <a:off x="8145449" y="3361663"/>
            <a:ext cx="1535027" cy="1923581"/>
            <a:chOff x="4082775" y="914425"/>
            <a:chExt cx="777050" cy="973675"/>
          </a:xfrm>
        </p:grpSpPr>
        <p:sp>
          <p:nvSpPr>
            <p:cNvPr id="17213" name="Google Shape;17213;p30"/>
            <p:cNvSpPr/>
            <p:nvPr/>
          </p:nvSpPr>
          <p:spPr>
            <a:xfrm>
              <a:off x="4082775" y="914425"/>
              <a:ext cx="665375" cy="778900"/>
            </a:xfrm>
            <a:custGeom>
              <a:avLst/>
              <a:gdLst/>
              <a:ahLst/>
              <a:cxnLst/>
              <a:rect l="l" t="t" r="r" b="b"/>
              <a:pathLst>
                <a:path w="26615" h="31156" extrusionOk="0">
                  <a:moveTo>
                    <a:pt x="24598" y="27170"/>
                  </a:moveTo>
                  <a:lnTo>
                    <a:pt x="24598" y="27170"/>
                  </a:lnTo>
                  <a:cubicBezTo>
                    <a:pt x="24594" y="27175"/>
                    <a:pt x="24589" y="27181"/>
                    <a:pt x="24585" y="27187"/>
                  </a:cubicBezTo>
                  <a:lnTo>
                    <a:pt x="24585" y="27187"/>
                  </a:lnTo>
                  <a:cubicBezTo>
                    <a:pt x="24590" y="27181"/>
                    <a:pt x="24594" y="27175"/>
                    <a:pt x="24598" y="27170"/>
                  </a:cubicBezTo>
                  <a:close/>
                  <a:moveTo>
                    <a:pt x="9983" y="1"/>
                  </a:moveTo>
                  <a:cubicBezTo>
                    <a:pt x="9865" y="1"/>
                    <a:pt x="9748" y="4"/>
                    <a:pt x="9631" y="12"/>
                  </a:cubicBezTo>
                  <a:cubicBezTo>
                    <a:pt x="9190" y="517"/>
                    <a:pt x="8635" y="807"/>
                    <a:pt x="8057" y="807"/>
                  </a:cubicBezTo>
                  <a:cubicBezTo>
                    <a:pt x="7782" y="807"/>
                    <a:pt x="7503" y="742"/>
                    <a:pt x="7227" y="602"/>
                  </a:cubicBezTo>
                  <a:lnTo>
                    <a:pt x="7227" y="602"/>
                  </a:lnTo>
                  <a:cubicBezTo>
                    <a:pt x="7440" y="1226"/>
                    <a:pt x="6821" y="1783"/>
                    <a:pt x="6162" y="1783"/>
                  </a:cubicBezTo>
                  <a:cubicBezTo>
                    <a:pt x="6052" y="1783"/>
                    <a:pt x="5940" y="1767"/>
                    <a:pt x="5832" y="1734"/>
                  </a:cubicBezTo>
                  <a:lnTo>
                    <a:pt x="5832" y="1734"/>
                  </a:lnTo>
                  <a:lnTo>
                    <a:pt x="6018" y="2494"/>
                  </a:lnTo>
                  <a:cubicBezTo>
                    <a:pt x="5915" y="2464"/>
                    <a:pt x="5824" y="2450"/>
                    <a:pt x="5742" y="2450"/>
                  </a:cubicBezTo>
                  <a:cubicBezTo>
                    <a:pt x="4963" y="2450"/>
                    <a:pt x="5030" y="3678"/>
                    <a:pt x="4039" y="3678"/>
                  </a:cubicBezTo>
                  <a:cubicBezTo>
                    <a:pt x="4002" y="3678"/>
                    <a:pt x="3964" y="3676"/>
                    <a:pt x="3924" y="3672"/>
                  </a:cubicBezTo>
                  <a:lnTo>
                    <a:pt x="3924" y="3672"/>
                  </a:lnTo>
                  <a:cubicBezTo>
                    <a:pt x="3955" y="4262"/>
                    <a:pt x="4451" y="3890"/>
                    <a:pt x="4467" y="4448"/>
                  </a:cubicBezTo>
                  <a:cubicBezTo>
                    <a:pt x="3257" y="5223"/>
                    <a:pt x="3350" y="6356"/>
                    <a:pt x="1861" y="6805"/>
                  </a:cubicBezTo>
                  <a:lnTo>
                    <a:pt x="2823" y="7581"/>
                  </a:lnTo>
                  <a:cubicBezTo>
                    <a:pt x="1861" y="9597"/>
                    <a:pt x="1396" y="12079"/>
                    <a:pt x="0" y="13583"/>
                  </a:cubicBezTo>
                  <a:cubicBezTo>
                    <a:pt x="529" y="13541"/>
                    <a:pt x="921" y="13231"/>
                    <a:pt x="1324" y="13231"/>
                  </a:cubicBezTo>
                  <a:cubicBezTo>
                    <a:pt x="1511" y="13231"/>
                    <a:pt x="1701" y="13298"/>
                    <a:pt x="1908" y="13490"/>
                  </a:cubicBezTo>
                  <a:cubicBezTo>
                    <a:pt x="2094" y="14607"/>
                    <a:pt x="1117" y="15677"/>
                    <a:pt x="1644" y="16747"/>
                  </a:cubicBezTo>
                  <a:cubicBezTo>
                    <a:pt x="962" y="17352"/>
                    <a:pt x="0" y="18515"/>
                    <a:pt x="16" y="19074"/>
                  </a:cubicBezTo>
                  <a:cubicBezTo>
                    <a:pt x="744" y="18314"/>
                    <a:pt x="2140" y="18158"/>
                    <a:pt x="2482" y="17042"/>
                  </a:cubicBezTo>
                  <a:cubicBezTo>
                    <a:pt x="2517" y="16912"/>
                    <a:pt x="2586" y="16860"/>
                    <a:pt x="2666" y="16860"/>
                  </a:cubicBezTo>
                  <a:cubicBezTo>
                    <a:pt x="2864" y="16860"/>
                    <a:pt x="3135" y="17176"/>
                    <a:pt x="3179" y="17429"/>
                  </a:cubicBezTo>
                  <a:cubicBezTo>
                    <a:pt x="4668" y="18251"/>
                    <a:pt x="2575" y="19446"/>
                    <a:pt x="2714" y="20345"/>
                  </a:cubicBezTo>
                  <a:cubicBezTo>
                    <a:pt x="2816" y="20414"/>
                    <a:pt x="2923" y="20445"/>
                    <a:pt x="3029" y="20445"/>
                  </a:cubicBezTo>
                  <a:cubicBezTo>
                    <a:pt x="3568" y="20445"/>
                    <a:pt x="4102" y="19656"/>
                    <a:pt x="4064" y="19074"/>
                  </a:cubicBezTo>
                  <a:cubicBezTo>
                    <a:pt x="4220" y="18997"/>
                    <a:pt x="4357" y="18964"/>
                    <a:pt x="4479" y="18964"/>
                  </a:cubicBezTo>
                  <a:cubicBezTo>
                    <a:pt x="5179" y="18964"/>
                    <a:pt x="5424" y="20022"/>
                    <a:pt x="6153" y="20022"/>
                  </a:cubicBezTo>
                  <a:cubicBezTo>
                    <a:pt x="6175" y="20022"/>
                    <a:pt x="6197" y="20021"/>
                    <a:pt x="6219" y="20020"/>
                  </a:cubicBezTo>
                  <a:lnTo>
                    <a:pt x="6219" y="20020"/>
                  </a:lnTo>
                  <a:cubicBezTo>
                    <a:pt x="6235" y="20655"/>
                    <a:pt x="6049" y="21183"/>
                    <a:pt x="5770" y="21726"/>
                  </a:cubicBezTo>
                  <a:cubicBezTo>
                    <a:pt x="5886" y="21775"/>
                    <a:pt x="5986" y="21797"/>
                    <a:pt x="6073" y="21797"/>
                  </a:cubicBezTo>
                  <a:cubicBezTo>
                    <a:pt x="6613" y="21797"/>
                    <a:pt x="6661" y="20952"/>
                    <a:pt x="7088" y="20578"/>
                  </a:cubicBezTo>
                  <a:cubicBezTo>
                    <a:pt x="7383" y="20687"/>
                    <a:pt x="7848" y="20888"/>
                    <a:pt x="7801" y="21105"/>
                  </a:cubicBezTo>
                  <a:cubicBezTo>
                    <a:pt x="7290" y="21400"/>
                    <a:pt x="6917" y="21819"/>
                    <a:pt x="6933" y="22393"/>
                  </a:cubicBezTo>
                  <a:cubicBezTo>
                    <a:pt x="7094" y="22458"/>
                    <a:pt x="7228" y="22487"/>
                    <a:pt x="7340" y="22487"/>
                  </a:cubicBezTo>
                  <a:cubicBezTo>
                    <a:pt x="8190" y="22487"/>
                    <a:pt x="7809" y="20833"/>
                    <a:pt x="8685" y="20764"/>
                  </a:cubicBezTo>
                  <a:lnTo>
                    <a:pt x="8685" y="20764"/>
                  </a:lnTo>
                  <a:cubicBezTo>
                    <a:pt x="8096" y="22858"/>
                    <a:pt x="10717" y="21384"/>
                    <a:pt x="10360" y="23277"/>
                  </a:cubicBezTo>
                  <a:cubicBezTo>
                    <a:pt x="10640" y="22734"/>
                    <a:pt x="10360" y="22005"/>
                    <a:pt x="10857" y="21415"/>
                  </a:cubicBezTo>
                  <a:cubicBezTo>
                    <a:pt x="11927" y="21881"/>
                    <a:pt x="11880" y="24300"/>
                    <a:pt x="13648" y="24672"/>
                  </a:cubicBezTo>
                  <a:cubicBezTo>
                    <a:pt x="13681" y="24681"/>
                    <a:pt x="13712" y="24685"/>
                    <a:pt x="13742" y="24685"/>
                  </a:cubicBezTo>
                  <a:cubicBezTo>
                    <a:pt x="14046" y="24685"/>
                    <a:pt x="14255" y="24296"/>
                    <a:pt x="14579" y="24254"/>
                  </a:cubicBezTo>
                  <a:cubicBezTo>
                    <a:pt x="15417" y="24533"/>
                    <a:pt x="15618" y="25370"/>
                    <a:pt x="15587" y="26084"/>
                  </a:cubicBezTo>
                  <a:lnTo>
                    <a:pt x="16828" y="26316"/>
                  </a:lnTo>
                  <a:cubicBezTo>
                    <a:pt x="16626" y="26859"/>
                    <a:pt x="16363" y="27464"/>
                    <a:pt x="16595" y="28007"/>
                  </a:cubicBezTo>
                  <a:cubicBezTo>
                    <a:pt x="16799" y="28133"/>
                    <a:pt x="16998" y="28182"/>
                    <a:pt x="17193" y="28182"/>
                  </a:cubicBezTo>
                  <a:cubicBezTo>
                    <a:pt x="17894" y="28182"/>
                    <a:pt x="18556" y="27549"/>
                    <a:pt x="19254" y="27549"/>
                  </a:cubicBezTo>
                  <a:cubicBezTo>
                    <a:pt x="19415" y="27549"/>
                    <a:pt x="19578" y="27583"/>
                    <a:pt x="19744" y="27666"/>
                  </a:cubicBezTo>
                  <a:cubicBezTo>
                    <a:pt x="20162" y="27092"/>
                    <a:pt x="19046" y="27278"/>
                    <a:pt x="19247" y="26751"/>
                  </a:cubicBezTo>
                  <a:cubicBezTo>
                    <a:pt x="19201" y="26037"/>
                    <a:pt x="21574" y="25665"/>
                    <a:pt x="21651" y="24362"/>
                  </a:cubicBezTo>
                  <a:cubicBezTo>
                    <a:pt x="21822" y="24199"/>
                    <a:pt x="21972" y="24133"/>
                    <a:pt x="22108" y="24133"/>
                  </a:cubicBezTo>
                  <a:cubicBezTo>
                    <a:pt x="22551" y="24133"/>
                    <a:pt x="22849" y="24834"/>
                    <a:pt x="23264" y="25107"/>
                  </a:cubicBezTo>
                  <a:cubicBezTo>
                    <a:pt x="22908" y="25929"/>
                    <a:pt x="22039" y="25929"/>
                    <a:pt x="21496" y="26518"/>
                  </a:cubicBezTo>
                  <a:lnTo>
                    <a:pt x="22753" y="26316"/>
                  </a:lnTo>
                  <a:cubicBezTo>
                    <a:pt x="23812" y="26415"/>
                    <a:pt x="23405" y="27801"/>
                    <a:pt x="24203" y="27801"/>
                  </a:cubicBezTo>
                  <a:cubicBezTo>
                    <a:pt x="24281" y="27801"/>
                    <a:pt x="24370" y="27788"/>
                    <a:pt x="24474" y="27759"/>
                  </a:cubicBezTo>
                  <a:cubicBezTo>
                    <a:pt x="24519" y="27550"/>
                    <a:pt x="24477" y="27340"/>
                    <a:pt x="24585" y="27187"/>
                  </a:cubicBezTo>
                  <a:lnTo>
                    <a:pt x="24585" y="27187"/>
                  </a:lnTo>
                  <a:cubicBezTo>
                    <a:pt x="24485" y="27320"/>
                    <a:pt x="24368" y="27471"/>
                    <a:pt x="24225" y="27471"/>
                  </a:cubicBezTo>
                  <a:cubicBezTo>
                    <a:pt x="24172" y="27471"/>
                    <a:pt x="24116" y="27450"/>
                    <a:pt x="24055" y="27402"/>
                  </a:cubicBezTo>
                  <a:cubicBezTo>
                    <a:pt x="23931" y="26782"/>
                    <a:pt x="24614" y="26472"/>
                    <a:pt x="24660" y="26316"/>
                  </a:cubicBezTo>
                  <a:lnTo>
                    <a:pt x="24660" y="26316"/>
                  </a:lnTo>
                  <a:cubicBezTo>
                    <a:pt x="24970" y="26921"/>
                    <a:pt x="24428" y="27588"/>
                    <a:pt x="24831" y="27867"/>
                  </a:cubicBezTo>
                  <a:lnTo>
                    <a:pt x="25001" y="26766"/>
                  </a:lnTo>
                  <a:cubicBezTo>
                    <a:pt x="25157" y="28240"/>
                    <a:pt x="26056" y="30240"/>
                    <a:pt x="26614" y="31155"/>
                  </a:cubicBezTo>
                  <a:cubicBezTo>
                    <a:pt x="26242" y="29263"/>
                    <a:pt x="25684" y="27076"/>
                    <a:pt x="24350" y="25805"/>
                  </a:cubicBezTo>
                  <a:cubicBezTo>
                    <a:pt x="22427" y="25029"/>
                    <a:pt x="24273" y="23525"/>
                    <a:pt x="24288" y="22315"/>
                  </a:cubicBezTo>
                  <a:cubicBezTo>
                    <a:pt x="23497" y="22206"/>
                    <a:pt x="23233" y="21555"/>
                    <a:pt x="23342" y="20811"/>
                  </a:cubicBezTo>
                  <a:cubicBezTo>
                    <a:pt x="23504" y="20676"/>
                    <a:pt x="23638" y="20622"/>
                    <a:pt x="23753" y="20622"/>
                  </a:cubicBezTo>
                  <a:cubicBezTo>
                    <a:pt x="24186" y="20622"/>
                    <a:pt x="24356" y="21371"/>
                    <a:pt x="24736" y="21371"/>
                  </a:cubicBezTo>
                  <a:cubicBezTo>
                    <a:pt x="24838" y="21371"/>
                    <a:pt x="24954" y="21318"/>
                    <a:pt x="25095" y="21183"/>
                  </a:cubicBezTo>
                  <a:cubicBezTo>
                    <a:pt x="24521" y="20640"/>
                    <a:pt x="24040" y="20299"/>
                    <a:pt x="23388" y="19880"/>
                  </a:cubicBezTo>
                  <a:lnTo>
                    <a:pt x="22846" y="16049"/>
                  </a:lnTo>
                  <a:lnTo>
                    <a:pt x="22846" y="16049"/>
                  </a:lnTo>
                  <a:cubicBezTo>
                    <a:pt x="22886" y="16057"/>
                    <a:pt x="22926" y="16061"/>
                    <a:pt x="22965" y="16061"/>
                  </a:cubicBezTo>
                  <a:cubicBezTo>
                    <a:pt x="23441" y="16061"/>
                    <a:pt x="23832" y="15485"/>
                    <a:pt x="23761" y="15041"/>
                  </a:cubicBezTo>
                  <a:lnTo>
                    <a:pt x="23761" y="15041"/>
                  </a:lnTo>
                  <a:cubicBezTo>
                    <a:pt x="23480" y="15085"/>
                    <a:pt x="23223" y="15117"/>
                    <a:pt x="22977" y="15117"/>
                  </a:cubicBezTo>
                  <a:cubicBezTo>
                    <a:pt x="22446" y="15117"/>
                    <a:pt x="21964" y="14970"/>
                    <a:pt x="21403" y="14483"/>
                  </a:cubicBezTo>
                  <a:cubicBezTo>
                    <a:pt x="21372" y="13909"/>
                    <a:pt x="20659" y="13521"/>
                    <a:pt x="21326" y="13133"/>
                  </a:cubicBezTo>
                  <a:lnTo>
                    <a:pt x="21326" y="13133"/>
                  </a:lnTo>
                  <a:cubicBezTo>
                    <a:pt x="21580" y="13232"/>
                    <a:pt x="21834" y="13498"/>
                    <a:pt x="22135" y="13498"/>
                  </a:cubicBezTo>
                  <a:cubicBezTo>
                    <a:pt x="22165" y="13498"/>
                    <a:pt x="22195" y="13496"/>
                    <a:pt x="22225" y="13490"/>
                  </a:cubicBezTo>
                  <a:cubicBezTo>
                    <a:pt x="20659" y="11582"/>
                    <a:pt x="21062" y="8760"/>
                    <a:pt x="19465" y="6728"/>
                  </a:cubicBezTo>
                  <a:cubicBezTo>
                    <a:pt x="19728" y="6107"/>
                    <a:pt x="20969" y="6340"/>
                    <a:pt x="20705" y="5518"/>
                  </a:cubicBezTo>
                  <a:lnTo>
                    <a:pt x="20705" y="5518"/>
                  </a:lnTo>
                  <a:cubicBezTo>
                    <a:pt x="20508" y="5574"/>
                    <a:pt x="20319" y="5598"/>
                    <a:pt x="20138" y="5598"/>
                  </a:cubicBezTo>
                  <a:cubicBezTo>
                    <a:pt x="19763" y="5598"/>
                    <a:pt x="19422" y="5494"/>
                    <a:pt x="19108" y="5348"/>
                  </a:cubicBezTo>
                  <a:cubicBezTo>
                    <a:pt x="18643" y="4277"/>
                    <a:pt x="17262" y="3579"/>
                    <a:pt x="17092" y="2540"/>
                  </a:cubicBezTo>
                  <a:cubicBezTo>
                    <a:pt x="16975" y="2573"/>
                    <a:pt x="16869" y="2587"/>
                    <a:pt x="16770" y="2587"/>
                  </a:cubicBezTo>
                  <a:cubicBezTo>
                    <a:pt x="15945" y="2587"/>
                    <a:pt x="15682" y="1562"/>
                    <a:pt x="14731" y="1562"/>
                  </a:cubicBezTo>
                  <a:cubicBezTo>
                    <a:pt x="14663" y="1562"/>
                    <a:pt x="14592" y="1568"/>
                    <a:pt x="14517" y="1579"/>
                  </a:cubicBezTo>
                  <a:cubicBezTo>
                    <a:pt x="14207" y="1424"/>
                    <a:pt x="14595" y="1082"/>
                    <a:pt x="14269" y="850"/>
                  </a:cubicBezTo>
                  <a:cubicBezTo>
                    <a:pt x="13217" y="619"/>
                    <a:pt x="11524" y="1"/>
                    <a:pt x="9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14" name="Google Shape;17214;p30"/>
            <p:cNvSpPr/>
            <p:nvPr/>
          </p:nvSpPr>
          <p:spPr>
            <a:xfrm>
              <a:off x="4676775" y="1262850"/>
              <a:ext cx="37250" cy="24350"/>
            </a:xfrm>
            <a:custGeom>
              <a:avLst/>
              <a:gdLst/>
              <a:ahLst/>
              <a:cxnLst/>
              <a:rect l="l" t="t" r="r" b="b"/>
              <a:pathLst>
                <a:path w="1490" h="974" extrusionOk="0">
                  <a:moveTo>
                    <a:pt x="422" y="0"/>
                  </a:moveTo>
                  <a:cubicBezTo>
                    <a:pt x="265" y="0"/>
                    <a:pt x="117" y="69"/>
                    <a:pt x="1" y="251"/>
                  </a:cubicBezTo>
                  <a:cubicBezTo>
                    <a:pt x="193" y="663"/>
                    <a:pt x="324" y="965"/>
                    <a:pt x="781" y="965"/>
                  </a:cubicBezTo>
                  <a:cubicBezTo>
                    <a:pt x="841" y="965"/>
                    <a:pt x="906" y="960"/>
                    <a:pt x="978" y="949"/>
                  </a:cubicBezTo>
                  <a:cubicBezTo>
                    <a:pt x="1002" y="966"/>
                    <a:pt x="1032" y="974"/>
                    <a:pt x="1064" y="974"/>
                  </a:cubicBezTo>
                  <a:cubicBezTo>
                    <a:pt x="1239" y="974"/>
                    <a:pt x="1489" y="743"/>
                    <a:pt x="1319" y="468"/>
                  </a:cubicBezTo>
                  <a:cubicBezTo>
                    <a:pt x="1110" y="291"/>
                    <a:pt x="746" y="0"/>
                    <a:pt x="4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15" name="Google Shape;17215;p30"/>
            <p:cNvSpPr/>
            <p:nvPr/>
          </p:nvSpPr>
          <p:spPr>
            <a:xfrm>
              <a:off x="4739600" y="1433900"/>
              <a:ext cx="120225" cy="116775"/>
            </a:xfrm>
            <a:custGeom>
              <a:avLst/>
              <a:gdLst/>
              <a:ahLst/>
              <a:cxnLst/>
              <a:rect l="l" t="t" r="r" b="b"/>
              <a:pathLst>
                <a:path w="4809" h="4671" extrusionOk="0">
                  <a:moveTo>
                    <a:pt x="1225" y="1"/>
                  </a:moveTo>
                  <a:cubicBezTo>
                    <a:pt x="0" y="2032"/>
                    <a:pt x="2420" y="3366"/>
                    <a:pt x="3738" y="4514"/>
                  </a:cubicBezTo>
                  <a:cubicBezTo>
                    <a:pt x="3811" y="4623"/>
                    <a:pt x="3961" y="4670"/>
                    <a:pt x="4119" y="4670"/>
                  </a:cubicBezTo>
                  <a:cubicBezTo>
                    <a:pt x="4367" y="4670"/>
                    <a:pt x="4634" y="4554"/>
                    <a:pt x="4653" y="4374"/>
                  </a:cubicBezTo>
                  <a:cubicBezTo>
                    <a:pt x="4808" y="3087"/>
                    <a:pt x="3149" y="2978"/>
                    <a:pt x="2435" y="2094"/>
                  </a:cubicBezTo>
                  <a:cubicBezTo>
                    <a:pt x="2327" y="1334"/>
                    <a:pt x="1939" y="249"/>
                    <a:pt x="1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16" name="Google Shape;17216;p30"/>
            <p:cNvSpPr/>
            <p:nvPr/>
          </p:nvSpPr>
          <p:spPr>
            <a:xfrm>
              <a:off x="4200500" y="1612050"/>
              <a:ext cx="21175" cy="13800"/>
            </a:xfrm>
            <a:custGeom>
              <a:avLst/>
              <a:gdLst/>
              <a:ahLst/>
              <a:cxnLst/>
              <a:rect l="l" t="t" r="r" b="b"/>
              <a:pathLst>
                <a:path w="847" h="552" extrusionOk="0">
                  <a:moveTo>
                    <a:pt x="541" y="0"/>
                  </a:moveTo>
                  <a:cubicBezTo>
                    <a:pt x="1" y="0"/>
                    <a:pt x="846" y="407"/>
                    <a:pt x="130" y="536"/>
                  </a:cubicBezTo>
                  <a:cubicBezTo>
                    <a:pt x="156" y="547"/>
                    <a:pt x="184" y="551"/>
                    <a:pt x="214" y="551"/>
                  </a:cubicBezTo>
                  <a:cubicBezTo>
                    <a:pt x="456" y="551"/>
                    <a:pt x="800" y="243"/>
                    <a:pt x="704" y="9"/>
                  </a:cubicBezTo>
                  <a:cubicBezTo>
                    <a:pt x="639" y="3"/>
                    <a:pt x="585" y="0"/>
                    <a:pt x="5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17" name="Google Shape;17217;p30"/>
            <p:cNvSpPr/>
            <p:nvPr/>
          </p:nvSpPr>
          <p:spPr>
            <a:xfrm>
              <a:off x="4439375" y="1679950"/>
              <a:ext cx="22900" cy="20350"/>
            </a:xfrm>
            <a:custGeom>
              <a:avLst/>
              <a:gdLst/>
              <a:ahLst/>
              <a:cxnLst/>
              <a:rect l="l" t="t" r="r" b="b"/>
              <a:pathLst>
                <a:path w="916" h="814" extrusionOk="0">
                  <a:moveTo>
                    <a:pt x="201" y="1"/>
                  </a:moveTo>
                  <a:cubicBezTo>
                    <a:pt x="171" y="1"/>
                    <a:pt x="141" y="3"/>
                    <a:pt x="113" y="7"/>
                  </a:cubicBezTo>
                  <a:cubicBezTo>
                    <a:pt x="153" y="179"/>
                    <a:pt x="1" y="589"/>
                    <a:pt x="158" y="589"/>
                  </a:cubicBezTo>
                  <a:cubicBezTo>
                    <a:pt x="185" y="589"/>
                    <a:pt x="221" y="577"/>
                    <a:pt x="268" y="550"/>
                  </a:cubicBezTo>
                  <a:lnTo>
                    <a:pt x="439" y="317"/>
                  </a:lnTo>
                  <a:lnTo>
                    <a:pt x="439" y="317"/>
                  </a:lnTo>
                  <a:cubicBezTo>
                    <a:pt x="529" y="362"/>
                    <a:pt x="575" y="697"/>
                    <a:pt x="411" y="803"/>
                  </a:cubicBezTo>
                  <a:lnTo>
                    <a:pt x="411" y="803"/>
                  </a:lnTo>
                  <a:lnTo>
                    <a:pt x="718" y="628"/>
                  </a:lnTo>
                  <a:cubicBezTo>
                    <a:pt x="915" y="206"/>
                    <a:pt x="500" y="1"/>
                    <a:pt x="201" y="1"/>
                  </a:cubicBezTo>
                  <a:close/>
                  <a:moveTo>
                    <a:pt x="411" y="803"/>
                  </a:moveTo>
                  <a:lnTo>
                    <a:pt x="393" y="814"/>
                  </a:lnTo>
                  <a:cubicBezTo>
                    <a:pt x="399" y="810"/>
                    <a:pt x="405" y="807"/>
                    <a:pt x="411" y="8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18" name="Google Shape;17218;p30"/>
            <p:cNvSpPr/>
            <p:nvPr/>
          </p:nvSpPr>
          <p:spPr>
            <a:xfrm>
              <a:off x="4422800" y="1712675"/>
              <a:ext cx="32600" cy="41900"/>
            </a:xfrm>
            <a:custGeom>
              <a:avLst/>
              <a:gdLst/>
              <a:ahLst/>
              <a:cxnLst/>
              <a:rect l="l" t="t" r="r" b="b"/>
              <a:pathLst>
                <a:path w="1304" h="1676" extrusionOk="0">
                  <a:moveTo>
                    <a:pt x="1211" y="1"/>
                  </a:moveTo>
                  <a:lnTo>
                    <a:pt x="621" y="1288"/>
                  </a:lnTo>
                  <a:lnTo>
                    <a:pt x="420" y="823"/>
                  </a:lnTo>
                  <a:cubicBezTo>
                    <a:pt x="420" y="1257"/>
                    <a:pt x="1" y="1319"/>
                    <a:pt x="420" y="1676"/>
                  </a:cubicBezTo>
                  <a:cubicBezTo>
                    <a:pt x="854" y="1335"/>
                    <a:pt x="1304" y="606"/>
                    <a:pt x="1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19" name="Google Shape;17219;p30"/>
            <p:cNvSpPr/>
            <p:nvPr/>
          </p:nvSpPr>
          <p:spPr>
            <a:xfrm>
              <a:off x="4377825" y="1732850"/>
              <a:ext cx="6225" cy="17075"/>
            </a:xfrm>
            <a:custGeom>
              <a:avLst/>
              <a:gdLst/>
              <a:ahLst/>
              <a:cxnLst/>
              <a:rect l="l" t="t" r="r" b="b"/>
              <a:pathLst>
                <a:path w="249" h="683" extrusionOk="0">
                  <a:moveTo>
                    <a:pt x="78" y="0"/>
                  </a:moveTo>
                  <a:lnTo>
                    <a:pt x="1" y="435"/>
                  </a:lnTo>
                  <a:lnTo>
                    <a:pt x="63" y="357"/>
                  </a:lnTo>
                  <a:lnTo>
                    <a:pt x="249" y="68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20" name="Google Shape;17220;p30"/>
            <p:cNvSpPr/>
            <p:nvPr/>
          </p:nvSpPr>
          <p:spPr>
            <a:xfrm>
              <a:off x="4367450" y="1760225"/>
              <a:ext cx="14175" cy="20000"/>
            </a:xfrm>
            <a:custGeom>
              <a:avLst/>
              <a:gdLst/>
              <a:ahLst/>
              <a:cxnLst/>
              <a:rect l="l" t="t" r="r" b="b"/>
              <a:pathLst>
                <a:path w="567" h="800" extrusionOk="0">
                  <a:moveTo>
                    <a:pt x="382" y="1"/>
                  </a:moveTo>
                  <a:cubicBezTo>
                    <a:pt x="0" y="1"/>
                    <a:pt x="107" y="800"/>
                    <a:pt x="346" y="800"/>
                  </a:cubicBezTo>
                  <a:cubicBezTo>
                    <a:pt x="373" y="800"/>
                    <a:pt x="401" y="789"/>
                    <a:pt x="431" y="767"/>
                  </a:cubicBezTo>
                  <a:cubicBezTo>
                    <a:pt x="566" y="497"/>
                    <a:pt x="431" y="50"/>
                    <a:pt x="496" y="21"/>
                  </a:cubicBezTo>
                  <a:lnTo>
                    <a:pt x="496" y="21"/>
                  </a:lnTo>
                  <a:cubicBezTo>
                    <a:pt x="510" y="26"/>
                    <a:pt x="525" y="31"/>
                    <a:pt x="540" y="38"/>
                  </a:cubicBezTo>
                  <a:cubicBezTo>
                    <a:pt x="524" y="25"/>
                    <a:pt x="512" y="20"/>
                    <a:pt x="503" y="20"/>
                  </a:cubicBezTo>
                  <a:cubicBezTo>
                    <a:pt x="501" y="20"/>
                    <a:pt x="498" y="20"/>
                    <a:pt x="496" y="21"/>
                  </a:cubicBezTo>
                  <a:lnTo>
                    <a:pt x="496" y="21"/>
                  </a:lnTo>
                  <a:cubicBezTo>
                    <a:pt x="454" y="7"/>
                    <a:pt x="416" y="1"/>
                    <a:pt x="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21" name="Google Shape;17221;p30"/>
            <p:cNvSpPr/>
            <p:nvPr/>
          </p:nvSpPr>
          <p:spPr>
            <a:xfrm>
              <a:off x="4598825" y="1811950"/>
              <a:ext cx="22525" cy="23875"/>
            </a:xfrm>
            <a:custGeom>
              <a:avLst/>
              <a:gdLst/>
              <a:ahLst/>
              <a:cxnLst/>
              <a:rect l="l" t="t" r="r" b="b"/>
              <a:pathLst>
                <a:path w="901" h="955" extrusionOk="0">
                  <a:moveTo>
                    <a:pt x="436" y="0"/>
                  </a:moveTo>
                  <a:cubicBezTo>
                    <a:pt x="451" y="202"/>
                    <a:pt x="668" y="590"/>
                    <a:pt x="311" y="652"/>
                  </a:cubicBezTo>
                  <a:lnTo>
                    <a:pt x="79" y="481"/>
                  </a:lnTo>
                  <a:lnTo>
                    <a:pt x="79" y="481"/>
                  </a:lnTo>
                  <a:cubicBezTo>
                    <a:pt x="1" y="625"/>
                    <a:pt x="273" y="954"/>
                    <a:pt x="482" y="954"/>
                  </a:cubicBezTo>
                  <a:cubicBezTo>
                    <a:pt x="521" y="954"/>
                    <a:pt x="559" y="943"/>
                    <a:pt x="591" y="915"/>
                  </a:cubicBezTo>
                  <a:cubicBezTo>
                    <a:pt x="544" y="636"/>
                    <a:pt x="901" y="156"/>
                    <a:pt x="4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22" name="Google Shape;17222;p30"/>
            <p:cNvSpPr/>
            <p:nvPr/>
          </p:nvSpPr>
          <p:spPr>
            <a:xfrm>
              <a:off x="4625250" y="1866250"/>
              <a:ext cx="20150" cy="21850"/>
            </a:xfrm>
            <a:custGeom>
              <a:avLst/>
              <a:gdLst/>
              <a:ahLst/>
              <a:cxnLst/>
              <a:rect l="l" t="t" r="r" b="b"/>
              <a:pathLst>
                <a:path w="806" h="874" extrusionOk="0">
                  <a:moveTo>
                    <a:pt x="334" y="0"/>
                  </a:moveTo>
                  <a:cubicBezTo>
                    <a:pt x="241" y="0"/>
                    <a:pt x="139" y="66"/>
                    <a:pt x="30" y="232"/>
                  </a:cubicBezTo>
                  <a:cubicBezTo>
                    <a:pt x="1" y="451"/>
                    <a:pt x="136" y="874"/>
                    <a:pt x="486" y="874"/>
                  </a:cubicBezTo>
                  <a:cubicBezTo>
                    <a:pt x="509" y="874"/>
                    <a:pt x="532" y="872"/>
                    <a:pt x="557" y="868"/>
                  </a:cubicBezTo>
                  <a:lnTo>
                    <a:pt x="805" y="620"/>
                  </a:lnTo>
                  <a:cubicBezTo>
                    <a:pt x="709" y="340"/>
                    <a:pt x="544" y="0"/>
                    <a:pt x="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223" name="Google Shape;17223;p30"/>
          <p:cNvGrpSpPr/>
          <p:nvPr/>
        </p:nvGrpSpPr>
        <p:grpSpPr>
          <a:xfrm flipH="1">
            <a:off x="6889724" y="1764397"/>
            <a:ext cx="1971271" cy="3004903"/>
            <a:chOff x="3211400" y="1162425"/>
            <a:chExt cx="2155650" cy="3376375"/>
          </a:xfrm>
        </p:grpSpPr>
        <p:sp>
          <p:nvSpPr>
            <p:cNvPr id="17224" name="Google Shape;17224;p30"/>
            <p:cNvSpPr/>
            <p:nvPr/>
          </p:nvSpPr>
          <p:spPr>
            <a:xfrm>
              <a:off x="3211400" y="1162925"/>
              <a:ext cx="1619275" cy="2688600"/>
            </a:xfrm>
            <a:custGeom>
              <a:avLst/>
              <a:gdLst/>
              <a:ahLst/>
              <a:cxnLst/>
              <a:rect l="l" t="t" r="r" b="b"/>
              <a:pathLst>
                <a:path w="64771" h="107544" extrusionOk="0">
                  <a:moveTo>
                    <a:pt x="594" y="0"/>
                  </a:moveTo>
                  <a:cubicBezTo>
                    <a:pt x="206" y="0"/>
                    <a:pt x="1" y="6"/>
                    <a:pt x="1" y="6"/>
                  </a:cubicBezTo>
                  <a:cubicBezTo>
                    <a:pt x="3084" y="3138"/>
                    <a:pt x="6025" y="6555"/>
                    <a:pt x="8859" y="10150"/>
                  </a:cubicBezTo>
                  <a:lnTo>
                    <a:pt x="14157" y="9007"/>
                  </a:lnTo>
                  <a:lnTo>
                    <a:pt x="14157" y="9007"/>
                  </a:lnTo>
                  <a:lnTo>
                    <a:pt x="10657" y="12472"/>
                  </a:lnTo>
                  <a:cubicBezTo>
                    <a:pt x="14895" y="18080"/>
                    <a:pt x="18836" y="24116"/>
                    <a:pt x="22491" y="30320"/>
                  </a:cubicBezTo>
                  <a:lnTo>
                    <a:pt x="35862" y="28522"/>
                  </a:lnTo>
                  <a:lnTo>
                    <a:pt x="24408" y="33653"/>
                  </a:lnTo>
                  <a:cubicBezTo>
                    <a:pt x="25432" y="35463"/>
                    <a:pt x="26444" y="37297"/>
                    <a:pt x="27433" y="39130"/>
                  </a:cubicBezTo>
                  <a:lnTo>
                    <a:pt x="43208" y="37940"/>
                  </a:lnTo>
                  <a:lnTo>
                    <a:pt x="29457" y="43000"/>
                  </a:lnTo>
                  <a:cubicBezTo>
                    <a:pt x="34195" y="52251"/>
                    <a:pt x="38303" y="61526"/>
                    <a:pt x="41744" y="70039"/>
                  </a:cubicBezTo>
                  <a:lnTo>
                    <a:pt x="51745" y="70039"/>
                  </a:lnTo>
                  <a:lnTo>
                    <a:pt x="42446" y="71765"/>
                  </a:lnTo>
                  <a:cubicBezTo>
                    <a:pt x="43125" y="73492"/>
                    <a:pt x="43804" y="75194"/>
                    <a:pt x="44423" y="76861"/>
                  </a:cubicBezTo>
                  <a:lnTo>
                    <a:pt x="51971" y="78171"/>
                  </a:lnTo>
                  <a:lnTo>
                    <a:pt x="45268" y="79087"/>
                  </a:lnTo>
                  <a:cubicBezTo>
                    <a:pt x="45780" y="80457"/>
                    <a:pt x="46280" y="81802"/>
                    <a:pt x="46744" y="83088"/>
                  </a:cubicBezTo>
                  <a:lnTo>
                    <a:pt x="54055" y="84017"/>
                  </a:lnTo>
                  <a:lnTo>
                    <a:pt x="47459" y="85100"/>
                  </a:lnTo>
                  <a:cubicBezTo>
                    <a:pt x="52221" y="98447"/>
                    <a:pt x="54650" y="107543"/>
                    <a:pt x="54650" y="107543"/>
                  </a:cubicBezTo>
                  <a:cubicBezTo>
                    <a:pt x="58234" y="97709"/>
                    <a:pt x="60734" y="88779"/>
                    <a:pt x="62330" y="80671"/>
                  </a:cubicBezTo>
                  <a:lnTo>
                    <a:pt x="62330" y="80671"/>
                  </a:lnTo>
                  <a:lnTo>
                    <a:pt x="58222" y="81338"/>
                  </a:lnTo>
                  <a:lnTo>
                    <a:pt x="62794" y="78230"/>
                  </a:lnTo>
                  <a:cubicBezTo>
                    <a:pt x="63008" y="76944"/>
                    <a:pt x="63223" y="75682"/>
                    <a:pt x="63401" y="74444"/>
                  </a:cubicBezTo>
                  <a:lnTo>
                    <a:pt x="63401" y="74444"/>
                  </a:lnTo>
                  <a:lnTo>
                    <a:pt x="58222" y="78230"/>
                  </a:lnTo>
                  <a:lnTo>
                    <a:pt x="63663" y="72468"/>
                  </a:lnTo>
                  <a:cubicBezTo>
                    <a:pt x="63818" y="71277"/>
                    <a:pt x="63949" y="70098"/>
                    <a:pt x="64068" y="68955"/>
                  </a:cubicBezTo>
                  <a:lnTo>
                    <a:pt x="64068" y="68955"/>
                  </a:lnTo>
                  <a:lnTo>
                    <a:pt x="58222" y="72468"/>
                  </a:lnTo>
                  <a:lnTo>
                    <a:pt x="64187" y="67729"/>
                  </a:lnTo>
                  <a:cubicBezTo>
                    <a:pt x="64771" y="61038"/>
                    <a:pt x="64628" y="54989"/>
                    <a:pt x="63937" y="49560"/>
                  </a:cubicBezTo>
                  <a:lnTo>
                    <a:pt x="57293" y="56954"/>
                  </a:lnTo>
                  <a:lnTo>
                    <a:pt x="57293" y="56954"/>
                  </a:lnTo>
                  <a:lnTo>
                    <a:pt x="63592" y="47119"/>
                  </a:lnTo>
                  <a:cubicBezTo>
                    <a:pt x="63461" y="46286"/>
                    <a:pt x="63294" y="45488"/>
                    <a:pt x="63127" y="44678"/>
                  </a:cubicBezTo>
                  <a:lnTo>
                    <a:pt x="55031" y="52418"/>
                  </a:lnTo>
                  <a:lnTo>
                    <a:pt x="62723" y="42845"/>
                  </a:lnTo>
                  <a:cubicBezTo>
                    <a:pt x="60163" y="32046"/>
                    <a:pt x="55126" y="23974"/>
                    <a:pt x="48959" y="17925"/>
                  </a:cubicBezTo>
                  <a:lnTo>
                    <a:pt x="41732" y="23997"/>
                  </a:lnTo>
                  <a:lnTo>
                    <a:pt x="47030" y="16115"/>
                  </a:lnTo>
                  <a:cubicBezTo>
                    <a:pt x="46447" y="15603"/>
                    <a:pt x="45852" y="15092"/>
                    <a:pt x="45244" y="14615"/>
                  </a:cubicBezTo>
                  <a:lnTo>
                    <a:pt x="39553" y="23997"/>
                  </a:lnTo>
                  <a:lnTo>
                    <a:pt x="41732" y="12008"/>
                  </a:lnTo>
                  <a:cubicBezTo>
                    <a:pt x="38232" y="9627"/>
                    <a:pt x="34564" y="7722"/>
                    <a:pt x="30921" y="6198"/>
                  </a:cubicBezTo>
                  <a:lnTo>
                    <a:pt x="28647" y="10758"/>
                  </a:lnTo>
                  <a:lnTo>
                    <a:pt x="28647" y="5269"/>
                  </a:lnTo>
                  <a:cubicBezTo>
                    <a:pt x="15622" y="303"/>
                    <a:pt x="3386" y="0"/>
                    <a:pt x="594" y="0"/>
                  </a:cubicBezTo>
                  <a:close/>
                </a:path>
              </a:pathLst>
            </a:custGeom>
            <a:solidFill>
              <a:srgbClr val="E3CD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25" name="Google Shape;17225;p30"/>
            <p:cNvSpPr/>
            <p:nvPr/>
          </p:nvSpPr>
          <p:spPr>
            <a:xfrm>
              <a:off x="5153600" y="4499200"/>
              <a:ext cx="213450" cy="39600"/>
            </a:xfrm>
            <a:custGeom>
              <a:avLst/>
              <a:gdLst/>
              <a:ahLst/>
              <a:cxnLst/>
              <a:rect l="l" t="t" r="r" b="b"/>
              <a:pathLst>
                <a:path w="8538" h="1584" extrusionOk="0">
                  <a:moveTo>
                    <a:pt x="4275" y="0"/>
                  </a:moveTo>
                  <a:cubicBezTo>
                    <a:pt x="1918" y="0"/>
                    <a:pt x="1" y="357"/>
                    <a:pt x="1" y="798"/>
                  </a:cubicBezTo>
                  <a:cubicBezTo>
                    <a:pt x="1" y="1227"/>
                    <a:pt x="1906" y="1584"/>
                    <a:pt x="4275" y="1584"/>
                  </a:cubicBezTo>
                  <a:cubicBezTo>
                    <a:pt x="6621" y="1584"/>
                    <a:pt x="8538" y="1227"/>
                    <a:pt x="8538" y="798"/>
                  </a:cubicBezTo>
                  <a:cubicBezTo>
                    <a:pt x="8538" y="357"/>
                    <a:pt x="6621" y="0"/>
                    <a:pt x="4275" y="0"/>
                  </a:cubicBezTo>
                  <a:close/>
                </a:path>
              </a:pathLst>
            </a:custGeom>
            <a:solidFill>
              <a:srgbClr val="1D3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26" name="Google Shape;17226;p30"/>
            <p:cNvSpPr/>
            <p:nvPr/>
          </p:nvSpPr>
          <p:spPr>
            <a:xfrm>
              <a:off x="3211400" y="1163075"/>
              <a:ext cx="1554975" cy="2678025"/>
            </a:xfrm>
            <a:custGeom>
              <a:avLst/>
              <a:gdLst/>
              <a:ahLst/>
              <a:cxnLst/>
              <a:rect l="l" t="t" r="r" b="b"/>
              <a:pathLst>
                <a:path w="62199" h="107121" extrusionOk="0">
                  <a:moveTo>
                    <a:pt x="1" y="0"/>
                  </a:moveTo>
                  <a:cubicBezTo>
                    <a:pt x="3084" y="3132"/>
                    <a:pt x="6025" y="6549"/>
                    <a:pt x="8847" y="10144"/>
                  </a:cubicBezTo>
                  <a:lnTo>
                    <a:pt x="14157" y="9001"/>
                  </a:lnTo>
                  <a:lnTo>
                    <a:pt x="10657" y="12466"/>
                  </a:lnTo>
                  <a:cubicBezTo>
                    <a:pt x="11157" y="13133"/>
                    <a:pt x="11657" y="13812"/>
                    <a:pt x="12157" y="14490"/>
                  </a:cubicBezTo>
                  <a:cubicBezTo>
                    <a:pt x="12633" y="15145"/>
                    <a:pt x="13109" y="15812"/>
                    <a:pt x="13586" y="16490"/>
                  </a:cubicBezTo>
                  <a:cubicBezTo>
                    <a:pt x="14883" y="18300"/>
                    <a:pt x="16134" y="20158"/>
                    <a:pt x="17372" y="22051"/>
                  </a:cubicBezTo>
                  <a:cubicBezTo>
                    <a:pt x="18241" y="23396"/>
                    <a:pt x="19110" y="24741"/>
                    <a:pt x="19955" y="26111"/>
                  </a:cubicBezTo>
                  <a:cubicBezTo>
                    <a:pt x="19967" y="26146"/>
                    <a:pt x="19991" y="26170"/>
                    <a:pt x="20015" y="26206"/>
                  </a:cubicBezTo>
                  <a:cubicBezTo>
                    <a:pt x="20860" y="27563"/>
                    <a:pt x="21682" y="28944"/>
                    <a:pt x="22503" y="30314"/>
                  </a:cubicBezTo>
                  <a:lnTo>
                    <a:pt x="35886" y="28516"/>
                  </a:lnTo>
                  <a:lnTo>
                    <a:pt x="24420" y="33647"/>
                  </a:lnTo>
                  <a:cubicBezTo>
                    <a:pt x="25444" y="35457"/>
                    <a:pt x="26456" y="37291"/>
                    <a:pt x="27444" y="39124"/>
                  </a:cubicBezTo>
                  <a:lnTo>
                    <a:pt x="43220" y="37934"/>
                  </a:lnTo>
                  <a:lnTo>
                    <a:pt x="29469" y="42994"/>
                  </a:lnTo>
                  <a:cubicBezTo>
                    <a:pt x="30028" y="44077"/>
                    <a:pt x="30564" y="45161"/>
                    <a:pt x="31123" y="46256"/>
                  </a:cubicBezTo>
                  <a:cubicBezTo>
                    <a:pt x="31659" y="47328"/>
                    <a:pt x="32171" y="48399"/>
                    <a:pt x="32683" y="49471"/>
                  </a:cubicBezTo>
                  <a:cubicBezTo>
                    <a:pt x="33052" y="50221"/>
                    <a:pt x="33409" y="50983"/>
                    <a:pt x="33767" y="51733"/>
                  </a:cubicBezTo>
                  <a:cubicBezTo>
                    <a:pt x="34410" y="53066"/>
                    <a:pt x="35029" y="54412"/>
                    <a:pt x="35624" y="55745"/>
                  </a:cubicBezTo>
                  <a:cubicBezTo>
                    <a:pt x="37862" y="60639"/>
                    <a:pt x="39910" y="65449"/>
                    <a:pt x="41756" y="70033"/>
                  </a:cubicBezTo>
                  <a:lnTo>
                    <a:pt x="51757" y="70033"/>
                  </a:lnTo>
                  <a:lnTo>
                    <a:pt x="42458" y="71759"/>
                  </a:lnTo>
                  <a:cubicBezTo>
                    <a:pt x="43149" y="73486"/>
                    <a:pt x="43816" y="75188"/>
                    <a:pt x="44435" y="76855"/>
                  </a:cubicBezTo>
                  <a:lnTo>
                    <a:pt x="51983" y="78165"/>
                  </a:lnTo>
                  <a:lnTo>
                    <a:pt x="45292" y="79081"/>
                  </a:lnTo>
                  <a:cubicBezTo>
                    <a:pt x="45792" y="80451"/>
                    <a:pt x="46304" y="81796"/>
                    <a:pt x="46756" y="83082"/>
                  </a:cubicBezTo>
                  <a:lnTo>
                    <a:pt x="54067" y="84011"/>
                  </a:lnTo>
                  <a:lnTo>
                    <a:pt x="47471" y="85094"/>
                  </a:lnTo>
                  <a:cubicBezTo>
                    <a:pt x="51126" y="95333"/>
                    <a:pt x="53412" y="103073"/>
                    <a:pt x="54281" y="106109"/>
                  </a:cubicBezTo>
                  <a:cubicBezTo>
                    <a:pt x="54305" y="106228"/>
                    <a:pt x="54341" y="106335"/>
                    <a:pt x="54364" y="106418"/>
                  </a:cubicBezTo>
                  <a:lnTo>
                    <a:pt x="54364" y="106442"/>
                  </a:lnTo>
                  <a:cubicBezTo>
                    <a:pt x="54400" y="106513"/>
                    <a:pt x="54412" y="106585"/>
                    <a:pt x="54424" y="106656"/>
                  </a:cubicBezTo>
                  <a:cubicBezTo>
                    <a:pt x="54436" y="106704"/>
                    <a:pt x="54460" y="106763"/>
                    <a:pt x="54472" y="106811"/>
                  </a:cubicBezTo>
                  <a:cubicBezTo>
                    <a:pt x="54484" y="106835"/>
                    <a:pt x="54484" y="106883"/>
                    <a:pt x="54495" y="106918"/>
                  </a:cubicBezTo>
                  <a:cubicBezTo>
                    <a:pt x="54519" y="106978"/>
                    <a:pt x="54531" y="107037"/>
                    <a:pt x="54543" y="107073"/>
                  </a:cubicBezTo>
                  <a:cubicBezTo>
                    <a:pt x="54543" y="107097"/>
                    <a:pt x="54555" y="107109"/>
                    <a:pt x="54555" y="107121"/>
                  </a:cubicBezTo>
                  <a:cubicBezTo>
                    <a:pt x="62199" y="64377"/>
                    <a:pt x="43923" y="35005"/>
                    <a:pt x="43923" y="35005"/>
                  </a:cubicBezTo>
                  <a:cubicBezTo>
                    <a:pt x="33279" y="9835"/>
                    <a:pt x="48" y="0"/>
                    <a:pt x="48" y="0"/>
                  </a:cubicBezTo>
                  <a:close/>
                </a:path>
              </a:pathLst>
            </a:custGeom>
            <a:solidFill>
              <a:srgbClr val="E3CD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27" name="Google Shape;17227;p30"/>
            <p:cNvSpPr/>
            <p:nvPr/>
          </p:nvSpPr>
          <p:spPr>
            <a:xfrm>
              <a:off x="5043175" y="4438175"/>
              <a:ext cx="143500" cy="26225"/>
            </a:xfrm>
            <a:custGeom>
              <a:avLst/>
              <a:gdLst/>
              <a:ahLst/>
              <a:cxnLst/>
              <a:rect l="l" t="t" r="r" b="b"/>
              <a:pathLst>
                <a:path w="5740" h="1049" extrusionOk="0">
                  <a:moveTo>
                    <a:pt x="2984" y="0"/>
                  </a:moveTo>
                  <a:cubicBezTo>
                    <a:pt x="2946" y="0"/>
                    <a:pt x="2908" y="0"/>
                    <a:pt x="2870" y="1"/>
                  </a:cubicBezTo>
                  <a:cubicBezTo>
                    <a:pt x="1275" y="1"/>
                    <a:pt x="1" y="227"/>
                    <a:pt x="1" y="524"/>
                  </a:cubicBezTo>
                  <a:cubicBezTo>
                    <a:pt x="1" y="810"/>
                    <a:pt x="1286" y="1048"/>
                    <a:pt x="2870" y="1048"/>
                  </a:cubicBezTo>
                  <a:cubicBezTo>
                    <a:pt x="4465" y="1048"/>
                    <a:pt x="5739" y="822"/>
                    <a:pt x="5739" y="524"/>
                  </a:cubicBezTo>
                  <a:cubicBezTo>
                    <a:pt x="5739" y="234"/>
                    <a:pt x="4526" y="0"/>
                    <a:pt x="2984" y="0"/>
                  </a:cubicBezTo>
                  <a:close/>
                </a:path>
              </a:pathLst>
            </a:custGeom>
            <a:solidFill>
              <a:srgbClr val="1D3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28" name="Google Shape;17228;p30"/>
            <p:cNvSpPr/>
            <p:nvPr/>
          </p:nvSpPr>
          <p:spPr>
            <a:xfrm>
              <a:off x="4056750" y="4350075"/>
              <a:ext cx="953125" cy="175350"/>
            </a:xfrm>
            <a:custGeom>
              <a:avLst/>
              <a:gdLst/>
              <a:ahLst/>
              <a:cxnLst/>
              <a:rect l="l" t="t" r="r" b="b"/>
              <a:pathLst>
                <a:path w="38125" h="7014" extrusionOk="0">
                  <a:moveTo>
                    <a:pt x="19062" y="0"/>
                  </a:moveTo>
                  <a:cubicBezTo>
                    <a:pt x="8537" y="0"/>
                    <a:pt x="0" y="1584"/>
                    <a:pt x="0" y="3513"/>
                  </a:cubicBezTo>
                  <a:cubicBezTo>
                    <a:pt x="0" y="5453"/>
                    <a:pt x="8525" y="7013"/>
                    <a:pt x="19062" y="7013"/>
                  </a:cubicBezTo>
                  <a:cubicBezTo>
                    <a:pt x="29587" y="7013"/>
                    <a:pt x="38124" y="5453"/>
                    <a:pt x="38124" y="3513"/>
                  </a:cubicBezTo>
                  <a:cubicBezTo>
                    <a:pt x="38124" y="1584"/>
                    <a:pt x="29599" y="12"/>
                    <a:pt x="19062" y="0"/>
                  </a:cubicBezTo>
                  <a:close/>
                </a:path>
              </a:pathLst>
            </a:custGeom>
            <a:solidFill>
              <a:srgbClr val="D4B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29" name="Google Shape;17229;p30"/>
            <p:cNvSpPr/>
            <p:nvPr/>
          </p:nvSpPr>
          <p:spPr>
            <a:xfrm>
              <a:off x="3946900" y="1719675"/>
              <a:ext cx="673025" cy="680175"/>
            </a:xfrm>
            <a:custGeom>
              <a:avLst/>
              <a:gdLst/>
              <a:ahLst/>
              <a:cxnLst/>
              <a:rect l="l" t="t" r="r" b="b"/>
              <a:pathLst>
                <a:path w="26921" h="27207" extrusionOk="0">
                  <a:moveTo>
                    <a:pt x="23468" y="1"/>
                  </a:moveTo>
                  <a:lnTo>
                    <a:pt x="17396" y="17467"/>
                  </a:lnTo>
                  <a:lnTo>
                    <a:pt x="1" y="20730"/>
                  </a:lnTo>
                  <a:cubicBezTo>
                    <a:pt x="1120" y="22885"/>
                    <a:pt x="2180" y="25040"/>
                    <a:pt x="3216" y="27207"/>
                  </a:cubicBezTo>
                  <a:lnTo>
                    <a:pt x="20039" y="24087"/>
                  </a:lnTo>
                  <a:lnTo>
                    <a:pt x="26921" y="4942"/>
                  </a:lnTo>
                  <a:cubicBezTo>
                    <a:pt x="25861" y="3168"/>
                    <a:pt x="24694" y="1525"/>
                    <a:pt x="23468" y="1"/>
                  </a:cubicBezTo>
                  <a:close/>
                </a:path>
              </a:pathLst>
            </a:custGeom>
            <a:solidFill>
              <a:srgbClr val="A9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30" name="Google Shape;17230;p30"/>
            <p:cNvSpPr/>
            <p:nvPr/>
          </p:nvSpPr>
          <p:spPr>
            <a:xfrm>
              <a:off x="3211400" y="1162925"/>
              <a:ext cx="797750" cy="462125"/>
            </a:xfrm>
            <a:custGeom>
              <a:avLst/>
              <a:gdLst/>
              <a:ahLst/>
              <a:cxnLst/>
              <a:rect l="l" t="t" r="r" b="b"/>
              <a:pathLst>
                <a:path w="31910" h="18485" extrusionOk="0">
                  <a:moveTo>
                    <a:pt x="600" y="0"/>
                  </a:moveTo>
                  <a:cubicBezTo>
                    <a:pt x="208" y="0"/>
                    <a:pt x="1" y="6"/>
                    <a:pt x="1" y="6"/>
                  </a:cubicBezTo>
                  <a:cubicBezTo>
                    <a:pt x="3084" y="3138"/>
                    <a:pt x="6025" y="6555"/>
                    <a:pt x="8859" y="10150"/>
                  </a:cubicBezTo>
                  <a:lnTo>
                    <a:pt x="14157" y="9007"/>
                  </a:lnTo>
                  <a:lnTo>
                    <a:pt x="14157" y="9007"/>
                  </a:lnTo>
                  <a:lnTo>
                    <a:pt x="10657" y="12472"/>
                  </a:lnTo>
                  <a:cubicBezTo>
                    <a:pt x="11657" y="13794"/>
                    <a:pt x="12633" y="15151"/>
                    <a:pt x="13621" y="16520"/>
                  </a:cubicBezTo>
                  <a:lnTo>
                    <a:pt x="31147" y="18485"/>
                  </a:lnTo>
                  <a:lnTo>
                    <a:pt x="31909" y="6590"/>
                  </a:lnTo>
                  <a:cubicBezTo>
                    <a:pt x="31576" y="6448"/>
                    <a:pt x="31254" y="6317"/>
                    <a:pt x="30921" y="6162"/>
                  </a:cubicBezTo>
                  <a:lnTo>
                    <a:pt x="28647" y="10734"/>
                  </a:lnTo>
                  <a:lnTo>
                    <a:pt x="28647" y="5233"/>
                  </a:lnTo>
                  <a:cubicBezTo>
                    <a:pt x="15632" y="303"/>
                    <a:pt x="3405" y="0"/>
                    <a:pt x="600" y="0"/>
                  </a:cubicBezTo>
                  <a:close/>
                </a:path>
              </a:pathLst>
            </a:custGeom>
            <a:solidFill>
              <a:srgbClr val="A9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31" name="Google Shape;17231;p30"/>
            <p:cNvSpPr/>
            <p:nvPr/>
          </p:nvSpPr>
          <p:spPr>
            <a:xfrm>
              <a:off x="4054075" y="1881900"/>
              <a:ext cx="628375" cy="676000"/>
            </a:xfrm>
            <a:custGeom>
              <a:avLst/>
              <a:gdLst/>
              <a:ahLst/>
              <a:cxnLst/>
              <a:rect l="l" t="t" r="r" b="b"/>
              <a:pathLst>
                <a:path w="25135" h="27040" extrusionOk="0">
                  <a:moveTo>
                    <a:pt x="23575" y="1"/>
                  </a:moveTo>
                  <a:lnTo>
                    <a:pt x="15764" y="20170"/>
                  </a:lnTo>
                  <a:lnTo>
                    <a:pt x="0" y="22956"/>
                  </a:lnTo>
                  <a:cubicBezTo>
                    <a:pt x="643" y="24325"/>
                    <a:pt x="1274" y="25683"/>
                    <a:pt x="1893" y="27040"/>
                  </a:cubicBezTo>
                  <a:lnTo>
                    <a:pt x="18002" y="25040"/>
                  </a:lnTo>
                  <a:lnTo>
                    <a:pt x="25134" y="3049"/>
                  </a:lnTo>
                  <a:cubicBezTo>
                    <a:pt x="24646" y="1977"/>
                    <a:pt x="24122" y="965"/>
                    <a:pt x="23575" y="1"/>
                  </a:cubicBezTo>
                  <a:close/>
                </a:path>
              </a:pathLst>
            </a:custGeom>
            <a:solidFill>
              <a:srgbClr val="A9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32" name="Google Shape;17232;p30"/>
            <p:cNvSpPr/>
            <p:nvPr/>
          </p:nvSpPr>
          <p:spPr>
            <a:xfrm>
              <a:off x="3645075" y="1386900"/>
              <a:ext cx="852525" cy="665300"/>
            </a:xfrm>
            <a:custGeom>
              <a:avLst/>
              <a:gdLst/>
              <a:ahLst/>
              <a:cxnLst/>
              <a:rect l="l" t="t" r="r" b="b"/>
              <a:pathLst>
                <a:path w="34101" h="26612" extrusionOk="0">
                  <a:moveTo>
                    <a:pt x="19384" y="1"/>
                  </a:moveTo>
                  <a:lnTo>
                    <a:pt x="17122" y="13086"/>
                  </a:lnTo>
                  <a:lnTo>
                    <a:pt x="1" y="13086"/>
                  </a:lnTo>
                  <a:cubicBezTo>
                    <a:pt x="1775" y="15788"/>
                    <a:pt x="3489" y="18563"/>
                    <a:pt x="5133" y="21372"/>
                  </a:cubicBezTo>
                  <a:lnTo>
                    <a:pt x="18515" y="19575"/>
                  </a:lnTo>
                  <a:lnTo>
                    <a:pt x="18515" y="19575"/>
                  </a:lnTo>
                  <a:lnTo>
                    <a:pt x="7061" y="24706"/>
                  </a:lnTo>
                  <a:cubicBezTo>
                    <a:pt x="7419" y="25349"/>
                    <a:pt x="7776" y="25968"/>
                    <a:pt x="8133" y="26611"/>
                  </a:cubicBezTo>
                  <a:lnTo>
                    <a:pt x="26254" y="23277"/>
                  </a:lnTo>
                  <a:lnTo>
                    <a:pt x="34100" y="11562"/>
                  </a:lnTo>
                  <a:cubicBezTo>
                    <a:pt x="33291" y="10657"/>
                    <a:pt x="32481" y="9800"/>
                    <a:pt x="31648" y="8966"/>
                  </a:cubicBezTo>
                  <a:lnTo>
                    <a:pt x="24385" y="15015"/>
                  </a:lnTo>
                  <a:lnTo>
                    <a:pt x="24385" y="15015"/>
                  </a:lnTo>
                  <a:lnTo>
                    <a:pt x="29683" y="7145"/>
                  </a:lnTo>
                  <a:cubicBezTo>
                    <a:pt x="29100" y="6621"/>
                    <a:pt x="28505" y="6121"/>
                    <a:pt x="27897" y="5644"/>
                  </a:cubicBezTo>
                  <a:lnTo>
                    <a:pt x="22206" y="15015"/>
                  </a:lnTo>
                  <a:lnTo>
                    <a:pt x="24385" y="3037"/>
                  </a:lnTo>
                  <a:cubicBezTo>
                    <a:pt x="22742" y="1918"/>
                    <a:pt x="21063" y="906"/>
                    <a:pt x="19384" y="1"/>
                  </a:cubicBezTo>
                  <a:close/>
                </a:path>
              </a:pathLst>
            </a:custGeom>
            <a:solidFill>
              <a:srgbClr val="A9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33" name="Google Shape;17233;p30"/>
            <p:cNvSpPr/>
            <p:nvPr/>
          </p:nvSpPr>
          <p:spPr>
            <a:xfrm>
              <a:off x="4574675" y="3839300"/>
              <a:ext cx="7150" cy="12525"/>
            </a:xfrm>
            <a:custGeom>
              <a:avLst/>
              <a:gdLst/>
              <a:ahLst/>
              <a:cxnLst/>
              <a:rect l="l" t="t" r="r" b="b"/>
              <a:pathLst>
                <a:path w="286" h="501" extrusionOk="0">
                  <a:moveTo>
                    <a:pt x="286" y="0"/>
                  </a:moveTo>
                  <a:lnTo>
                    <a:pt x="0" y="107"/>
                  </a:lnTo>
                  <a:cubicBezTo>
                    <a:pt x="72" y="369"/>
                    <a:pt x="107" y="500"/>
                    <a:pt x="107" y="500"/>
                  </a:cubicBezTo>
                  <a:cubicBezTo>
                    <a:pt x="167" y="322"/>
                    <a:pt x="226" y="167"/>
                    <a:pt x="286" y="0"/>
                  </a:cubicBezTo>
                  <a:close/>
                </a:path>
              </a:pathLst>
            </a:custGeom>
            <a:solidFill>
              <a:srgbClr val="1D3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34" name="Google Shape;17234;p30"/>
            <p:cNvSpPr/>
            <p:nvPr/>
          </p:nvSpPr>
          <p:spPr>
            <a:xfrm>
              <a:off x="3211700" y="1162425"/>
              <a:ext cx="1443950" cy="2689100"/>
            </a:xfrm>
            <a:custGeom>
              <a:avLst/>
              <a:gdLst/>
              <a:ahLst/>
              <a:cxnLst/>
              <a:rect l="l" t="t" r="r" b="b"/>
              <a:pathLst>
                <a:path w="57758" h="107564" extrusionOk="0">
                  <a:moveTo>
                    <a:pt x="354" y="0"/>
                  </a:moveTo>
                  <a:cubicBezTo>
                    <a:pt x="122" y="0"/>
                    <a:pt x="0" y="3"/>
                    <a:pt x="0" y="3"/>
                  </a:cubicBezTo>
                  <a:cubicBezTo>
                    <a:pt x="501" y="526"/>
                    <a:pt x="1012" y="1050"/>
                    <a:pt x="1501" y="1586"/>
                  </a:cubicBezTo>
                  <a:cubicBezTo>
                    <a:pt x="30338" y="11290"/>
                    <a:pt x="47792" y="32923"/>
                    <a:pt x="53412" y="65987"/>
                  </a:cubicBezTo>
                  <a:cubicBezTo>
                    <a:pt x="56150" y="82132"/>
                    <a:pt x="55257" y="97264"/>
                    <a:pt x="54233" y="106147"/>
                  </a:cubicBezTo>
                  <a:cubicBezTo>
                    <a:pt x="54495" y="107075"/>
                    <a:pt x="54638" y="107563"/>
                    <a:pt x="54638" y="107563"/>
                  </a:cubicBezTo>
                  <a:cubicBezTo>
                    <a:pt x="55388" y="105492"/>
                    <a:pt x="56091" y="103468"/>
                    <a:pt x="56746" y="101479"/>
                  </a:cubicBezTo>
                  <a:cubicBezTo>
                    <a:pt x="57508" y="92323"/>
                    <a:pt x="57758" y="79357"/>
                    <a:pt x="55436" y="65689"/>
                  </a:cubicBezTo>
                  <a:cubicBezTo>
                    <a:pt x="52876" y="50580"/>
                    <a:pt x="47721" y="37555"/>
                    <a:pt x="40125" y="26970"/>
                  </a:cubicBezTo>
                  <a:cubicBezTo>
                    <a:pt x="31195" y="14564"/>
                    <a:pt x="18872" y="5527"/>
                    <a:pt x="3453" y="86"/>
                  </a:cubicBezTo>
                  <a:cubicBezTo>
                    <a:pt x="1953" y="12"/>
                    <a:pt x="875" y="0"/>
                    <a:pt x="354" y="0"/>
                  </a:cubicBezTo>
                  <a:close/>
                </a:path>
              </a:pathLst>
            </a:custGeom>
            <a:solidFill>
              <a:srgbClr val="8D09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35" name="Google Shape;17235;p30"/>
            <p:cNvSpPr/>
            <p:nvPr/>
          </p:nvSpPr>
          <p:spPr>
            <a:xfrm>
              <a:off x="4090075" y="3635100"/>
              <a:ext cx="300075" cy="817100"/>
            </a:xfrm>
            <a:custGeom>
              <a:avLst/>
              <a:gdLst/>
              <a:ahLst/>
              <a:cxnLst/>
              <a:rect l="l" t="t" r="r" b="b"/>
              <a:pathLst>
                <a:path w="12003" h="32684" extrusionOk="0">
                  <a:moveTo>
                    <a:pt x="7371" y="1"/>
                  </a:moveTo>
                  <a:lnTo>
                    <a:pt x="1" y="9823"/>
                  </a:lnTo>
                  <a:lnTo>
                    <a:pt x="4728" y="31457"/>
                  </a:lnTo>
                  <a:lnTo>
                    <a:pt x="11526" y="32683"/>
                  </a:lnTo>
                  <a:lnTo>
                    <a:pt x="11526" y="32683"/>
                  </a:lnTo>
                  <a:lnTo>
                    <a:pt x="6811" y="10776"/>
                  </a:lnTo>
                  <a:lnTo>
                    <a:pt x="12002" y="1"/>
                  </a:lnTo>
                  <a:close/>
                </a:path>
              </a:pathLst>
            </a:custGeom>
            <a:solidFill>
              <a:srgbClr val="1D3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36" name="Google Shape;17236;p30"/>
            <p:cNvSpPr/>
            <p:nvPr/>
          </p:nvSpPr>
          <p:spPr>
            <a:xfrm>
              <a:off x="4260350" y="3635100"/>
              <a:ext cx="716175" cy="817100"/>
            </a:xfrm>
            <a:custGeom>
              <a:avLst/>
              <a:gdLst/>
              <a:ahLst/>
              <a:cxnLst/>
              <a:rect l="l" t="t" r="r" b="b"/>
              <a:pathLst>
                <a:path w="28647" h="32684" extrusionOk="0">
                  <a:moveTo>
                    <a:pt x="5191" y="1"/>
                  </a:moveTo>
                  <a:lnTo>
                    <a:pt x="0" y="10776"/>
                  </a:lnTo>
                  <a:lnTo>
                    <a:pt x="4715" y="32683"/>
                  </a:lnTo>
                  <a:lnTo>
                    <a:pt x="23932" y="32683"/>
                  </a:lnTo>
                  <a:lnTo>
                    <a:pt x="28647" y="10776"/>
                  </a:lnTo>
                  <a:lnTo>
                    <a:pt x="23444" y="1"/>
                  </a:lnTo>
                  <a:close/>
                </a:path>
              </a:pathLst>
            </a:custGeom>
            <a:solidFill>
              <a:srgbClr val="264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37" name="Google Shape;17237;p30"/>
            <p:cNvSpPr/>
            <p:nvPr/>
          </p:nvSpPr>
          <p:spPr>
            <a:xfrm>
              <a:off x="4304100" y="3939000"/>
              <a:ext cx="556925" cy="477475"/>
            </a:xfrm>
            <a:custGeom>
              <a:avLst/>
              <a:gdLst/>
              <a:ahLst/>
              <a:cxnLst/>
              <a:rect l="l" t="t" r="r" b="b"/>
              <a:pathLst>
                <a:path w="22277" h="19099" extrusionOk="0">
                  <a:moveTo>
                    <a:pt x="0" y="1"/>
                  </a:moveTo>
                  <a:lnTo>
                    <a:pt x="4120" y="19098"/>
                  </a:lnTo>
                  <a:lnTo>
                    <a:pt x="21015" y="19098"/>
                  </a:lnTo>
                  <a:lnTo>
                    <a:pt x="22277" y="13229"/>
                  </a:lnTo>
                  <a:lnTo>
                    <a:pt x="22277" y="13229"/>
                  </a:lnTo>
                  <a:cubicBezTo>
                    <a:pt x="21219" y="13406"/>
                    <a:pt x="20142" y="13496"/>
                    <a:pt x="19055" y="13496"/>
                  </a:cubicBezTo>
                  <a:cubicBezTo>
                    <a:pt x="16995" y="13496"/>
                    <a:pt x="14900" y="13172"/>
                    <a:pt x="12835" y="12502"/>
                  </a:cubicBezTo>
                  <a:cubicBezTo>
                    <a:pt x="6620" y="10478"/>
                    <a:pt x="2072" y="5740"/>
                    <a:pt x="0" y="1"/>
                  </a:cubicBezTo>
                  <a:close/>
                </a:path>
              </a:pathLst>
            </a:custGeom>
            <a:solidFill>
              <a:srgbClr val="1D3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38" name="Google Shape;17238;p30"/>
            <p:cNvSpPr/>
            <p:nvPr/>
          </p:nvSpPr>
          <p:spPr>
            <a:xfrm>
              <a:off x="4412450" y="3670825"/>
              <a:ext cx="526575" cy="238150"/>
            </a:xfrm>
            <a:custGeom>
              <a:avLst/>
              <a:gdLst/>
              <a:ahLst/>
              <a:cxnLst/>
              <a:rect l="l" t="t" r="r" b="b"/>
              <a:pathLst>
                <a:path w="21063" h="9526" extrusionOk="0">
                  <a:moveTo>
                    <a:pt x="0" y="0"/>
                  </a:moveTo>
                  <a:lnTo>
                    <a:pt x="15169" y="2417"/>
                  </a:lnTo>
                  <a:lnTo>
                    <a:pt x="21062" y="9525"/>
                  </a:lnTo>
                  <a:lnTo>
                    <a:pt x="16467" y="0"/>
                  </a:lnTo>
                  <a:close/>
                </a:path>
              </a:pathLst>
            </a:custGeom>
            <a:solidFill>
              <a:srgbClr val="1D3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39" name="Google Shape;17239;p30"/>
            <p:cNvSpPr/>
            <p:nvPr/>
          </p:nvSpPr>
          <p:spPr>
            <a:xfrm>
              <a:off x="4090075" y="3635100"/>
              <a:ext cx="300075" cy="269400"/>
            </a:xfrm>
            <a:custGeom>
              <a:avLst/>
              <a:gdLst/>
              <a:ahLst/>
              <a:cxnLst/>
              <a:rect l="l" t="t" r="r" b="b"/>
              <a:pathLst>
                <a:path w="12003" h="10776" extrusionOk="0">
                  <a:moveTo>
                    <a:pt x="7371" y="1"/>
                  </a:moveTo>
                  <a:lnTo>
                    <a:pt x="1" y="9823"/>
                  </a:lnTo>
                  <a:lnTo>
                    <a:pt x="6811" y="10776"/>
                  </a:lnTo>
                  <a:lnTo>
                    <a:pt x="12002" y="1"/>
                  </a:lnTo>
                  <a:close/>
                </a:path>
              </a:pathLst>
            </a:custGeom>
            <a:solidFill>
              <a:srgbClr val="23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40" name="Google Shape;17240;p30"/>
            <p:cNvSpPr/>
            <p:nvPr/>
          </p:nvSpPr>
          <p:spPr>
            <a:xfrm>
              <a:off x="4274325" y="3571100"/>
              <a:ext cx="572425" cy="63425"/>
            </a:xfrm>
            <a:custGeom>
              <a:avLst/>
              <a:gdLst/>
              <a:ahLst/>
              <a:cxnLst/>
              <a:rect l="l" t="t" r="r" b="b"/>
              <a:pathLst>
                <a:path w="22897" h="2537" extrusionOk="0">
                  <a:moveTo>
                    <a:pt x="1" y="1"/>
                  </a:moveTo>
                  <a:lnTo>
                    <a:pt x="1" y="2537"/>
                  </a:lnTo>
                  <a:lnTo>
                    <a:pt x="22896" y="2537"/>
                  </a:lnTo>
                  <a:lnTo>
                    <a:pt x="22896" y="1"/>
                  </a:lnTo>
                  <a:close/>
                </a:path>
              </a:pathLst>
            </a:custGeom>
            <a:solidFill>
              <a:srgbClr val="23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41" name="Google Shape;17241;p30"/>
            <p:cNvSpPr/>
            <p:nvPr/>
          </p:nvSpPr>
          <p:spPr>
            <a:xfrm>
              <a:off x="4274325" y="3571100"/>
              <a:ext cx="115825" cy="63425"/>
            </a:xfrm>
            <a:custGeom>
              <a:avLst/>
              <a:gdLst/>
              <a:ahLst/>
              <a:cxnLst/>
              <a:rect l="l" t="t" r="r" b="b"/>
              <a:pathLst>
                <a:path w="4633" h="2537" extrusionOk="0">
                  <a:moveTo>
                    <a:pt x="1" y="1"/>
                  </a:moveTo>
                  <a:lnTo>
                    <a:pt x="1" y="2537"/>
                  </a:lnTo>
                  <a:lnTo>
                    <a:pt x="4632" y="2537"/>
                  </a:lnTo>
                  <a:lnTo>
                    <a:pt x="4632" y="1"/>
                  </a:lnTo>
                  <a:close/>
                </a:path>
              </a:pathLst>
            </a:custGeom>
            <a:solidFill>
              <a:srgbClr val="1D3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42" name="Google Shape;17242;p30"/>
            <p:cNvSpPr/>
            <p:nvPr/>
          </p:nvSpPr>
          <p:spPr>
            <a:xfrm>
              <a:off x="4235925" y="3493125"/>
              <a:ext cx="659350" cy="78300"/>
            </a:xfrm>
            <a:custGeom>
              <a:avLst/>
              <a:gdLst/>
              <a:ahLst/>
              <a:cxnLst/>
              <a:rect l="l" t="t" r="r" b="b"/>
              <a:pathLst>
                <a:path w="26374" h="3132" extrusionOk="0">
                  <a:moveTo>
                    <a:pt x="1572" y="0"/>
                  </a:moveTo>
                  <a:cubicBezTo>
                    <a:pt x="703" y="0"/>
                    <a:pt x="1" y="703"/>
                    <a:pt x="1" y="1572"/>
                  </a:cubicBezTo>
                  <a:cubicBezTo>
                    <a:pt x="1" y="2429"/>
                    <a:pt x="703" y="3132"/>
                    <a:pt x="1572" y="3132"/>
                  </a:cubicBezTo>
                  <a:lnTo>
                    <a:pt x="24813" y="3132"/>
                  </a:lnTo>
                  <a:cubicBezTo>
                    <a:pt x="25683" y="3132"/>
                    <a:pt x="26373" y="2429"/>
                    <a:pt x="26373" y="1572"/>
                  </a:cubicBezTo>
                  <a:cubicBezTo>
                    <a:pt x="26373" y="703"/>
                    <a:pt x="25683" y="0"/>
                    <a:pt x="24813" y="0"/>
                  </a:cubicBezTo>
                  <a:close/>
                </a:path>
              </a:pathLst>
            </a:custGeom>
            <a:solidFill>
              <a:srgbClr val="264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43" name="Google Shape;17243;p30"/>
            <p:cNvSpPr/>
            <p:nvPr/>
          </p:nvSpPr>
          <p:spPr>
            <a:xfrm>
              <a:off x="4236225" y="3493125"/>
              <a:ext cx="201850" cy="78300"/>
            </a:xfrm>
            <a:custGeom>
              <a:avLst/>
              <a:gdLst/>
              <a:ahLst/>
              <a:cxnLst/>
              <a:rect l="l" t="t" r="r" b="b"/>
              <a:pathLst>
                <a:path w="8074" h="3132" extrusionOk="0">
                  <a:moveTo>
                    <a:pt x="1572" y="0"/>
                  </a:moveTo>
                  <a:cubicBezTo>
                    <a:pt x="703" y="0"/>
                    <a:pt x="1" y="703"/>
                    <a:pt x="1" y="1572"/>
                  </a:cubicBezTo>
                  <a:cubicBezTo>
                    <a:pt x="1" y="2429"/>
                    <a:pt x="703" y="3132"/>
                    <a:pt x="1572" y="3132"/>
                  </a:cubicBezTo>
                  <a:lnTo>
                    <a:pt x="6513" y="3132"/>
                  </a:lnTo>
                  <a:cubicBezTo>
                    <a:pt x="7371" y="3120"/>
                    <a:pt x="8073" y="2429"/>
                    <a:pt x="8073" y="1572"/>
                  </a:cubicBezTo>
                  <a:cubicBezTo>
                    <a:pt x="8073" y="703"/>
                    <a:pt x="7371" y="0"/>
                    <a:pt x="6513" y="0"/>
                  </a:cubicBezTo>
                  <a:close/>
                </a:path>
              </a:pathLst>
            </a:custGeom>
            <a:solidFill>
              <a:srgbClr val="23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44" name="Google Shape;17244;p30"/>
            <p:cNvSpPr/>
            <p:nvPr/>
          </p:nvSpPr>
          <p:spPr>
            <a:xfrm>
              <a:off x="4090075" y="3799400"/>
              <a:ext cx="245000" cy="452175"/>
            </a:xfrm>
            <a:custGeom>
              <a:avLst/>
              <a:gdLst/>
              <a:ahLst/>
              <a:cxnLst/>
              <a:rect l="l" t="t" r="r" b="b"/>
              <a:pathLst>
                <a:path w="9800" h="18087" extrusionOk="0">
                  <a:moveTo>
                    <a:pt x="2430" y="1"/>
                  </a:moveTo>
                  <a:lnTo>
                    <a:pt x="1" y="3251"/>
                  </a:lnTo>
                  <a:lnTo>
                    <a:pt x="3239" y="18086"/>
                  </a:lnTo>
                  <a:lnTo>
                    <a:pt x="9800" y="18086"/>
                  </a:lnTo>
                  <a:lnTo>
                    <a:pt x="6811" y="4204"/>
                  </a:lnTo>
                  <a:lnTo>
                    <a:pt x="8811" y="1"/>
                  </a:lnTo>
                  <a:close/>
                </a:path>
              </a:pathLst>
            </a:custGeom>
            <a:solidFill>
              <a:srgbClr val="283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45" name="Google Shape;17245;p30"/>
            <p:cNvSpPr/>
            <p:nvPr/>
          </p:nvSpPr>
          <p:spPr>
            <a:xfrm>
              <a:off x="4090075" y="3799400"/>
              <a:ext cx="220300" cy="105100"/>
            </a:xfrm>
            <a:custGeom>
              <a:avLst/>
              <a:gdLst/>
              <a:ahLst/>
              <a:cxnLst/>
              <a:rect l="l" t="t" r="r" b="b"/>
              <a:pathLst>
                <a:path w="8812" h="4204" extrusionOk="0">
                  <a:moveTo>
                    <a:pt x="2430" y="1"/>
                  </a:moveTo>
                  <a:lnTo>
                    <a:pt x="1" y="3251"/>
                  </a:lnTo>
                  <a:lnTo>
                    <a:pt x="6811" y="4204"/>
                  </a:lnTo>
                  <a:lnTo>
                    <a:pt x="8811" y="1"/>
                  </a:lnTo>
                  <a:close/>
                </a:path>
              </a:pathLst>
            </a:custGeom>
            <a:solidFill>
              <a:srgbClr val="2C45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46" name="Google Shape;17246;p30"/>
            <p:cNvSpPr/>
            <p:nvPr/>
          </p:nvSpPr>
          <p:spPr>
            <a:xfrm>
              <a:off x="4260350" y="3799400"/>
              <a:ext cx="716175" cy="452175"/>
            </a:xfrm>
            <a:custGeom>
              <a:avLst/>
              <a:gdLst/>
              <a:ahLst/>
              <a:cxnLst/>
              <a:rect l="l" t="t" r="r" b="b"/>
              <a:pathLst>
                <a:path w="28647" h="18087" extrusionOk="0">
                  <a:moveTo>
                    <a:pt x="2000" y="1"/>
                  </a:moveTo>
                  <a:lnTo>
                    <a:pt x="0" y="4204"/>
                  </a:lnTo>
                  <a:lnTo>
                    <a:pt x="2989" y="18086"/>
                  </a:lnTo>
                  <a:lnTo>
                    <a:pt x="25658" y="18086"/>
                  </a:lnTo>
                  <a:lnTo>
                    <a:pt x="28647" y="4204"/>
                  </a:lnTo>
                  <a:lnTo>
                    <a:pt x="26634" y="1"/>
                  </a:lnTo>
                  <a:close/>
                </a:path>
              </a:pathLst>
            </a:custGeom>
            <a:solidFill>
              <a:srgbClr val="2F5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1" name="Google Shape;17251;p31"/>
          <p:cNvSpPr txBox="1">
            <a:spLocks noGrp="1"/>
          </p:cNvSpPr>
          <p:nvPr>
            <p:ph type="body" idx="1"/>
          </p:nvPr>
        </p:nvSpPr>
        <p:spPr>
          <a:xfrm>
            <a:off x="467544" y="1491630"/>
            <a:ext cx="6984776" cy="1944216"/>
          </a:xfrm>
          <a:prstGeom prst="rect">
            <a:avLst/>
          </a:prstGeom>
        </p:spPr>
        <p:txBody>
          <a:bodyPr spcFirstLastPara="1" wrap="square" lIns="107269" tIns="107269" rIns="107269" bIns="107269" anchor="ctr" anchorCtr="0">
            <a:noAutofit/>
          </a:bodyPr>
          <a:lstStyle/>
          <a:p>
            <a:pPr algn="just"/>
            <a:r>
              <a:rPr lang="tr-TR" sz="2000" dirty="0">
                <a:latin typeface="Comic Sans MS" panose="030F0702030302020204" pitchFamily="66" charset="0"/>
              </a:rPr>
              <a:t>Özel eğitime ihtiyacı olan bireylerin eğitim ihtiyaçlarını karşılamak </a:t>
            </a:r>
            <a:r>
              <a:rPr lang="tr-TR" sz="2000" dirty="0" smtClean="0">
                <a:latin typeface="Comic Sans MS" panose="030F0702030302020204" pitchFamily="66" charset="0"/>
              </a:rPr>
              <a:t>için özel </a:t>
            </a:r>
            <a:r>
              <a:rPr lang="tr-TR" sz="2000" dirty="0">
                <a:latin typeface="Comic Sans MS" panose="030F0702030302020204" pitchFamily="66" charset="0"/>
              </a:rPr>
              <a:t>olarak yetiştirilmiş personel, geliştirilmiş eğitim programları ve yöntemleri ile onların özür ve özelliklerine uygun ortamlarda sürdürülen eğitimdir.</a:t>
            </a:r>
          </a:p>
          <a:p>
            <a:pPr indent="-394874">
              <a:buClr>
                <a:schemeClr val="accent6"/>
              </a:buClr>
              <a:buSzPts val="1700"/>
            </a:pPr>
            <a:endParaRPr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dirty="0">
              <a:solidFill>
                <a:schemeClr val="accent6"/>
              </a:solidFill>
            </a:endParaRPr>
          </a:p>
        </p:txBody>
      </p:sp>
      <p:sp>
        <p:nvSpPr>
          <p:cNvPr id="17252" name="Google Shape;17252;p31"/>
          <p:cNvSpPr txBox="1">
            <a:spLocks noGrp="1"/>
          </p:cNvSpPr>
          <p:nvPr>
            <p:ph type="title"/>
          </p:nvPr>
        </p:nvSpPr>
        <p:spPr>
          <a:xfrm>
            <a:off x="971600" y="555526"/>
            <a:ext cx="7937100" cy="572700"/>
          </a:xfrm>
          <a:prstGeom prst="rect">
            <a:avLst/>
          </a:prstGeom>
        </p:spPr>
        <p:txBody>
          <a:bodyPr spcFirstLastPara="1" wrap="square" lIns="107269" tIns="107269" rIns="107269" bIns="107269" anchor="t" anchorCtr="0">
            <a:noAutofit/>
          </a:bodyPr>
          <a:lstStyle/>
          <a:p>
            <a:r>
              <a:rPr lang="tr-TR" sz="4400" dirty="0">
                <a:latin typeface="Comic Sans MS" panose="030F0702030302020204" pitchFamily="66" charset="0"/>
              </a:rPr>
              <a:t>Özel Eğitim Nedir?</a:t>
            </a:r>
            <a:endParaRPr sz="4400" dirty="0">
              <a:latin typeface="Comic Sans MS" panose="030F0702030302020204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03798"/>
            <a:ext cx="3888432" cy="1834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2" name="Google Shape;23862;p52"/>
          <p:cNvSpPr txBox="1">
            <a:spLocks noGrp="1"/>
          </p:cNvSpPr>
          <p:nvPr>
            <p:ph type="body" idx="1"/>
          </p:nvPr>
        </p:nvSpPr>
        <p:spPr>
          <a:xfrm>
            <a:off x="2051720" y="1419622"/>
            <a:ext cx="4798580" cy="3552453"/>
          </a:xfrm>
          <a:prstGeom prst="rect">
            <a:avLst/>
          </a:prstGeom>
        </p:spPr>
        <p:txBody>
          <a:bodyPr spcFirstLastPara="1" wrap="square" lIns="107269" tIns="107269" rIns="107269" bIns="107269" anchor="t" anchorCtr="0">
            <a:noAutofit/>
          </a:bodyPr>
          <a:lstStyle/>
          <a:p>
            <a:pPr marL="163910" indent="0" algn="just">
              <a:buNone/>
            </a:pPr>
            <a:r>
              <a:rPr lang="tr-TR" sz="1100" b="1" dirty="0">
                <a:latin typeface="Comic Sans MS" panose="030F0702030302020204" pitchFamily="66" charset="0"/>
              </a:rPr>
              <a:t>Özel eğitim, Türk millî eğitiminin genel amaç ve temel ilkeleri doğrultusunda, özel eğitime ihtiyacı olan bireylerin;</a:t>
            </a:r>
          </a:p>
          <a:p>
            <a:pPr algn="just"/>
            <a:r>
              <a:rPr lang="tr-TR" sz="1100" dirty="0">
                <a:latin typeface="Comic Sans MS" panose="030F0702030302020204" pitchFamily="66" charset="0"/>
              </a:rPr>
              <a:t>Toplum içindeki rollerini gerçekleştiren, başkaları ile iyi ilişkiler kuran, iş birliği içinde çalışabilen, çevresine uyum sağlayabilen, üretici ve mutlu bir vatandaş olarak yetişmelerini,</a:t>
            </a:r>
          </a:p>
          <a:p>
            <a:pPr algn="just"/>
            <a:r>
              <a:rPr lang="tr-TR" sz="1100" dirty="0">
                <a:latin typeface="Comic Sans MS" panose="030F0702030302020204" pitchFamily="66" charset="0"/>
              </a:rPr>
              <a:t>Toplum içinde bağımsız yaşamaları ve kendi kendilerine yeterli bir duruma gelmelerine yönelik temel yaşam becerilerini geliştirmelerini,</a:t>
            </a:r>
          </a:p>
          <a:p>
            <a:pPr algn="just"/>
            <a:r>
              <a:rPr lang="tr-TR" sz="1100" dirty="0">
                <a:latin typeface="Comic Sans MS" panose="030F0702030302020204" pitchFamily="66" charset="0"/>
              </a:rPr>
              <a:t>Uygun eğitim programları ile özel yöntem, personel ve araç-gereç kullanarak eğitim ihtiyaçları, yeterlilikleri, ilgi ve yetenekleri doğrultusunda üst öğrenime, iş ve meslek alanlarına ve hayata hazırlanmalarını </a:t>
            </a:r>
            <a:r>
              <a:rPr lang="tr-TR" sz="1100" dirty="0" smtClean="0">
                <a:latin typeface="Comic Sans MS" panose="030F0702030302020204" pitchFamily="66" charset="0"/>
              </a:rPr>
              <a:t>amaçlar.</a:t>
            </a:r>
            <a:endParaRPr lang="tr-TR" sz="1100" dirty="0">
              <a:latin typeface="Comic Sans MS" panose="030F0702030302020204" pitchFamily="66" charset="0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1100" dirty="0">
                <a:solidFill>
                  <a:schemeClr val="accent6"/>
                </a:solidFill>
              </a:rPr>
              <a:t/>
            </a:r>
            <a:br>
              <a:rPr lang="en" sz="1100" dirty="0">
                <a:solidFill>
                  <a:schemeClr val="accent6"/>
                </a:solidFill>
              </a:rPr>
            </a:br>
            <a:endParaRPr sz="1100" dirty="0">
              <a:solidFill>
                <a:schemeClr val="accent6"/>
              </a:solidFill>
            </a:endParaRPr>
          </a:p>
        </p:txBody>
      </p:sp>
      <p:grpSp>
        <p:nvGrpSpPr>
          <p:cNvPr id="23863" name="Google Shape;23863;p52"/>
          <p:cNvGrpSpPr/>
          <p:nvPr/>
        </p:nvGrpSpPr>
        <p:grpSpPr>
          <a:xfrm>
            <a:off x="767094" y="2902442"/>
            <a:ext cx="1531915" cy="1730993"/>
            <a:chOff x="2299675" y="1481450"/>
            <a:chExt cx="2777725" cy="3138700"/>
          </a:xfrm>
        </p:grpSpPr>
        <p:sp>
          <p:nvSpPr>
            <p:cNvPr id="23864" name="Google Shape;23864;p52"/>
            <p:cNvSpPr/>
            <p:nvPr/>
          </p:nvSpPr>
          <p:spPr>
            <a:xfrm>
              <a:off x="2299675" y="1579200"/>
              <a:ext cx="354250" cy="512875"/>
            </a:xfrm>
            <a:custGeom>
              <a:avLst/>
              <a:gdLst/>
              <a:ahLst/>
              <a:cxnLst/>
              <a:rect l="l" t="t" r="r" b="b"/>
              <a:pathLst>
                <a:path w="14170" h="20515" extrusionOk="0">
                  <a:moveTo>
                    <a:pt x="3192" y="0"/>
                  </a:moveTo>
                  <a:cubicBezTo>
                    <a:pt x="3192" y="0"/>
                    <a:pt x="1" y="4025"/>
                    <a:pt x="1108" y="11537"/>
                  </a:cubicBezTo>
                  <a:cubicBezTo>
                    <a:pt x="2295" y="19665"/>
                    <a:pt x="5694" y="20514"/>
                    <a:pt x="7063" y="20514"/>
                  </a:cubicBezTo>
                  <a:cubicBezTo>
                    <a:pt x="7425" y="20514"/>
                    <a:pt x="7645" y="20455"/>
                    <a:pt x="7645" y="20455"/>
                  </a:cubicBezTo>
                  <a:lnTo>
                    <a:pt x="14169" y="19503"/>
                  </a:lnTo>
                  <a:lnTo>
                    <a:pt x="13681" y="3417"/>
                  </a:lnTo>
                  <a:lnTo>
                    <a:pt x="3192" y="0"/>
                  </a:lnTo>
                  <a:close/>
                </a:path>
              </a:pathLst>
            </a:custGeom>
            <a:solidFill>
              <a:srgbClr val="D4B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65" name="Google Shape;23865;p52"/>
            <p:cNvSpPr/>
            <p:nvPr/>
          </p:nvSpPr>
          <p:spPr>
            <a:xfrm>
              <a:off x="2408325" y="1939350"/>
              <a:ext cx="76225" cy="74450"/>
            </a:xfrm>
            <a:custGeom>
              <a:avLst/>
              <a:gdLst/>
              <a:ahLst/>
              <a:cxnLst/>
              <a:rect l="l" t="t" r="r" b="b"/>
              <a:pathLst>
                <a:path w="3049" h="2978" extrusionOk="0">
                  <a:moveTo>
                    <a:pt x="834" y="1"/>
                  </a:moveTo>
                  <a:cubicBezTo>
                    <a:pt x="834" y="1"/>
                    <a:pt x="0" y="477"/>
                    <a:pt x="0" y="1430"/>
                  </a:cubicBezTo>
                  <a:cubicBezTo>
                    <a:pt x="0" y="2382"/>
                    <a:pt x="417" y="2977"/>
                    <a:pt x="417" y="2977"/>
                  </a:cubicBezTo>
                  <a:lnTo>
                    <a:pt x="3048" y="2144"/>
                  </a:lnTo>
                  <a:lnTo>
                    <a:pt x="2751" y="656"/>
                  </a:lnTo>
                  <a:cubicBezTo>
                    <a:pt x="2751" y="656"/>
                    <a:pt x="2048" y="120"/>
                    <a:pt x="834" y="1"/>
                  </a:cubicBezTo>
                  <a:close/>
                </a:path>
              </a:pathLst>
            </a:custGeom>
            <a:solidFill>
              <a:srgbClr val="6E4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66" name="Google Shape;23866;p52"/>
            <p:cNvSpPr/>
            <p:nvPr/>
          </p:nvSpPr>
          <p:spPr>
            <a:xfrm>
              <a:off x="2409225" y="1898875"/>
              <a:ext cx="238725" cy="193050"/>
            </a:xfrm>
            <a:custGeom>
              <a:avLst/>
              <a:gdLst/>
              <a:ahLst/>
              <a:cxnLst/>
              <a:rect l="l" t="t" r="r" b="b"/>
              <a:pathLst>
                <a:path w="9549" h="7722" extrusionOk="0">
                  <a:moveTo>
                    <a:pt x="9549" y="1"/>
                  </a:moveTo>
                  <a:lnTo>
                    <a:pt x="9549" y="1"/>
                  </a:lnTo>
                  <a:cubicBezTo>
                    <a:pt x="9549" y="1"/>
                    <a:pt x="5084" y="262"/>
                    <a:pt x="3179" y="310"/>
                  </a:cubicBezTo>
                  <a:cubicBezTo>
                    <a:pt x="596" y="382"/>
                    <a:pt x="0" y="2548"/>
                    <a:pt x="0" y="2548"/>
                  </a:cubicBezTo>
                  <a:cubicBezTo>
                    <a:pt x="310" y="2163"/>
                    <a:pt x="794" y="1934"/>
                    <a:pt x="1248" y="1934"/>
                  </a:cubicBezTo>
                  <a:cubicBezTo>
                    <a:pt x="1944" y="1934"/>
                    <a:pt x="2569" y="2474"/>
                    <a:pt x="2381" y="3822"/>
                  </a:cubicBezTo>
                  <a:cubicBezTo>
                    <a:pt x="2072" y="6049"/>
                    <a:pt x="310" y="6847"/>
                    <a:pt x="310" y="6847"/>
                  </a:cubicBezTo>
                  <a:cubicBezTo>
                    <a:pt x="310" y="6847"/>
                    <a:pt x="1001" y="7722"/>
                    <a:pt x="2561" y="7722"/>
                  </a:cubicBezTo>
                  <a:cubicBezTo>
                    <a:pt x="2774" y="7722"/>
                    <a:pt x="3004" y="7705"/>
                    <a:pt x="3251" y="7668"/>
                  </a:cubicBezTo>
                  <a:cubicBezTo>
                    <a:pt x="6168" y="7239"/>
                    <a:pt x="8537" y="6989"/>
                    <a:pt x="9013" y="6037"/>
                  </a:cubicBezTo>
                  <a:cubicBezTo>
                    <a:pt x="9489" y="5084"/>
                    <a:pt x="9549" y="1"/>
                    <a:pt x="9549" y="1"/>
                  </a:cubicBezTo>
                  <a:close/>
                </a:path>
              </a:pathLst>
            </a:custGeom>
            <a:solidFill>
              <a:srgbClr val="CFB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67" name="Google Shape;23867;p52"/>
            <p:cNvSpPr/>
            <p:nvPr/>
          </p:nvSpPr>
          <p:spPr>
            <a:xfrm>
              <a:off x="2371125" y="1481450"/>
              <a:ext cx="2550625" cy="3130300"/>
            </a:xfrm>
            <a:custGeom>
              <a:avLst/>
              <a:gdLst/>
              <a:ahLst/>
              <a:cxnLst/>
              <a:rect l="l" t="t" r="r" b="b"/>
              <a:pathLst>
                <a:path w="102025" h="125212" extrusionOk="0">
                  <a:moveTo>
                    <a:pt x="75406" y="0"/>
                  </a:moveTo>
                  <a:cubicBezTo>
                    <a:pt x="74507" y="0"/>
                    <a:pt x="73364" y="323"/>
                    <a:pt x="71914" y="1112"/>
                  </a:cubicBezTo>
                  <a:cubicBezTo>
                    <a:pt x="71914" y="1112"/>
                    <a:pt x="63296" y="5022"/>
                    <a:pt x="51184" y="5022"/>
                  </a:cubicBezTo>
                  <a:cubicBezTo>
                    <a:pt x="50233" y="5022"/>
                    <a:pt x="49260" y="4998"/>
                    <a:pt x="48268" y="4946"/>
                  </a:cubicBezTo>
                  <a:cubicBezTo>
                    <a:pt x="35354" y="4257"/>
                    <a:pt x="18577" y="2285"/>
                    <a:pt x="10762" y="2285"/>
                  </a:cubicBezTo>
                  <a:cubicBezTo>
                    <a:pt x="10334" y="2285"/>
                    <a:pt x="9933" y="2291"/>
                    <a:pt x="9561" y="2303"/>
                  </a:cubicBezTo>
                  <a:cubicBezTo>
                    <a:pt x="2381" y="2541"/>
                    <a:pt x="619" y="3017"/>
                    <a:pt x="0" y="4470"/>
                  </a:cubicBezTo>
                  <a:cubicBezTo>
                    <a:pt x="0" y="4470"/>
                    <a:pt x="125" y="4187"/>
                    <a:pt x="442" y="4187"/>
                  </a:cubicBezTo>
                  <a:cubicBezTo>
                    <a:pt x="1001" y="4187"/>
                    <a:pt x="2162" y="5070"/>
                    <a:pt x="4298" y="9959"/>
                  </a:cubicBezTo>
                  <a:cubicBezTo>
                    <a:pt x="7656" y="17602"/>
                    <a:pt x="10752" y="45320"/>
                    <a:pt x="11478" y="51999"/>
                  </a:cubicBezTo>
                  <a:cubicBezTo>
                    <a:pt x="12192" y="58679"/>
                    <a:pt x="12192" y="64191"/>
                    <a:pt x="13145" y="65144"/>
                  </a:cubicBezTo>
                  <a:cubicBezTo>
                    <a:pt x="14097" y="66096"/>
                    <a:pt x="34647" y="73026"/>
                    <a:pt x="34647" y="73026"/>
                  </a:cubicBezTo>
                  <a:cubicBezTo>
                    <a:pt x="34647" y="73026"/>
                    <a:pt x="14823" y="68251"/>
                    <a:pt x="13621" y="68251"/>
                  </a:cubicBezTo>
                  <a:cubicBezTo>
                    <a:pt x="12430" y="68251"/>
                    <a:pt x="12192" y="70406"/>
                    <a:pt x="12907" y="73026"/>
                  </a:cubicBezTo>
                  <a:cubicBezTo>
                    <a:pt x="13621" y="75669"/>
                    <a:pt x="15776" y="86408"/>
                    <a:pt x="15776" y="90945"/>
                  </a:cubicBezTo>
                  <a:cubicBezTo>
                    <a:pt x="15776" y="95493"/>
                    <a:pt x="16014" y="98124"/>
                    <a:pt x="17919" y="100505"/>
                  </a:cubicBezTo>
                  <a:cubicBezTo>
                    <a:pt x="19824" y="102887"/>
                    <a:pt x="35124" y="103851"/>
                    <a:pt x="35124" y="103851"/>
                  </a:cubicBezTo>
                  <a:lnTo>
                    <a:pt x="19824" y="104089"/>
                  </a:lnTo>
                  <a:cubicBezTo>
                    <a:pt x="19824" y="104089"/>
                    <a:pt x="19824" y="106244"/>
                    <a:pt x="21491" y="110292"/>
                  </a:cubicBezTo>
                  <a:cubicBezTo>
                    <a:pt x="23158" y="114364"/>
                    <a:pt x="28182" y="123913"/>
                    <a:pt x="32730" y="125104"/>
                  </a:cubicBezTo>
                  <a:cubicBezTo>
                    <a:pt x="33010" y="125177"/>
                    <a:pt x="33376" y="125211"/>
                    <a:pt x="33820" y="125211"/>
                  </a:cubicBezTo>
                  <a:cubicBezTo>
                    <a:pt x="40591" y="125211"/>
                    <a:pt x="65468" y="117222"/>
                    <a:pt x="76462" y="117222"/>
                  </a:cubicBezTo>
                  <a:cubicBezTo>
                    <a:pt x="88166" y="117222"/>
                    <a:pt x="102025" y="116984"/>
                    <a:pt x="102025" y="116984"/>
                  </a:cubicBezTo>
                  <a:cubicBezTo>
                    <a:pt x="102025" y="116984"/>
                    <a:pt x="98203" y="98589"/>
                    <a:pt x="91500" y="79241"/>
                  </a:cubicBezTo>
                  <a:cubicBezTo>
                    <a:pt x="84820" y="59893"/>
                    <a:pt x="77403" y="33128"/>
                    <a:pt x="76926" y="24770"/>
                  </a:cubicBezTo>
                  <a:cubicBezTo>
                    <a:pt x="76450" y="16400"/>
                    <a:pt x="76688" y="11864"/>
                    <a:pt x="76926" y="8042"/>
                  </a:cubicBezTo>
                  <a:lnTo>
                    <a:pt x="76926" y="8042"/>
                  </a:lnTo>
                  <a:cubicBezTo>
                    <a:pt x="76926" y="8042"/>
                    <a:pt x="68568" y="10197"/>
                    <a:pt x="63556" y="10673"/>
                  </a:cubicBezTo>
                  <a:cubicBezTo>
                    <a:pt x="58531" y="11149"/>
                    <a:pt x="54471" y="11149"/>
                    <a:pt x="54471" y="11149"/>
                  </a:cubicBezTo>
                  <a:cubicBezTo>
                    <a:pt x="54471" y="11149"/>
                    <a:pt x="67140" y="9244"/>
                    <a:pt x="72866" y="7792"/>
                  </a:cubicBezTo>
                  <a:lnTo>
                    <a:pt x="78593" y="6363"/>
                  </a:lnTo>
                  <a:cubicBezTo>
                    <a:pt x="78593" y="6363"/>
                    <a:pt x="79403" y="0"/>
                    <a:pt x="75406" y="0"/>
                  </a:cubicBezTo>
                  <a:close/>
                </a:path>
              </a:pathLst>
            </a:custGeom>
            <a:solidFill>
              <a:srgbClr val="E3CD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68" name="Google Shape;23868;p52"/>
            <p:cNvSpPr/>
            <p:nvPr/>
          </p:nvSpPr>
          <p:spPr>
            <a:xfrm>
              <a:off x="3242950" y="4093375"/>
              <a:ext cx="352750" cy="354650"/>
            </a:xfrm>
            <a:custGeom>
              <a:avLst/>
              <a:gdLst/>
              <a:ahLst/>
              <a:cxnLst/>
              <a:rect l="l" t="t" r="r" b="b"/>
              <a:pathLst>
                <a:path w="14110" h="14186" extrusionOk="0">
                  <a:moveTo>
                    <a:pt x="6297" y="1"/>
                  </a:moveTo>
                  <a:cubicBezTo>
                    <a:pt x="4576" y="1"/>
                    <a:pt x="2423" y="338"/>
                    <a:pt x="1548" y="1874"/>
                  </a:cubicBezTo>
                  <a:cubicBezTo>
                    <a:pt x="1" y="4625"/>
                    <a:pt x="2144" y="14185"/>
                    <a:pt x="2144" y="14185"/>
                  </a:cubicBezTo>
                  <a:cubicBezTo>
                    <a:pt x="2144" y="14185"/>
                    <a:pt x="4894" y="9768"/>
                    <a:pt x="7156" y="9411"/>
                  </a:cubicBezTo>
                  <a:cubicBezTo>
                    <a:pt x="9418" y="9054"/>
                    <a:pt x="13252" y="8935"/>
                    <a:pt x="13252" y="8935"/>
                  </a:cubicBezTo>
                  <a:cubicBezTo>
                    <a:pt x="13252" y="8935"/>
                    <a:pt x="14110" y="922"/>
                    <a:pt x="8728" y="208"/>
                  </a:cubicBezTo>
                  <a:cubicBezTo>
                    <a:pt x="8728" y="208"/>
                    <a:pt x="7645" y="1"/>
                    <a:pt x="6297" y="1"/>
                  </a:cubicBezTo>
                  <a:close/>
                </a:path>
              </a:pathLst>
            </a:custGeom>
            <a:solidFill>
              <a:srgbClr val="6E4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69" name="Google Shape;23869;p52"/>
            <p:cNvSpPr/>
            <p:nvPr/>
          </p:nvSpPr>
          <p:spPr>
            <a:xfrm>
              <a:off x="3095025" y="3852250"/>
              <a:ext cx="1982375" cy="767900"/>
            </a:xfrm>
            <a:custGeom>
              <a:avLst/>
              <a:gdLst/>
              <a:ahLst/>
              <a:cxnLst/>
              <a:rect l="l" t="t" r="r" b="b"/>
              <a:pathLst>
                <a:path w="79295" h="30716" extrusionOk="0">
                  <a:moveTo>
                    <a:pt x="65002" y="1"/>
                  </a:moveTo>
                  <a:cubicBezTo>
                    <a:pt x="61013" y="1"/>
                    <a:pt x="57507" y="1197"/>
                    <a:pt x="57507" y="1197"/>
                  </a:cubicBezTo>
                  <a:cubicBezTo>
                    <a:pt x="57507" y="1197"/>
                    <a:pt x="17205" y="7721"/>
                    <a:pt x="13228" y="8519"/>
                  </a:cubicBezTo>
                  <a:cubicBezTo>
                    <a:pt x="9263" y="9329"/>
                    <a:pt x="7501" y="10674"/>
                    <a:pt x="7144" y="12448"/>
                  </a:cubicBezTo>
                  <a:cubicBezTo>
                    <a:pt x="7144" y="12448"/>
                    <a:pt x="9386" y="10060"/>
                    <a:pt x="11417" y="10060"/>
                  </a:cubicBezTo>
                  <a:cubicBezTo>
                    <a:pt x="12557" y="10060"/>
                    <a:pt x="13631" y="10812"/>
                    <a:pt x="14204" y="13162"/>
                  </a:cubicBezTo>
                  <a:cubicBezTo>
                    <a:pt x="15800" y="19687"/>
                    <a:pt x="11502" y="29724"/>
                    <a:pt x="6561" y="29879"/>
                  </a:cubicBezTo>
                  <a:cubicBezTo>
                    <a:pt x="6392" y="29884"/>
                    <a:pt x="6227" y="29887"/>
                    <a:pt x="6066" y="29887"/>
                  </a:cubicBezTo>
                  <a:cubicBezTo>
                    <a:pt x="1511" y="29887"/>
                    <a:pt x="1" y="27689"/>
                    <a:pt x="0" y="27688"/>
                  </a:cubicBezTo>
                  <a:lnTo>
                    <a:pt x="0" y="27688"/>
                  </a:lnTo>
                  <a:cubicBezTo>
                    <a:pt x="1" y="27689"/>
                    <a:pt x="1714" y="30716"/>
                    <a:pt x="6543" y="30716"/>
                  </a:cubicBezTo>
                  <a:cubicBezTo>
                    <a:pt x="6854" y="30716"/>
                    <a:pt x="7177" y="30703"/>
                    <a:pt x="7513" y="30676"/>
                  </a:cubicBezTo>
                  <a:cubicBezTo>
                    <a:pt x="14978" y="30081"/>
                    <a:pt x="28682" y="26212"/>
                    <a:pt x="39839" y="24616"/>
                  </a:cubicBezTo>
                  <a:cubicBezTo>
                    <a:pt x="49340" y="23256"/>
                    <a:pt x="64527" y="22830"/>
                    <a:pt x="70569" y="22830"/>
                  </a:cubicBezTo>
                  <a:cubicBezTo>
                    <a:pt x="71614" y="22830"/>
                    <a:pt x="72386" y="22843"/>
                    <a:pt x="72807" y="22866"/>
                  </a:cubicBezTo>
                  <a:cubicBezTo>
                    <a:pt x="72832" y="22867"/>
                    <a:pt x="72858" y="22868"/>
                    <a:pt x="72884" y="22868"/>
                  </a:cubicBezTo>
                  <a:cubicBezTo>
                    <a:pt x="75741" y="22868"/>
                    <a:pt x="79295" y="14345"/>
                    <a:pt x="75188" y="5495"/>
                  </a:cubicBezTo>
                  <a:cubicBezTo>
                    <a:pt x="73153" y="1115"/>
                    <a:pt x="68852" y="1"/>
                    <a:pt x="65002" y="1"/>
                  </a:cubicBezTo>
                  <a:close/>
                </a:path>
              </a:pathLst>
            </a:custGeom>
            <a:solidFill>
              <a:srgbClr val="D4B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3870" name="Google Shape;23870;p52"/>
          <p:cNvGrpSpPr/>
          <p:nvPr/>
        </p:nvGrpSpPr>
        <p:grpSpPr>
          <a:xfrm rot="1609375">
            <a:off x="463915" y="1213354"/>
            <a:ext cx="1186845" cy="1341079"/>
            <a:chOff x="2299675" y="1481450"/>
            <a:chExt cx="2777725" cy="3138700"/>
          </a:xfrm>
        </p:grpSpPr>
        <p:sp>
          <p:nvSpPr>
            <p:cNvPr id="23871" name="Google Shape;23871;p52"/>
            <p:cNvSpPr/>
            <p:nvPr/>
          </p:nvSpPr>
          <p:spPr>
            <a:xfrm>
              <a:off x="2299675" y="1579200"/>
              <a:ext cx="354250" cy="512875"/>
            </a:xfrm>
            <a:custGeom>
              <a:avLst/>
              <a:gdLst/>
              <a:ahLst/>
              <a:cxnLst/>
              <a:rect l="l" t="t" r="r" b="b"/>
              <a:pathLst>
                <a:path w="14170" h="20515" extrusionOk="0">
                  <a:moveTo>
                    <a:pt x="3192" y="0"/>
                  </a:moveTo>
                  <a:cubicBezTo>
                    <a:pt x="3192" y="0"/>
                    <a:pt x="1" y="4025"/>
                    <a:pt x="1108" y="11537"/>
                  </a:cubicBezTo>
                  <a:cubicBezTo>
                    <a:pt x="2295" y="19665"/>
                    <a:pt x="5694" y="20514"/>
                    <a:pt x="7063" y="20514"/>
                  </a:cubicBezTo>
                  <a:cubicBezTo>
                    <a:pt x="7425" y="20514"/>
                    <a:pt x="7645" y="20455"/>
                    <a:pt x="7645" y="20455"/>
                  </a:cubicBezTo>
                  <a:lnTo>
                    <a:pt x="14169" y="19503"/>
                  </a:lnTo>
                  <a:lnTo>
                    <a:pt x="13681" y="3417"/>
                  </a:lnTo>
                  <a:lnTo>
                    <a:pt x="3192" y="0"/>
                  </a:lnTo>
                  <a:close/>
                </a:path>
              </a:pathLst>
            </a:custGeom>
            <a:solidFill>
              <a:srgbClr val="D4B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72" name="Google Shape;23872;p52"/>
            <p:cNvSpPr/>
            <p:nvPr/>
          </p:nvSpPr>
          <p:spPr>
            <a:xfrm>
              <a:off x="2408325" y="1939350"/>
              <a:ext cx="76225" cy="74450"/>
            </a:xfrm>
            <a:custGeom>
              <a:avLst/>
              <a:gdLst/>
              <a:ahLst/>
              <a:cxnLst/>
              <a:rect l="l" t="t" r="r" b="b"/>
              <a:pathLst>
                <a:path w="3049" h="2978" extrusionOk="0">
                  <a:moveTo>
                    <a:pt x="834" y="1"/>
                  </a:moveTo>
                  <a:cubicBezTo>
                    <a:pt x="834" y="1"/>
                    <a:pt x="0" y="477"/>
                    <a:pt x="0" y="1430"/>
                  </a:cubicBezTo>
                  <a:cubicBezTo>
                    <a:pt x="0" y="2382"/>
                    <a:pt x="417" y="2977"/>
                    <a:pt x="417" y="2977"/>
                  </a:cubicBezTo>
                  <a:lnTo>
                    <a:pt x="3048" y="2144"/>
                  </a:lnTo>
                  <a:lnTo>
                    <a:pt x="2751" y="656"/>
                  </a:lnTo>
                  <a:cubicBezTo>
                    <a:pt x="2751" y="656"/>
                    <a:pt x="2048" y="120"/>
                    <a:pt x="834" y="1"/>
                  </a:cubicBezTo>
                  <a:close/>
                </a:path>
              </a:pathLst>
            </a:custGeom>
            <a:solidFill>
              <a:srgbClr val="6E4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73" name="Google Shape;23873;p52"/>
            <p:cNvSpPr/>
            <p:nvPr/>
          </p:nvSpPr>
          <p:spPr>
            <a:xfrm>
              <a:off x="2409225" y="1898875"/>
              <a:ext cx="238725" cy="193050"/>
            </a:xfrm>
            <a:custGeom>
              <a:avLst/>
              <a:gdLst/>
              <a:ahLst/>
              <a:cxnLst/>
              <a:rect l="l" t="t" r="r" b="b"/>
              <a:pathLst>
                <a:path w="9549" h="7722" extrusionOk="0">
                  <a:moveTo>
                    <a:pt x="9549" y="1"/>
                  </a:moveTo>
                  <a:lnTo>
                    <a:pt x="9549" y="1"/>
                  </a:lnTo>
                  <a:cubicBezTo>
                    <a:pt x="9549" y="1"/>
                    <a:pt x="5084" y="262"/>
                    <a:pt x="3179" y="310"/>
                  </a:cubicBezTo>
                  <a:cubicBezTo>
                    <a:pt x="596" y="382"/>
                    <a:pt x="0" y="2548"/>
                    <a:pt x="0" y="2548"/>
                  </a:cubicBezTo>
                  <a:cubicBezTo>
                    <a:pt x="310" y="2163"/>
                    <a:pt x="794" y="1934"/>
                    <a:pt x="1248" y="1934"/>
                  </a:cubicBezTo>
                  <a:cubicBezTo>
                    <a:pt x="1944" y="1934"/>
                    <a:pt x="2569" y="2474"/>
                    <a:pt x="2381" y="3822"/>
                  </a:cubicBezTo>
                  <a:cubicBezTo>
                    <a:pt x="2072" y="6049"/>
                    <a:pt x="310" y="6847"/>
                    <a:pt x="310" y="6847"/>
                  </a:cubicBezTo>
                  <a:cubicBezTo>
                    <a:pt x="310" y="6847"/>
                    <a:pt x="1001" y="7722"/>
                    <a:pt x="2561" y="7722"/>
                  </a:cubicBezTo>
                  <a:cubicBezTo>
                    <a:pt x="2774" y="7722"/>
                    <a:pt x="3004" y="7705"/>
                    <a:pt x="3251" y="7668"/>
                  </a:cubicBezTo>
                  <a:cubicBezTo>
                    <a:pt x="6168" y="7239"/>
                    <a:pt x="8537" y="6989"/>
                    <a:pt x="9013" y="6037"/>
                  </a:cubicBezTo>
                  <a:cubicBezTo>
                    <a:pt x="9489" y="5084"/>
                    <a:pt x="9549" y="1"/>
                    <a:pt x="9549" y="1"/>
                  </a:cubicBezTo>
                  <a:close/>
                </a:path>
              </a:pathLst>
            </a:custGeom>
            <a:solidFill>
              <a:srgbClr val="CFB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74" name="Google Shape;23874;p52"/>
            <p:cNvSpPr/>
            <p:nvPr/>
          </p:nvSpPr>
          <p:spPr>
            <a:xfrm>
              <a:off x="2371125" y="1481450"/>
              <a:ext cx="2550625" cy="3130300"/>
            </a:xfrm>
            <a:custGeom>
              <a:avLst/>
              <a:gdLst/>
              <a:ahLst/>
              <a:cxnLst/>
              <a:rect l="l" t="t" r="r" b="b"/>
              <a:pathLst>
                <a:path w="102025" h="125212" extrusionOk="0">
                  <a:moveTo>
                    <a:pt x="75406" y="0"/>
                  </a:moveTo>
                  <a:cubicBezTo>
                    <a:pt x="74507" y="0"/>
                    <a:pt x="73364" y="323"/>
                    <a:pt x="71914" y="1112"/>
                  </a:cubicBezTo>
                  <a:cubicBezTo>
                    <a:pt x="71914" y="1112"/>
                    <a:pt x="63296" y="5022"/>
                    <a:pt x="51184" y="5022"/>
                  </a:cubicBezTo>
                  <a:cubicBezTo>
                    <a:pt x="50233" y="5022"/>
                    <a:pt x="49260" y="4998"/>
                    <a:pt x="48268" y="4946"/>
                  </a:cubicBezTo>
                  <a:cubicBezTo>
                    <a:pt x="35354" y="4257"/>
                    <a:pt x="18577" y="2285"/>
                    <a:pt x="10762" y="2285"/>
                  </a:cubicBezTo>
                  <a:cubicBezTo>
                    <a:pt x="10334" y="2285"/>
                    <a:pt x="9933" y="2291"/>
                    <a:pt x="9561" y="2303"/>
                  </a:cubicBezTo>
                  <a:cubicBezTo>
                    <a:pt x="2381" y="2541"/>
                    <a:pt x="619" y="3017"/>
                    <a:pt x="0" y="4470"/>
                  </a:cubicBezTo>
                  <a:cubicBezTo>
                    <a:pt x="0" y="4470"/>
                    <a:pt x="125" y="4187"/>
                    <a:pt x="442" y="4187"/>
                  </a:cubicBezTo>
                  <a:cubicBezTo>
                    <a:pt x="1001" y="4187"/>
                    <a:pt x="2162" y="5070"/>
                    <a:pt x="4298" y="9959"/>
                  </a:cubicBezTo>
                  <a:cubicBezTo>
                    <a:pt x="7656" y="17602"/>
                    <a:pt x="10752" y="45320"/>
                    <a:pt x="11478" y="51999"/>
                  </a:cubicBezTo>
                  <a:cubicBezTo>
                    <a:pt x="12192" y="58679"/>
                    <a:pt x="12192" y="64191"/>
                    <a:pt x="13145" y="65144"/>
                  </a:cubicBezTo>
                  <a:cubicBezTo>
                    <a:pt x="14097" y="66096"/>
                    <a:pt x="34647" y="73026"/>
                    <a:pt x="34647" y="73026"/>
                  </a:cubicBezTo>
                  <a:cubicBezTo>
                    <a:pt x="34647" y="73026"/>
                    <a:pt x="14823" y="68251"/>
                    <a:pt x="13621" y="68251"/>
                  </a:cubicBezTo>
                  <a:cubicBezTo>
                    <a:pt x="12430" y="68251"/>
                    <a:pt x="12192" y="70406"/>
                    <a:pt x="12907" y="73026"/>
                  </a:cubicBezTo>
                  <a:cubicBezTo>
                    <a:pt x="13621" y="75669"/>
                    <a:pt x="15776" y="86408"/>
                    <a:pt x="15776" y="90945"/>
                  </a:cubicBezTo>
                  <a:cubicBezTo>
                    <a:pt x="15776" y="95493"/>
                    <a:pt x="16014" y="98124"/>
                    <a:pt x="17919" y="100505"/>
                  </a:cubicBezTo>
                  <a:cubicBezTo>
                    <a:pt x="19824" y="102887"/>
                    <a:pt x="35124" y="103851"/>
                    <a:pt x="35124" y="103851"/>
                  </a:cubicBezTo>
                  <a:lnTo>
                    <a:pt x="19824" y="104089"/>
                  </a:lnTo>
                  <a:cubicBezTo>
                    <a:pt x="19824" y="104089"/>
                    <a:pt x="19824" y="106244"/>
                    <a:pt x="21491" y="110292"/>
                  </a:cubicBezTo>
                  <a:cubicBezTo>
                    <a:pt x="23158" y="114364"/>
                    <a:pt x="28182" y="123913"/>
                    <a:pt x="32730" y="125104"/>
                  </a:cubicBezTo>
                  <a:cubicBezTo>
                    <a:pt x="33010" y="125177"/>
                    <a:pt x="33376" y="125211"/>
                    <a:pt x="33820" y="125211"/>
                  </a:cubicBezTo>
                  <a:cubicBezTo>
                    <a:pt x="40591" y="125211"/>
                    <a:pt x="65468" y="117222"/>
                    <a:pt x="76462" y="117222"/>
                  </a:cubicBezTo>
                  <a:cubicBezTo>
                    <a:pt x="88166" y="117222"/>
                    <a:pt x="102025" y="116984"/>
                    <a:pt x="102025" y="116984"/>
                  </a:cubicBezTo>
                  <a:cubicBezTo>
                    <a:pt x="102025" y="116984"/>
                    <a:pt x="98203" y="98589"/>
                    <a:pt x="91500" y="79241"/>
                  </a:cubicBezTo>
                  <a:cubicBezTo>
                    <a:pt x="84820" y="59893"/>
                    <a:pt x="77403" y="33128"/>
                    <a:pt x="76926" y="24770"/>
                  </a:cubicBezTo>
                  <a:cubicBezTo>
                    <a:pt x="76450" y="16400"/>
                    <a:pt x="76688" y="11864"/>
                    <a:pt x="76926" y="8042"/>
                  </a:cubicBezTo>
                  <a:lnTo>
                    <a:pt x="76926" y="8042"/>
                  </a:lnTo>
                  <a:cubicBezTo>
                    <a:pt x="76926" y="8042"/>
                    <a:pt x="68568" y="10197"/>
                    <a:pt x="63556" y="10673"/>
                  </a:cubicBezTo>
                  <a:cubicBezTo>
                    <a:pt x="58531" y="11149"/>
                    <a:pt x="54471" y="11149"/>
                    <a:pt x="54471" y="11149"/>
                  </a:cubicBezTo>
                  <a:cubicBezTo>
                    <a:pt x="54471" y="11149"/>
                    <a:pt x="67140" y="9244"/>
                    <a:pt x="72866" y="7792"/>
                  </a:cubicBezTo>
                  <a:lnTo>
                    <a:pt x="78593" y="6363"/>
                  </a:lnTo>
                  <a:cubicBezTo>
                    <a:pt x="78593" y="6363"/>
                    <a:pt x="79403" y="0"/>
                    <a:pt x="75406" y="0"/>
                  </a:cubicBezTo>
                  <a:close/>
                </a:path>
              </a:pathLst>
            </a:custGeom>
            <a:solidFill>
              <a:srgbClr val="E3CD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75" name="Google Shape;23875;p52"/>
            <p:cNvSpPr/>
            <p:nvPr/>
          </p:nvSpPr>
          <p:spPr>
            <a:xfrm>
              <a:off x="3242950" y="4093375"/>
              <a:ext cx="352750" cy="354650"/>
            </a:xfrm>
            <a:custGeom>
              <a:avLst/>
              <a:gdLst/>
              <a:ahLst/>
              <a:cxnLst/>
              <a:rect l="l" t="t" r="r" b="b"/>
              <a:pathLst>
                <a:path w="14110" h="14186" extrusionOk="0">
                  <a:moveTo>
                    <a:pt x="6297" y="1"/>
                  </a:moveTo>
                  <a:cubicBezTo>
                    <a:pt x="4576" y="1"/>
                    <a:pt x="2423" y="338"/>
                    <a:pt x="1548" y="1874"/>
                  </a:cubicBezTo>
                  <a:cubicBezTo>
                    <a:pt x="1" y="4625"/>
                    <a:pt x="2144" y="14185"/>
                    <a:pt x="2144" y="14185"/>
                  </a:cubicBezTo>
                  <a:cubicBezTo>
                    <a:pt x="2144" y="14185"/>
                    <a:pt x="4894" y="9768"/>
                    <a:pt x="7156" y="9411"/>
                  </a:cubicBezTo>
                  <a:cubicBezTo>
                    <a:pt x="9418" y="9054"/>
                    <a:pt x="13252" y="8935"/>
                    <a:pt x="13252" y="8935"/>
                  </a:cubicBezTo>
                  <a:cubicBezTo>
                    <a:pt x="13252" y="8935"/>
                    <a:pt x="14110" y="922"/>
                    <a:pt x="8728" y="208"/>
                  </a:cubicBezTo>
                  <a:cubicBezTo>
                    <a:pt x="8728" y="208"/>
                    <a:pt x="7645" y="1"/>
                    <a:pt x="6297" y="1"/>
                  </a:cubicBezTo>
                  <a:close/>
                </a:path>
              </a:pathLst>
            </a:custGeom>
            <a:solidFill>
              <a:srgbClr val="6E4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76" name="Google Shape;23876;p52"/>
            <p:cNvSpPr/>
            <p:nvPr/>
          </p:nvSpPr>
          <p:spPr>
            <a:xfrm>
              <a:off x="3095025" y="3852250"/>
              <a:ext cx="1982375" cy="767900"/>
            </a:xfrm>
            <a:custGeom>
              <a:avLst/>
              <a:gdLst/>
              <a:ahLst/>
              <a:cxnLst/>
              <a:rect l="l" t="t" r="r" b="b"/>
              <a:pathLst>
                <a:path w="79295" h="30716" extrusionOk="0">
                  <a:moveTo>
                    <a:pt x="65002" y="1"/>
                  </a:moveTo>
                  <a:cubicBezTo>
                    <a:pt x="61013" y="1"/>
                    <a:pt x="57507" y="1197"/>
                    <a:pt x="57507" y="1197"/>
                  </a:cubicBezTo>
                  <a:cubicBezTo>
                    <a:pt x="57507" y="1197"/>
                    <a:pt x="17205" y="7721"/>
                    <a:pt x="13228" y="8519"/>
                  </a:cubicBezTo>
                  <a:cubicBezTo>
                    <a:pt x="9263" y="9329"/>
                    <a:pt x="7501" y="10674"/>
                    <a:pt x="7144" y="12448"/>
                  </a:cubicBezTo>
                  <a:cubicBezTo>
                    <a:pt x="7144" y="12448"/>
                    <a:pt x="9386" y="10060"/>
                    <a:pt x="11417" y="10060"/>
                  </a:cubicBezTo>
                  <a:cubicBezTo>
                    <a:pt x="12557" y="10060"/>
                    <a:pt x="13631" y="10812"/>
                    <a:pt x="14204" y="13162"/>
                  </a:cubicBezTo>
                  <a:cubicBezTo>
                    <a:pt x="15800" y="19687"/>
                    <a:pt x="11502" y="29724"/>
                    <a:pt x="6561" y="29879"/>
                  </a:cubicBezTo>
                  <a:cubicBezTo>
                    <a:pt x="6392" y="29884"/>
                    <a:pt x="6227" y="29887"/>
                    <a:pt x="6066" y="29887"/>
                  </a:cubicBezTo>
                  <a:cubicBezTo>
                    <a:pt x="1511" y="29887"/>
                    <a:pt x="1" y="27689"/>
                    <a:pt x="0" y="27688"/>
                  </a:cubicBezTo>
                  <a:lnTo>
                    <a:pt x="0" y="27688"/>
                  </a:lnTo>
                  <a:cubicBezTo>
                    <a:pt x="1" y="27689"/>
                    <a:pt x="1714" y="30716"/>
                    <a:pt x="6543" y="30716"/>
                  </a:cubicBezTo>
                  <a:cubicBezTo>
                    <a:pt x="6854" y="30716"/>
                    <a:pt x="7177" y="30703"/>
                    <a:pt x="7513" y="30676"/>
                  </a:cubicBezTo>
                  <a:cubicBezTo>
                    <a:pt x="14978" y="30081"/>
                    <a:pt x="28682" y="26212"/>
                    <a:pt x="39839" y="24616"/>
                  </a:cubicBezTo>
                  <a:cubicBezTo>
                    <a:pt x="49340" y="23256"/>
                    <a:pt x="64527" y="22830"/>
                    <a:pt x="70569" y="22830"/>
                  </a:cubicBezTo>
                  <a:cubicBezTo>
                    <a:pt x="71614" y="22830"/>
                    <a:pt x="72386" y="22843"/>
                    <a:pt x="72807" y="22866"/>
                  </a:cubicBezTo>
                  <a:cubicBezTo>
                    <a:pt x="72832" y="22867"/>
                    <a:pt x="72858" y="22868"/>
                    <a:pt x="72884" y="22868"/>
                  </a:cubicBezTo>
                  <a:cubicBezTo>
                    <a:pt x="75741" y="22868"/>
                    <a:pt x="79295" y="14345"/>
                    <a:pt x="75188" y="5495"/>
                  </a:cubicBezTo>
                  <a:cubicBezTo>
                    <a:pt x="73153" y="1115"/>
                    <a:pt x="68852" y="1"/>
                    <a:pt x="65002" y="1"/>
                  </a:cubicBezTo>
                  <a:close/>
                </a:path>
              </a:pathLst>
            </a:custGeom>
            <a:solidFill>
              <a:srgbClr val="D4B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3877" name="Google Shape;23877;p52"/>
          <p:cNvGrpSpPr/>
          <p:nvPr/>
        </p:nvGrpSpPr>
        <p:grpSpPr>
          <a:xfrm rot="-1609375" flipH="1">
            <a:off x="7619827" y="-253198"/>
            <a:ext cx="1186845" cy="1341079"/>
            <a:chOff x="2299675" y="1481450"/>
            <a:chExt cx="2777725" cy="3138700"/>
          </a:xfrm>
        </p:grpSpPr>
        <p:sp>
          <p:nvSpPr>
            <p:cNvPr id="23878" name="Google Shape;23878;p52"/>
            <p:cNvSpPr/>
            <p:nvPr/>
          </p:nvSpPr>
          <p:spPr>
            <a:xfrm>
              <a:off x="2299675" y="1579200"/>
              <a:ext cx="354250" cy="512875"/>
            </a:xfrm>
            <a:custGeom>
              <a:avLst/>
              <a:gdLst/>
              <a:ahLst/>
              <a:cxnLst/>
              <a:rect l="l" t="t" r="r" b="b"/>
              <a:pathLst>
                <a:path w="14170" h="20515" extrusionOk="0">
                  <a:moveTo>
                    <a:pt x="3192" y="0"/>
                  </a:moveTo>
                  <a:cubicBezTo>
                    <a:pt x="3192" y="0"/>
                    <a:pt x="1" y="4025"/>
                    <a:pt x="1108" y="11537"/>
                  </a:cubicBezTo>
                  <a:cubicBezTo>
                    <a:pt x="2295" y="19665"/>
                    <a:pt x="5694" y="20514"/>
                    <a:pt x="7063" y="20514"/>
                  </a:cubicBezTo>
                  <a:cubicBezTo>
                    <a:pt x="7425" y="20514"/>
                    <a:pt x="7645" y="20455"/>
                    <a:pt x="7645" y="20455"/>
                  </a:cubicBezTo>
                  <a:lnTo>
                    <a:pt x="14169" y="19503"/>
                  </a:lnTo>
                  <a:lnTo>
                    <a:pt x="13681" y="3417"/>
                  </a:lnTo>
                  <a:lnTo>
                    <a:pt x="3192" y="0"/>
                  </a:lnTo>
                  <a:close/>
                </a:path>
              </a:pathLst>
            </a:custGeom>
            <a:solidFill>
              <a:srgbClr val="D4B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79" name="Google Shape;23879;p52"/>
            <p:cNvSpPr/>
            <p:nvPr/>
          </p:nvSpPr>
          <p:spPr>
            <a:xfrm>
              <a:off x="2408325" y="1939350"/>
              <a:ext cx="76225" cy="74450"/>
            </a:xfrm>
            <a:custGeom>
              <a:avLst/>
              <a:gdLst/>
              <a:ahLst/>
              <a:cxnLst/>
              <a:rect l="l" t="t" r="r" b="b"/>
              <a:pathLst>
                <a:path w="3049" h="2978" extrusionOk="0">
                  <a:moveTo>
                    <a:pt x="834" y="1"/>
                  </a:moveTo>
                  <a:cubicBezTo>
                    <a:pt x="834" y="1"/>
                    <a:pt x="0" y="477"/>
                    <a:pt x="0" y="1430"/>
                  </a:cubicBezTo>
                  <a:cubicBezTo>
                    <a:pt x="0" y="2382"/>
                    <a:pt x="417" y="2977"/>
                    <a:pt x="417" y="2977"/>
                  </a:cubicBezTo>
                  <a:lnTo>
                    <a:pt x="3048" y="2144"/>
                  </a:lnTo>
                  <a:lnTo>
                    <a:pt x="2751" y="656"/>
                  </a:lnTo>
                  <a:cubicBezTo>
                    <a:pt x="2751" y="656"/>
                    <a:pt x="2048" y="120"/>
                    <a:pt x="834" y="1"/>
                  </a:cubicBezTo>
                  <a:close/>
                </a:path>
              </a:pathLst>
            </a:custGeom>
            <a:solidFill>
              <a:srgbClr val="6E4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80" name="Google Shape;23880;p52"/>
            <p:cNvSpPr/>
            <p:nvPr/>
          </p:nvSpPr>
          <p:spPr>
            <a:xfrm>
              <a:off x="2409225" y="1898875"/>
              <a:ext cx="238725" cy="193050"/>
            </a:xfrm>
            <a:custGeom>
              <a:avLst/>
              <a:gdLst/>
              <a:ahLst/>
              <a:cxnLst/>
              <a:rect l="l" t="t" r="r" b="b"/>
              <a:pathLst>
                <a:path w="9549" h="7722" extrusionOk="0">
                  <a:moveTo>
                    <a:pt x="9549" y="1"/>
                  </a:moveTo>
                  <a:lnTo>
                    <a:pt x="9549" y="1"/>
                  </a:lnTo>
                  <a:cubicBezTo>
                    <a:pt x="9549" y="1"/>
                    <a:pt x="5084" y="262"/>
                    <a:pt x="3179" y="310"/>
                  </a:cubicBezTo>
                  <a:cubicBezTo>
                    <a:pt x="596" y="382"/>
                    <a:pt x="0" y="2548"/>
                    <a:pt x="0" y="2548"/>
                  </a:cubicBezTo>
                  <a:cubicBezTo>
                    <a:pt x="310" y="2163"/>
                    <a:pt x="794" y="1934"/>
                    <a:pt x="1248" y="1934"/>
                  </a:cubicBezTo>
                  <a:cubicBezTo>
                    <a:pt x="1944" y="1934"/>
                    <a:pt x="2569" y="2474"/>
                    <a:pt x="2381" y="3822"/>
                  </a:cubicBezTo>
                  <a:cubicBezTo>
                    <a:pt x="2072" y="6049"/>
                    <a:pt x="310" y="6847"/>
                    <a:pt x="310" y="6847"/>
                  </a:cubicBezTo>
                  <a:cubicBezTo>
                    <a:pt x="310" y="6847"/>
                    <a:pt x="1001" y="7722"/>
                    <a:pt x="2561" y="7722"/>
                  </a:cubicBezTo>
                  <a:cubicBezTo>
                    <a:pt x="2774" y="7722"/>
                    <a:pt x="3004" y="7705"/>
                    <a:pt x="3251" y="7668"/>
                  </a:cubicBezTo>
                  <a:cubicBezTo>
                    <a:pt x="6168" y="7239"/>
                    <a:pt x="8537" y="6989"/>
                    <a:pt x="9013" y="6037"/>
                  </a:cubicBezTo>
                  <a:cubicBezTo>
                    <a:pt x="9489" y="5084"/>
                    <a:pt x="9549" y="1"/>
                    <a:pt x="9549" y="1"/>
                  </a:cubicBezTo>
                  <a:close/>
                </a:path>
              </a:pathLst>
            </a:custGeom>
            <a:solidFill>
              <a:srgbClr val="CFB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81" name="Google Shape;23881;p52"/>
            <p:cNvSpPr/>
            <p:nvPr/>
          </p:nvSpPr>
          <p:spPr>
            <a:xfrm>
              <a:off x="2371125" y="1481450"/>
              <a:ext cx="2550625" cy="3130300"/>
            </a:xfrm>
            <a:custGeom>
              <a:avLst/>
              <a:gdLst/>
              <a:ahLst/>
              <a:cxnLst/>
              <a:rect l="l" t="t" r="r" b="b"/>
              <a:pathLst>
                <a:path w="102025" h="125212" extrusionOk="0">
                  <a:moveTo>
                    <a:pt x="75406" y="0"/>
                  </a:moveTo>
                  <a:cubicBezTo>
                    <a:pt x="74507" y="0"/>
                    <a:pt x="73364" y="323"/>
                    <a:pt x="71914" y="1112"/>
                  </a:cubicBezTo>
                  <a:cubicBezTo>
                    <a:pt x="71914" y="1112"/>
                    <a:pt x="63296" y="5022"/>
                    <a:pt x="51184" y="5022"/>
                  </a:cubicBezTo>
                  <a:cubicBezTo>
                    <a:pt x="50233" y="5022"/>
                    <a:pt x="49260" y="4998"/>
                    <a:pt x="48268" y="4946"/>
                  </a:cubicBezTo>
                  <a:cubicBezTo>
                    <a:pt x="35354" y="4257"/>
                    <a:pt x="18577" y="2285"/>
                    <a:pt x="10762" y="2285"/>
                  </a:cubicBezTo>
                  <a:cubicBezTo>
                    <a:pt x="10334" y="2285"/>
                    <a:pt x="9933" y="2291"/>
                    <a:pt x="9561" y="2303"/>
                  </a:cubicBezTo>
                  <a:cubicBezTo>
                    <a:pt x="2381" y="2541"/>
                    <a:pt x="619" y="3017"/>
                    <a:pt x="0" y="4470"/>
                  </a:cubicBezTo>
                  <a:cubicBezTo>
                    <a:pt x="0" y="4470"/>
                    <a:pt x="125" y="4187"/>
                    <a:pt x="442" y="4187"/>
                  </a:cubicBezTo>
                  <a:cubicBezTo>
                    <a:pt x="1001" y="4187"/>
                    <a:pt x="2162" y="5070"/>
                    <a:pt x="4298" y="9959"/>
                  </a:cubicBezTo>
                  <a:cubicBezTo>
                    <a:pt x="7656" y="17602"/>
                    <a:pt x="10752" y="45320"/>
                    <a:pt x="11478" y="51999"/>
                  </a:cubicBezTo>
                  <a:cubicBezTo>
                    <a:pt x="12192" y="58679"/>
                    <a:pt x="12192" y="64191"/>
                    <a:pt x="13145" y="65144"/>
                  </a:cubicBezTo>
                  <a:cubicBezTo>
                    <a:pt x="14097" y="66096"/>
                    <a:pt x="34647" y="73026"/>
                    <a:pt x="34647" y="73026"/>
                  </a:cubicBezTo>
                  <a:cubicBezTo>
                    <a:pt x="34647" y="73026"/>
                    <a:pt x="14823" y="68251"/>
                    <a:pt x="13621" y="68251"/>
                  </a:cubicBezTo>
                  <a:cubicBezTo>
                    <a:pt x="12430" y="68251"/>
                    <a:pt x="12192" y="70406"/>
                    <a:pt x="12907" y="73026"/>
                  </a:cubicBezTo>
                  <a:cubicBezTo>
                    <a:pt x="13621" y="75669"/>
                    <a:pt x="15776" y="86408"/>
                    <a:pt x="15776" y="90945"/>
                  </a:cubicBezTo>
                  <a:cubicBezTo>
                    <a:pt x="15776" y="95493"/>
                    <a:pt x="16014" y="98124"/>
                    <a:pt x="17919" y="100505"/>
                  </a:cubicBezTo>
                  <a:cubicBezTo>
                    <a:pt x="19824" y="102887"/>
                    <a:pt x="35124" y="103851"/>
                    <a:pt x="35124" y="103851"/>
                  </a:cubicBezTo>
                  <a:lnTo>
                    <a:pt x="19824" y="104089"/>
                  </a:lnTo>
                  <a:cubicBezTo>
                    <a:pt x="19824" y="104089"/>
                    <a:pt x="19824" y="106244"/>
                    <a:pt x="21491" y="110292"/>
                  </a:cubicBezTo>
                  <a:cubicBezTo>
                    <a:pt x="23158" y="114364"/>
                    <a:pt x="28182" y="123913"/>
                    <a:pt x="32730" y="125104"/>
                  </a:cubicBezTo>
                  <a:cubicBezTo>
                    <a:pt x="33010" y="125177"/>
                    <a:pt x="33376" y="125211"/>
                    <a:pt x="33820" y="125211"/>
                  </a:cubicBezTo>
                  <a:cubicBezTo>
                    <a:pt x="40591" y="125211"/>
                    <a:pt x="65468" y="117222"/>
                    <a:pt x="76462" y="117222"/>
                  </a:cubicBezTo>
                  <a:cubicBezTo>
                    <a:pt x="88166" y="117222"/>
                    <a:pt x="102025" y="116984"/>
                    <a:pt x="102025" y="116984"/>
                  </a:cubicBezTo>
                  <a:cubicBezTo>
                    <a:pt x="102025" y="116984"/>
                    <a:pt x="98203" y="98589"/>
                    <a:pt x="91500" y="79241"/>
                  </a:cubicBezTo>
                  <a:cubicBezTo>
                    <a:pt x="84820" y="59893"/>
                    <a:pt x="77403" y="33128"/>
                    <a:pt x="76926" y="24770"/>
                  </a:cubicBezTo>
                  <a:cubicBezTo>
                    <a:pt x="76450" y="16400"/>
                    <a:pt x="76688" y="11864"/>
                    <a:pt x="76926" y="8042"/>
                  </a:cubicBezTo>
                  <a:lnTo>
                    <a:pt x="76926" y="8042"/>
                  </a:lnTo>
                  <a:cubicBezTo>
                    <a:pt x="76926" y="8042"/>
                    <a:pt x="68568" y="10197"/>
                    <a:pt x="63556" y="10673"/>
                  </a:cubicBezTo>
                  <a:cubicBezTo>
                    <a:pt x="58531" y="11149"/>
                    <a:pt x="54471" y="11149"/>
                    <a:pt x="54471" y="11149"/>
                  </a:cubicBezTo>
                  <a:cubicBezTo>
                    <a:pt x="54471" y="11149"/>
                    <a:pt x="67140" y="9244"/>
                    <a:pt x="72866" y="7792"/>
                  </a:cubicBezTo>
                  <a:lnTo>
                    <a:pt x="78593" y="6363"/>
                  </a:lnTo>
                  <a:cubicBezTo>
                    <a:pt x="78593" y="6363"/>
                    <a:pt x="79403" y="0"/>
                    <a:pt x="75406" y="0"/>
                  </a:cubicBezTo>
                  <a:close/>
                </a:path>
              </a:pathLst>
            </a:custGeom>
            <a:solidFill>
              <a:srgbClr val="E3CD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82" name="Google Shape;23882;p52"/>
            <p:cNvSpPr/>
            <p:nvPr/>
          </p:nvSpPr>
          <p:spPr>
            <a:xfrm>
              <a:off x="3242950" y="4093375"/>
              <a:ext cx="352750" cy="354650"/>
            </a:xfrm>
            <a:custGeom>
              <a:avLst/>
              <a:gdLst/>
              <a:ahLst/>
              <a:cxnLst/>
              <a:rect l="l" t="t" r="r" b="b"/>
              <a:pathLst>
                <a:path w="14110" h="14186" extrusionOk="0">
                  <a:moveTo>
                    <a:pt x="6297" y="1"/>
                  </a:moveTo>
                  <a:cubicBezTo>
                    <a:pt x="4576" y="1"/>
                    <a:pt x="2423" y="338"/>
                    <a:pt x="1548" y="1874"/>
                  </a:cubicBezTo>
                  <a:cubicBezTo>
                    <a:pt x="1" y="4625"/>
                    <a:pt x="2144" y="14185"/>
                    <a:pt x="2144" y="14185"/>
                  </a:cubicBezTo>
                  <a:cubicBezTo>
                    <a:pt x="2144" y="14185"/>
                    <a:pt x="4894" y="9768"/>
                    <a:pt x="7156" y="9411"/>
                  </a:cubicBezTo>
                  <a:cubicBezTo>
                    <a:pt x="9418" y="9054"/>
                    <a:pt x="13252" y="8935"/>
                    <a:pt x="13252" y="8935"/>
                  </a:cubicBezTo>
                  <a:cubicBezTo>
                    <a:pt x="13252" y="8935"/>
                    <a:pt x="14110" y="922"/>
                    <a:pt x="8728" y="208"/>
                  </a:cubicBezTo>
                  <a:cubicBezTo>
                    <a:pt x="8728" y="208"/>
                    <a:pt x="7645" y="1"/>
                    <a:pt x="6297" y="1"/>
                  </a:cubicBezTo>
                  <a:close/>
                </a:path>
              </a:pathLst>
            </a:custGeom>
            <a:solidFill>
              <a:srgbClr val="6E4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83" name="Google Shape;23883;p52"/>
            <p:cNvSpPr/>
            <p:nvPr/>
          </p:nvSpPr>
          <p:spPr>
            <a:xfrm>
              <a:off x="3095025" y="3852250"/>
              <a:ext cx="1982375" cy="767900"/>
            </a:xfrm>
            <a:custGeom>
              <a:avLst/>
              <a:gdLst/>
              <a:ahLst/>
              <a:cxnLst/>
              <a:rect l="l" t="t" r="r" b="b"/>
              <a:pathLst>
                <a:path w="79295" h="30716" extrusionOk="0">
                  <a:moveTo>
                    <a:pt x="65002" y="1"/>
                  </a:moveTo>
                  <a:cubicBezTo>
                    <a:pt x="61013" y="1"/>
                    <a:pt x="57507" y="1197"/>
                    <a:pt x="57507" y="1197"/>
                  </a:cubicBezTo>
                  <a:cubicBezTo>
                    <a:pt x="57507" y="1197"/>
                    <a:pt x="17205" y="7721"/>
                    <a:pt x="13228" y="8519"/>
                  </a:cubicBezTo>
                  <a:cubicBezTo>
                    <a:pt x="9263" y="9329"/>
                    <a:pt x="7501" y="10674"/>
                    <a:pt x="7144" y="12448"/>
                  </a:cubicBezTo>
                  <a:cubicBezTo>
                    <a:pt x="7144" y="12448"/>
                    <a:pt x="9386" y="10060"/>
                    <a:pt x="11417" y="10060"/>
                  </a:cubicBezTo>
                  <a:cubicBezTo>
                    <a:pt x="12557" y="10060"/>
                    <a:pt x="13631" y="10812"/>
                    <a:pt x="14204" y="13162"/>
                  </a:cubicBezTo>
                  <a:cubicBezTo>
                    <a:pt x="15800" y="19687"/>
                    <a:pt x="11502" y="29724"/>
                    <a:pt x="6561" y="29879"/>
                  </a:cubicBezTo>
                  <a:cubicBezTo>
                    <a:pt x="6392" y="29884"/>
                    <a:pt x="6227" y="29887"/>
                    <a:pt x="6066" y="29887"/>
                  </a:cubicBezTo>
                  <a:cubicBezTo>
                    <a:pt x="1511" y="29887"/>
                    <a:pt x="1" y="27689"/>
                    <a:pt x="0" y="27688"/>
                  </a:cubicBezTo>
                  <a:lnTo>
                    <a:pt x="0" y="27688"/>
                  </a:lnTo>
                  <a:cubicBezTo>
                    <a:pt x="1" y="27689"/>
                    <a:pt x="1714" y="30716"/>
                    <a:pt x="6543" y="30716"/>
                  </a:cubicBezTo>
                  <a:cubicBezTo>
                    <a:pt x="6854" y="30716"/>
                    <a:pt x="7177" y="30703"/>
                    <a:pt x="7513" y="30676"/>
                  </a:cubicBezTo>
                  <a:cubicBezTo>
                    <a:pt x="14978" y="30081"/>
                    <a:pt x="28682" y="26212"/>
                    <a:pt x="39839" y="24616"/>
                  </a:cubicBezTo>
                  <a:cubicBezTo>
                    <a:pt x="49340" y="23256"/>
                    <a:pt x="64527" y="22830"/>
                    <a:pt x="70569" y="22830"/>
                  </a:cubicBezTo>
                  <a:cubicBezTo>
                    <a:pt x="71614" y="22830"/>
                    <a:pt x="72386" y="22843"/>
                    <a:pt x="72807" y="22866"/>
                  </a:cubicBezTo>
                  <a:cubicBezTo>
                    <a:pt x="72832" y="22867"/>
                    <a:pt x="72858" y="22868"/>
                    <a:pt x="72884" y="22868"/>
                  </a:cubicBezTo>
                  <a:cubicBezTo>
                    <a:pt x="75741" y="22868"/>
                    <a:pt x="79295" y="14345"/>
                    <a:pt x="75188" y="5495"/>
                  </a:cubicBezTo>
                  <a:cubicBezTo>
                    <a:pt x="73153" y="1115"/>
                    <a:pt x="68852" y="1"/>
                    <a:pt x="65002" y="1"/>
                  </a:cubicBezTo>
                  <a:close/>
                </a:path>
              </a:pathLst>
            </a:custGeom>
            <a:solidFill>
              <a:srgbClr val="D4B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3884" name="Google Shape;23884;p52"/>
          <p:cNvSpPr txBox="1">
            <a:spLocks noGrp="1"/>
          </p:cNvSpPr>
          <p:nvPr>
            <p:ph type="title"/>
          </p:nvPr>
        </p:nvSpPr>
        <p:spPr>
          <a:xfrm>
            <a:off x="692646" y="458803"/>
            <a:ext cx="7937100" cy="572700"/>
          </a:xfrm>
          <a:prstGeom prst="rect">
            <a:avLst/>
          </a:prstGeom>
        </p:spPr>
        <p:txBody>
          <a:bodyPr spcFirstLastPara="1" wrap="square" lIns="107269" tIns="107269" rIns="107269" bIns="107269" anchor="t" anchorCtr="0">
            <a:noAutofit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Özel Eğitim </a:t>
            </a:r>
            <a:r>
              <a:rPr lang="tr-TR" sz="3200" dirty="0" smtClean="0">
                <a:latin typeface="Comic Sans MS" panose="030F0702030302020204" pitchFamily="66" charset="0"/>
              </a:rPr>
              <a:t>Amaçları</a:t>
            </a:r>
            <a:r>
              <a:rPr lang="tr-TR" dirty="0" smtClean="0">
                <a:latin typeface="Comic Sans MS" panose="030F0702030302020204" pitchFamily="66" charset="0"/>
              </a:rPr>
              <a:t> Nelerdir?</a:t>
            </a:r>
            <a:endParaRPr dirty="0">
              <a:latin typeface="Comic Sans MS" panose="030F0702030302020204" pitchFamily="66" charset="0"/>
            </a:endParaRPr>
          </a:p>
        </p:txBody>
      </p:sp>
      <p:grpSp>
        <p:nvGrpSpPr>
          <p:cNvPr id="23885" name="Google Shape;23885;p52"/>
          <p:cNvGrpSpPr/>
          <p:nvPr/>
        </p:nvGrpSpPr>
        <p:grpSpPr>
          <a:xfrm rot="368092" flipH="1">
            <a:off x="6826484" y="3686699"/>
            <a:ext cx="1941436" cy="845024"/>
            <a:chOff x="4877525" y="2444450"/>
            <a:chExt cx="1514450" cy="659175"/>
          </a:xfrm>
        </p:grpSpPr>
        <p:sp>
          <p:nvSpPr>
            <p:cNvPr id="23886" name="Google Shape;23886;p52"/>
            <p:cNvSpPr/>
            <p:nvPr/>
          </p:nvSpPr>
          <p:spPr>
            <a:xfrm>
              <a:off x="4904575" y="2630175"/>
              <a:ext cx="226000" cy="203875"/>
            </a:xfrm>
            <a:custGeom>
              <a:avLst/>
              <a:gdLst/>
              <a:ahLst/>
              <a:cxnLst/>
              <a:rect l="l" t="t" r="r" b="b"/>
              <a:pathLst>
                <a:path w="9040" h="8155" extrusionOk="0">
                  <a:moveTo>
                    <a:pt x="4295" y="0"/>
                  </a:moveTo>
                  <a:lnTo>
                    <a:pt x="1553" y="632"/>
                  </a:lnTo>
                  <a:cubicBezTo>
                    <a:pt x="894" y="1103"/>
                    <a:pt x="0" y="1358"/>
                    <a:pt x="235" y="4658"/>
                  </a:cubicBezTo>
                  <a:cubicBezTo>
                    <a:pt x="411" y="7143"/>
                    <a:pt x="3391" y="8155"/>
                    <a:pt x="5543" y="8155"/>
                  </a:cubicBezTo>
                  <a:cubicBezTo>
                    <a:pt x="5945" y="8155"/>
                    <a:pt x="6319" y="8119"/>
                    <a:pt x="6640" y="8051"/>
                  </a:cubicBezTo>
                  <a:cubicBezTo>
                    <a:pt x="8663" y="7621"/>
                    <a:pt x="9039" y="7252"/>
                    <a:pt x="9039" y="7252"/>
                  </a:cubicBezTo>
                  <a:lnTo>
                    <a:pt x="7487" y="598"/>
                  </a:lnTo>
                  <a:lnTo>
                    <a:pt x="4295" y="0"/>
                  </a:lnTo>
                  <a:close/>
                </a:path>
              </a:pathLst>
            </a:custGeom>
            <a:solidFill>
              <a:srgbClr val="D4B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87" name="Google Shape;23887;p52"/>
            <p:cNvSpPr/>
            <p:nvPr/>
          </p:nvSpPr>
          <p:spPr>
            <a:xfrm>
              <a:off x="4877525" y="2691650"/>
              <a:ext cx="203300" cy="162750"/>
            </a:xfrm>
            <a:custGeom>
              <a:avLst/>
              <a:gdLst/>
              <a:ahLst/>
              <a:cxnLst/>
              <a:rect l="l" t="t" r="r" b="b"/>
              <a:pathLst>
                <a:path w="8132" h="6510" extrusionOk="0">
                  <a:moveTo>
                    <a:pt x="5239" y="1"/>
                  </a:moveTo>
                  <a:cubicBezTo>
                    <a:pt x="3666" y="1"/>
                    <a:pt x="1191" y="354"/>
                    <a:pt x="585" y="1506"/>
                  </a:cubicBezTo>
                  <a:cubicBezTo>
                    <a:pt x="0" y="2649"/>
                    <a:pt x="618" y="6345"/>
                    <a:pt x="3831" y="6506"/>
                  </a:cubicBezTo>
                  <a:cubicBezTo>
                    <a:pt x="3869" y="6509"/>
                    <a:pt x="3906" y="6510"/>
                    <a:pt x="3943" y="6510"/>
                  </a:cubicBezTo>
                  <a:cubicBezTo>
                    <a:pt x="4265" y="6510"/>
                    <a:pt x="4532" y="6431"/>
                    <a:pt x="4753" y="6431"/>
                  </a:cubicBezTo>
                  <a:cubicBezTo>
                    <a:pt x="4804" y="6431"/>
                    <a:pt x="4853" y="6435"/>
                    <a:pt x="4899" y="6446"/>
                  </a:cubicBezTo>
                  <a:cubicBezTo>
                    <a:pt x="4899" y="6446"/>
                    <a:pt x="6949" y="5357"/>
                    <a:pt x="7453" y="5357"/>
                  </a:cubicBezTo>
                  <a:cubicBezTo>
                    <a:pt x="7971" y="5357"/>
                    <a:pt x="8132" y="4127"/>
                    <a:pt x="7897" y="2104"/>
                  </a:cubicBezTo>
                  <a:cubicBezTo>
                    <a:pt x="7661" y="82"/>
                    <a:pt x="7393" y="250"/>
                    <a:pt x="6217" y="62"/>
                  </a:cubicBezTo>
                  <a:cubicBezTo>
                    <a:pt x="5979" y="23"/>
                    <a:pt x="5638" y="1"/>
                    <a:pt x="5239" y="1"/>
                  </a:cubicBezTo>
                  <a:close/>
                </a:path>
              </a:pathLst>
            </a:custGeom>
            <a:solidFill>
              <a:srgbClr val="6E4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88" name="Google Shape;23888;p52"/>
            <p:cNvSpPr/>
            <p:nvPr/>
          </p:nvSpPr>
          <p:spPr>
            <a:xfrm>
              <a:off x="4909775" y="2712325"/>
              <a:ext cx="213575" cy="142350"/>
            </a:xfrm>
            <a:custGeom>
              <a:avLst/>
              <a:gdLst/>
              <a:ahLst/>
              <a:cxnLst/>
              <a:rect l="l" t="t" r="r" b="b"/>
              <a:pathLst>
                <a:path w="8543" h="5694" extrusionOk="0">
                  <a:moveTo>
                    <a:pt x="7366" y="1"/>
                  </a:moveTo>
                  <a:lnTo>
                    <a:pt x="1" y="4396"/>
                  </a:lnTo>
                  <a:cubicBezTo>
                    <a:pt x="1" y="4396"/>
                    <a:pt x="619" y="5195"/>
                    <a:pt x="1371" y="5518"/>
                  </a:cubicBezTo>
                  <a:cubicBezTo>
                    <a:pt x="1681" y="5654"/>
                    <a:pt x="2114" y="5694"/>
                    <a:pt x="2517" y="5694"/>
                  </a:cubicBezTo>
                  <a:cubicBezTo>
                    <a:pt x="3091" y="5694"/>
                    <a:pt x="3603" y="5612"/>
                    <a:pt x="3603" y="5612"/>
                  </a:cubicBezTo>
                  <a:lnTo>
                    <a:pt x="8542" y="3253"/>
                  </a:lnTo>
                  <a:lnTo>
                    <a:pt x="7366" y="1"/>
                  </a:ln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89" name="Google Shape;23889;p52"/>
            <p:cNvSpPr/>
            <p:nvPr/>
          </p:nvSpPr>
          <p:spPr>
            <a:xfrm>
              <a:off x="4906925" y="2650325"/>
              <a:ext cx="200950" cy="155275"/>
            </a:xfrm>
            <a:custGeom>
              <a:avLst/>
              <a:gdLst/>
              <a:ahLst/>
              <a:cxnLst/>
              <a:rect l="l" t="t" r="r" b="b"/>
              <a:pathLst>
                <a:path w="8038" h="6211" extrusionOk="0">
                  <a:moveTo>
                    <a:pt x="28" y="2529"/>
                  </a:moveTo>
                  <a:cubicBezTo>
                    <a:pt x="10" y="2541"/>
                    <a:pt x="0" y="2548"/>
                    <a:pt x="0" y="2548"/>
                  </a:cubicBezTo>
                  <a:cubicBezTo>
                    <a:pt x="9" y="2542"/>
                    <a:pt x="19" y="2536"/>
                    <a:pt x="28" y="2529"/>
                  </a:cubicBezTo>
                  <a:close/>
                  <a:moveTo>
                    <a:pt x="5188" y="1"/>
                  </a:moveTo>
                  <a:cubicBezTo>
                    <a:pt x="5188" y="1"/>
                    <a:pt x="1183" y="1786"/>
                    <a:pt x="28" y="2529"/>
                  </a:cubicBezTo>
                  <a:lnTo>
                    <a:pt x="28" y="2529"/>
                  </a:lnTo>
                  <a:cubicBezTo>
                    <a:pt x="112" y="2479"/>
                    <a:pt x="383" y="2340"/>
                    <a:pt x="839" y="2340"/>
                  </a:cubicBezTo>
                  <a:cubicBezTo>
                    <a:pt x="1286" y="2340"/>
                    <a:pt x="1912" y="2473"/>
                    <a:pt x="2715" y="2951"/>
                  </a:cubicBezTo>
                  <a:cubicBezTo>
                    <a:pt x="4698" y="4134"/>
                    <a:pt x="3938" y="6210"/>
                    <a:pt x="3938" y="6210"/>
                  </a:cubicBezTo>
                  <a:lnTo>
                    <a:pt x="8038" y="4584"/>
                  </a:lnTo>
                  <a:cubicBezTo>
                    <a:pt x="8038" y="4584"/>
                    <a:pt x="7662" y="1896"/>
                    <a:pt x="6768" y="1345"/>
                  </a:cubicBezTo>
                  <a:cubicBezTo>
                    <a:pt x="5887" y="801"/>
                    <a:pt x="5188" y="1"/>
                    <a:pt x="5188" y="1"/>
                  </a:cubicBezTo>
                  <a:close/>
                </a:path>
              </a:pathLst>
            </a:custGeom>
            <a:solidFill>
              <a:srgbClr val="BF9A6F">
                <a:alpha val="92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90" name="Google Shape;23890;p52"/>
            <p:cNvSpPr/>
            <p:nvPr/>
          </p:nvSpPr>
          <p:spPr>
            <a:xfrm>
              <a:off x="4943050" y="2444450"/>
              <a:ext cx="1448925" cy="654700"/>
            </a:xfrm>
            <a:custGeom>
              <a:avLst/>
              <a:gdLst/>
              <a:ahLst/>
              <a:cxnLst/>
              <a:rect l="l" t="t" r="r" b="b"/>
              <a:pathLst>
                <a:path w="57957" h="26188" extrusionOk="0">
                  <a:moveTo>
                    <a:pt x="27702" y="1"/>
                  </a:moveTo>
                  <a:cubicBezTo>
                    <a:pt x="26690" y="1"/>
                    <a:pt x="25874" y="239"/>
                    <a:pt x="25874" y="239"/>
                  </a:cubicBezTo>
                  <a:lnTo>
                    <a:pt x="0" y="8075"/>
                  </a:lnTo>
                  <a:cubicBezTo>
                    <a:pt x="0" y="8075"/>
                    <a:pt x="253" y="8030"/>
                    <a:pt x="643" y="8030"/>
                  </a:cubicBezTo>
                  <a:cubicBezTo>
                    <a:pt x="1451" y="8030"/>
                    <a:pt x="2847" y="8220"/>
                    <a:pt x="3804" y="9385"/>
                  </a:cubicBezTo>
                  <a:cubicBezTo>
                    <a:pt x="7668" y="14103"/>
                    <a:pt x="2265" y="16341"/>
                    <a:pt x="2265" y="16341"/>
                  </a:cubicBezTo>
                  <a:cubicBezTo>
                    <a:pt x="2265" y="16341"/>
                    <a:pt x="5155" y="17651"/>
                    <a:pt x="9086" y="19096"/>
                  </a:cubicBezTo>
                  <a:lnTo>
                    <a:pt x="9422" y="18585"/>
                  </a:lnTo>
                  <a:lnTo>
                    <a:pt x="10417" y="18538"/>
                  </a:lnTo>
                  <a:lnTo>
                    <a:pt x="10934" y="17779"/>
                  </a:lnTo>
                  <a:lnTo>
                    <a:pt x="10699" y="18773"/>
                  </a:lnTo>
                  <a:lnTo>
                    <a:pt x="9711" y="19009"/>
                  </a:lnTo>
                  <a:lnTo>
                    <a:pt x="9644" y="19298"/>
                  </a:lnTo>
                  <a:cubicBezTo>
                    <a:pt x="9879" y="19385"/>
                    <a:pt x="10121" y="19479"/>
                    <a:pt x="10363" y="19573"/>
                  </a:cubicBezTo>
                  <a:lnTo>
                    <a:pt x="10598" y="19197"/>
                  </a:lnTo>
                  <a:lnTo>
                    <a:pt x="11734" y="19056"/>
                  </a:lnTo>
                  <a:lnTo>
                    <a:pt x="12063" y="18256"/>
                  </a:lnTo>
                  <a:lnTo>
                    <a:pt x="13286" y="18209"/>
                  </a:lnTo>
                  <a:lnTo>
                    <a:pt x="12345" y="18585"/>
                  </a:lnTo>
                  <a:cubicBezTo>
                    <a:pt x="12345" y="18585"/>
                    <a:pt x="12675" y="19486"/>
                    <a:pt x="12487" y="19486"/>
                  </a:cubicBezTo>
                  <a:cubicBezTo>
                    <a:pt x="12305" y="19486"/>
                    <a:pt x="11405" y="19533"/>
                    <a:pt x="11405" y="19533"/>
                  </a:cubicBezTo>
                  <a:lnTo>
                    <a:pt x="11311" y="19922"/>
                  </a:lnTo>
                  <a:cubicBezTo>
                    <a:pt x="14247" y="20991"/>
                    <a:pt x="17513" y="22154"/>
                    <a:pt x="20504" y="23182"/>
                  </a:cubicBezTo>
                  <a:cubicBezTo>
                    <a:pt x="20806" y="23054"/>
                    <a:pt x="21640" y="22839"/>
                    <a:pt x="21640" y="22839"/>
                  </a:cubicBezTo>
                  <a:lnTo>
                    <a:pt x="21640" y="22080"/>
                  </a:lnTo>
                  <a:lnTo>
                    <a:pt x="23333" y="22369"/>
                  </a:lnTo>
                  <a:lnTo>
                    <a:pt x="22157" y="22456"/>
                  </a:lnTo>
                  <a:lnTo>
                    <a:pt x="22534" y="23310"/>
                  </a:lnTo>
                  <a:lnTo>
                    <a:pt x="21929" y="23659"/>
                  </a:lnTo>
                  <a:cubicBezTo>
                    <a:pt x="22097" y="23719"/>
                    <a:pt x="22265" y="23767"/>
                    <a:pt x="22426" y="23827"/>
                  </a:cubicBezTo>
                  <a:cubicBezTo>
                    <a:pt x="22755" y="23558"/>
                    <a:pt x="23387" y="23021"/>
                    <a:pt x="23387" y="23021"/>
                  </a:cubicBezTo>
                  <a:lnTo>
                    <a:pt x="23387" y="23021"/>
                  </a:lnTo>
                  <a:lnTo>
                    <a:pt x="22782" y="23948"/>
                  </a:lnTo>
                  <a:cubicBezTo>
                    <a:pt x="22917" y="23988"/>
                    <a:pt x="23051" y="24035"/>
                    <a:pt x="23185" y="24082"/>
                  </a:cubicBezTo>
                  <a:lnTo>
                    <a:pt x="24193" y="23491"/>
                  </a:lnTo>
                  <a:lnTo>
                    <a:pt x="24570" y="22174"/>
                  </a:lnTo>
                  <a:lnTo>
                    <a:pt x="25793" y="21703"/>
                  </a:lnTo>
                  <a:lnTo>
                    <a:pt x="26646" y="20709"/>
                  </a:lnTo>
                  <a:lnTo>
                    <a:pt x="26216" y="21845"/>
                  </a:lnTo>
                  <a:lnTo>
                    <a:pt x="25134" y="22456"/>
                  </a:lnTo>
                  <a:lnTo>
                    <a:pt x="24946" y="23780"/>
                  </a:lnTo>
                  <a:lnTo>
                    <a:pt x="24059" y="24365"/>
                  </a:lnTo>
                  <a:cubicBezTo>
                    <a:pt x="26411" y="25131"/>
                    <a:pt x="28360" y="25695"/>
                    <a:pt x="29476" y="25904"/>
                  </a:cubicBezTo>
                  <a:cubicBezTo>
                    <a:pt x="30552" y="26102"/>
                    <a:pt x="31923" y="26187"/>
                    <a:pt x="33433" y="26187"/>
                  </a:cubicBezTo>
                  <a:cubicBezTo>
                    <a:pt x="39071" y="26187"/>
                    <a:pt x="46648" y="25001"/>
                    <a:pt x="48058" y="24116"/>
                  </a:cubicBezTo>
                  <a:cubicBezTo>
                    <a:pt x="48716" y="23699"/>
                    <a:pt x="50215" y="21603"/>
                    <a:pt x="51861" y="19109"/>
                  </a:cubicBezTo>
                  <a:lnTo>
                    <a:pt x="50887" y="18975"/>
                  </a:lnTo>
                  <a:lnTo>
                    <a:pt x="50746" y="18175"/>
                  </a:lnTo>
                  <a:lnTo>
                    <a:pt x="50746" y="18175"/>
                  </a:lnTo>
                  <a:cubicBezTo>
                    <a:pt x="50746" y="18175"/>
                    <a:pt x="51451" y="18505"/>
                    <a:pt x="51646" y="18505"/>
                  </a:cubicBezTo>
                  <a:cubicBezTo>
                    <a:pt x="51747" y="18505"/>
                    <a:pt x="51989" y="18565"/>
                    <a:pt x="52191" y="18612"/>
                  </a:cubicBezTo>
                  <a:cubicBezTo>
                    <a:pt x="52480" y="18175"/>
                    <a:pt x="52762" y="17732"/>
                    <a:pt x="53051" y="17288"/>
                  </a:cubicBezTo>
                  <a:lnTo>
                    <a:pt x="53051" y="17288"/>
                  </a:lnTo>
                  <a:lnTo>
                    <a:pt x="52211" y="17611"/>
                  </a:lnTo>
                  <a:lnTo>
                    <a:pt x="52063" y="16858"/>
                  </a:lnTo>
                  <a:lnTo>
                    <a:pt x="51021" y="17705"/>
                  </a:lnTo>
                  <a:lnTo>
                    <a:pt x="50840" y="16952"/>
                  </a:lnTo>
                  <a:lnTo>
                    <a:pt x="49899" y="17234"/>
                  </a:lnTo>
                  <a:lnTo>
                    <a:pt x="50799" y="16482"/>
                  </a:lnTo>
                  <a:cubicBezTo>
                    <a:pt x="50799" y="16480"/>
                    <a:pt x="50799" y="16480"/>
                    <a:pt x="50801" y="16480"/>
                  </a:cubicBezTo>
                  <a:cubicBezTo>
                    <a:pt x="50827" y="16480"/>
                    <a:pt x="51203" y="16694"/>
                    <a:pt x="51370" y="16694"/>
                  </a:cubicBezTo>
                  <a:cubicBezTo>
                    <a:pt x="51383" y="16694"/>
                    <a:pt x="51394" y="16693"/>
                    <a:pt x="51404" y="16690"/>
                  </a:cubicBezTo>
                  <a:cubicBezTo>
                    <a:pt x="51545" y="16636"/>
                    <a:pt x="52157" y="16025"/>
                    <a:pt x="52157" y="16025"/>
                  </a:cubicBezTo>
                  <a:lnTo>
                    <a:pt x="52674" y="16495"/>
                  </a:lnTo>
                  <a:lnTo>
                    <a:pt x="53723" y="16193"/>
                  </a:lnTo>
                  <a:cubicBezTo>
                    <a:pt x="55954" y="12658"/>
                    <a:pt x="57957" y="9278"/>
                    <a:pt x="57957" y="9277"/>
                  </a:cubicBezTo>
                  <a:lnTo>
                    <a:pt x="57957" y="9277"/>
                  </a:lnTo>
                  <a:cubicBezTo>
                    <a:pt x="57956" y="9278"/>
                    <a:pt x="55752" y="9540"/>
                    <a:pt x="52600" y="9566"/>
                  </a:cubicBezTo>
                  <a:lnTo>
                    <a:pt x="51727" y="10272"/>
                  </a:lnTo>
                  <a:lnTo>
                    <a:pt x="51962" y="11314"/>
                  </a:lnTo>
                  <a:lnTo>
                    <a:pt x="50786" y="11979"/>
                  </a:lnTo>
                  <a:lnTo>
                    <a:pt x="50786" y="11979"/>
                  </a:lnTo>
                  <a:lnTo>
                    <a:pt x="51404" y="11220"/>
                  </a:lnTo>
                  <a:lnTo>
                    <a:pt x="51021" y="9997"/>
                  </a:lnTo>
                  <a:lnTo>
                    <a:pt x="51539" y="9566"/>
                  </a:lnTo>
                  <a:cubicBezTo>
                    <a:pt x="51324" y="9566"/>
                    <a:pt x="51109" y="9553"/>
                    <a:pt x="50887" y="9553"/>
                  </a:cubicBezTo>
                  <a:lnTo>
                    <a:pt x="50027" y="10608"/>
                  </a:lnTo>
                  <a:lnTo>
                    <a:pt x="50437" y="9546"/>
                  </a:lnTo>
                  <a:cubicBezTo>
                    <a:pt x="50269" y="9540"/>
                    <a:pt x="50094" y="9540"/>
                    <a:pt x="49926" y="9533"/>
                  </a:cubicBezTo>
                  <a:lnTo>
                    <a:pt x="49173" y="10279"/>
                  </a:lnTo>
                  <a:lnTo>
                    <a:pt x="49321" y="11031"/>
                  </a:lnTo>
                  <a:lnTo>
                    <a:pt x="48279" y="11932"/>
                  </a:lnTo>
                  <a:lnTo>
                    <a:pt x="48279" y="11932"/>
                  </a:lnTo>
                  <a:lnTo>
                    <a:pt x="48797" y="11085"/>
                  </a:lnTo>
                  <a:lnTo>
                    <a:pt x="48420" y="10144"/>
                  </a:lnTo>
                  <a:lnTo>
                    <a:pt x="48871" y="9486"/>
                  </a:lnTo>
                  <a:cubicBezTo>
                    <a:pt x="47627" y="9412"/>
                    <a:pt x="46337" y="9298"/>
                    <a:pt x="45027" y="9109"/>
                  </a:cubicBezTo>
                  <a:cubicBezTo>
                    <a:pt x="38420" y="8169"/>
                    <a:pt x="31156" y="5904"/>
                    <a:pt x="31156" y="5904"/>
                  </a:cubicBezTo>
                  <a:cubicBezTo>
                    <a:pt x="31156" y="5904"/>
                    <a:pt x="32567" y="3639"/>
                    <a:pt x="30779" y="1280"/>
                  </a:cubicBezTo>
                  <a:cubicBezTo>
                    <a:pt x="29998" y="253"/>
                    <a:pt x="28746" y="1"/>
                    <a:pt x="27702" y="1"/>
                  </a:cubicBezTo>
                  <a:close/>
                </a:path>
              </a:pathLst>
            </a:custGeom>
            <a:solidFill>
              <a:srgbClr val="E3CD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91" name="Google Shape;23891;p52"/>
            <p:cNvSpPr/>
            <p:nvPr/>
          </p:nvSpPr>
          <p:spPr>
            <a:xfrm>
              <a:off x="5000000" y="2543975"/>
              <a:ext cx="735400" cy="308825"/>
            </a:xfrm>
            <a:custGeom>
              <a:avLst/>
              <a:gdLst/>
              <a:ahLst/>
              <a:cxnLst/>
              <a:rect l="l" t="t" r="r" b="b"/>
              <a:pathLst>
                <a:path w="29416" h="12353" extrusionOk="0">
                  <a:moveTo>
                    <a:pt x="29415" y="1"/>
                  </a:moveTo>
                  <a:lnTo>
                    <a:pt x="2635" y="9960"/>
                  </a:lnTo>
                  <a:cubicBezTo>
                    <a:pt x="2635" y="9960"/>
                    <a:pt x="2420" y="10384"/>
                    <a:pt x="1869" y="10989"/>
                  </a:cubicBezTo>
                  <a:cubicBezTo>
                    <a:pt x="1223" y="11701"/>
                    <a:pt x="0" y="12353"/>
                    <a:pt x="0" y="12353"/>
                  </a:cubicBezTo>
                  <a:lnTo>
                    <a:pt x="28898" y="1903"/>
                  </a:lnTo>
                  <a:cubicBezTo>
                    <a:pt x="28898" y="1903"/>
                    <a:pt x="29106" y="1553"/>
                    <a:pt x="29214" y="1177"/>
                  </a:cubicBezTo>
                  <a:cubicBezTo>
                    <a:pt x="29409" y="505"/>
                    <a:pt x="29415" y="1"/>
                    <a:pt x="29415" y="1"/>
                  </a:cubicBezTo>
                  <a:close/>
                </a:path>
              </a:pathLst>
            </a:custGeom>
            <a:solidFill>
              <a:srgbClr val="D4B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92" name="Google Shape;23892;p52"/>
            <p:cNvSpPr/>
            <p:nvPr/>
          </p:nvSpPr>
          <p:spPr>
            <a:xfrm>
              <a:off x="5653225" y="2951400"/>
              <a:ext cx="500175" cy="152225"/>
            </a:xfrm>
            <a:custGeom>
              <a:avLst/>
              <a:gdLst/>
              <a:ahLst/>
              <a:cxnLst/>
              <a:rect l="l" t="t" r="r" b="b"/>
              <a:pathLst>
                <a:path w="20007" h="6089" extrusionOk="0">
                  <a:moveTo>
                    <a:pt x="8347" y="1"/>
                  </a:moveTo>
                  <a:cubicBezTo>
                    <a:pt x="8347" y="1"/>
                    <a:pt x="7305" y="1365"/>
                    <a:pt x="5094" y="3159"/>
                  </a:cubicBezTo>
                  <a:cubicBezTo>
                    <a:pt x="2883" y="4947"/>
                    <a:pt x="135" y="5283"/>
                    <a:pt x="0" y="5323"/>
                  </a:cubicBezTo>
                  <a:cubicBezTo>
                    <a:pt x="0" y="5323"/>
                    <a:pt x="1845" y="6088"/>
                    <a:pt x="6492" y="6088"/>
                  </a:cubicBezTo>
                  <a:cubicBezTo>
                    <a:pt x="7608" y="6088"/>
                    <a:pt x="8884" y="6044"/>
                    <a:pt x="10336" y="5935"/>
                  </a:cubicBezTo>
                  <a:cubicBezTo>
                    <a:pt x="17836" y="5370"/>
                    <a:pt x="20006" y="3576"/>
                    <a:pt x="20007" y="3576"/>
                  </a:cubicBezTo>
                  <a:lnTo>
                    <a:pt x="20007" y="3576"/>
                  </a:lnTo>
                  <a:cubicBezTo>
                    <a:pt x="20006" y="3576"/>
                    <a:pt x="18835" y="4058"/>
                    <a:pt x="17053" y="4058"/>
                  </a:cubicBezTo>
                  <a:cubicBezTo>
                    <a:pt x="15803" y="4058"/>
                    <a:pt x="14252" y="3821"/>
                    <a:pt x="12594" y="3011"/>
                  </a:cubicBezTo>
                  <a:lnTo>
                    <a:pt x="11983" y="3623"/>
                  </a:lnTo>
                  <a:lnTo>
                    <a:pt x="10753" y="3536"/>
                  </a:lnTo>
                  <a:lnTo>
                    <a:pt x="10585" y="3818"/>
                  </a:lnTo>
                  <a:lnTo>
                    <a:pt x="9241" y="4033"/>
                  </a:lnTo>
                  <a:lnTo>
                    <a:pt x="10282" y="3562"/>
                  </a:lnTo>
                  <a:lnTo>
                    <a:pt x="10544" y="2998"/>
                  </a:lnTo>
                  <a:lnTo>
                    <a:pt x="11344" y="3206"/>
                  </a:lnTo>
                  <a:lnTo>
                    <a:pt x="11794" y="2601"/>
                  </a:lnTo>
                  <a:cubicBezTo>
                    <a:pt x="9328" y="1244"/>
                    <a:pt x="8347" y="1"/>
                    <a:pt x="8347" y="1"/>
                  </a:cubicBezTo>
                  <a:close/>
                </a:path>
              </a:pathLst>
            </a:custGeom>
            <a:solidFill>
              <a:srgbClr val="D4B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80" name="Google Shape;17380;p34"/>
          <p:cNvGrpSpPr/>
          <p:nvPr/>
        </p:nvGrpSpPr>
        <p:grpSpPr>
          <a:xfrm rot="7790148">
            <a:off x="3748516" y="423224"/>
            <a:ext cx="2602298" cy="3069001"/>
            <a:chOff x="4082775" y="914425"/>
            <a:chExt cx="777050" cy="973675"/>
          </a:xfrm>
        </p:grpSpPr>
        <p:sp>
          <p:nvSpPr>
            <p:cNvPr id="17381" name="Google Shape;17381;p34"/>
            <p:cNvSpPr/>
            <p:nvPr/>
          </p:nvSpPr>
          <p:spPr>
            <a:xfrm>
              <a:off x="4082775" y="914425"/>
              <a:ext cx="665375" cy="778900"/>
            </a:xfrm>
            <a:custGeom>
              <a:avLst/>
              <a:gdLst/>
              <a:ahLst/>
              <a:cxnLst/>
              <a:rect l="l" t="t" r="r" b="b"/>
              <a:pathLst>
                <a:path w="26615" h="31156" extrusionOk="0">
                  <a:moveTo>
                    <a:pt x="24598" y="27170"/>
                  </a:moveTo>
                  <a:lnTo>
                    <a:pt x="24598" y="27170"/>
                  </a:lnTo>
                  <a:cubicBezTo>
                    <a:pt x="24594" y="27175"/>
                    <a:pt x="24589" y="27181"/>
                    <a:pt x="24585" y="27187"/>
                  </a:cubicBezTo>
                  <a:lnTo>
                    <a:pt x="24585" y="27187"/>
                  </a:lnTo>
                  <a:cubicBezTo>
                    <a:pt x="24590" y="27181"/>
                    <a:pt x="24594" y="27175"/>
                    <a:pt x="24598" y="27170"/>
                  </a:cubicBezTo>
                  <a:close/>
                  <a:moveTo>
                    <a:pt x="9983" y="1"/>
                  </a:moveTo>
                  <a:cubicBezTo>
                    <a:pt x="9865" y="1"/>
                    <a:pt x="9748" y="4"/>
                    <a:pt x="9631" y="12"/>
                  </a:cubicBezTo>
                  <a:cubicBezTo>
                    <a:pt x="9190" y="517"/>
                    <a:pt x="8635" y="807"/>
                    <a:pt x="8057" y="807"/>
                  </a:cubicBezTo>
                  <a:cubicBezTo>
                    <a:pt x="7782" y="807"/>
                    <a:pt x="7503" y="742"/>
                    <a:pt x="7227" y="602"/>
                  </a:cubicBezTo>
                  <a:lnTo>
                    <a:pt x="7227" y="602"/>
                  </a:lnTo>
                  <a:cubicBezTo>
                    <a:pt x="7440" y="1226"/>
                    <a:pt x="6821" y="1783"/>
                    <a:pt x="6162" y="1783"/>
                  </a:cubicBezTo>
                  <a:cubicBezTo>
                    <a:pt x="6052" y="1783"/>
                    <a:pt x="5940" y="1767"/>
                    <a:pt x="5832" y="1734"/>
                  </a:cubicBezTo>
                  <a:lnTo>
                    <a:pt x="5832" y="1734"/>
                  </a:lnTo>
                  <a:lnTo>
                    <a:pt x="6018" y="2494"/>
                  </a:lnTo>
                  <a:cubicBezTo>
                    <a:pt x="5915" y="2464"/>
                    <a:pt x="5824" y="2450"/>
                    <a:pt x="5742" y="2450"/>
                  </a:cubicBezTo>
                  <a:cubicBezTo>
                    <a:pt x="4963" y="2450"/>
                    <a:pt x="5030" y="3678"/>
                    <a:pt x="4039" y="3678"/>
                  </a:cubicBezTo>
                  <a:cubicBezTo>
                    <a:pt x="4002" y="3678"/>
                    <a:pt x="3964" y="3676"/>
                    <a:pt x="3924" y="3672"/>
                  </a:cubicBezTo>
                  <a:lnTo>
                    <a:pt x="3924" y="3672"/>
                  </a:lnTo>
                  <a:cubicBezTo>
                    <a:pt x="3955" y="4262"/>
                    <a:pt x="4451" y="3890"/>
                    <a:pt x="4467" y="4448"/>
                  </a:cubicBezTo>
                  <a:cubicBezTo>
                    <a:pt x="3257" y="5223"/>
                    <a:pt x="3350" y="6356"/>
                    <a:pt x="1861" y="6805"/>
                  </a:cubicBezTo>
                  <a:lnTo>
                    <a:pt x="2823" y="7581"/>
                  </a:lnTo>
                  <a:cubicBezTo>
                    <a:pt x="1861" y="9597"/>
                    <a:pt x="1396" y="12079"/>
                    <a:pt x="0" y="13583"/>
                  </a:cubicBezTo>
                  <a:cubicBezTo>
                    <a:pt x="529" y="13541"/>
                    <a:pt x="921" y="13231"/>
                    <a:pt x="1324" y="13231"/>
                  </a:cubicBezTo>
                  <a:cubicBezTo>
                    <a:pt x="1511" y="13231"/>
                    <a:pt x="1701" y="13298"/>
                    <a:pt x="1908" y="13490"/>
                  </a:cubicBezTo>
                  <a:cubicBezTo>
                    <a:pt x="2094" y="14607"/>
                    <a:pt x="1117" y="15677"/>
                    <a:pt x="1644" y="16747"/>
                  </a:cubicBezTo>
                  <a:cubicBezTo>
                    <a:pt x="962" y="17352"/>
                    <a:pt x="0" y="18515"/>
                    <a:pt x="16" y="19074"/>
                  </a:cubicBezTo>
                  <a:cubicBezTo>
                    <a:pt x="744" y="18314"/>
                    <a:pt x="2140" y="18158"/>
                    <a:pt x="2482" y="17042"/>
                  </a:cubicBezTo>
                  <a:cubicBezTo>
                    <a:pt x="2517" y="16912"/>
                    <a:pt x="2586" y="16860"/>
                    <a:pt x="2666" y="16860"/>
                  </a:cubicBezTo>
                  <a:cubicBezTo>
                    <a:pt x="2864" y="16860"/>
                    <a:pt x="3135" y="17176"/>
                    <a:pt x="3179" y="17429"/>
                  </a:cubicBezTo>
                  <a:cubicBezTo>
                    <a:pt x="4668" y="18251"/>
                    <a:pt x="2575" y="19446"/>
                    <a:pt x="2714" y="20345"/>
                  </a:cubicBezTo>
                  <a:cubicBezTo>
                    <a:pt x="2816" y="20414"/>
                    <a:pt x="2923" y="20445"/>
                    <a:pt x="3029" y="20445"/>
                  </a:cubicBezTo>
                  <a:cubicBezTo>
                    <a:pt x="3568" y="20445"/>
                    <a:pt x="4102" y="19656"/>
                    <a:pt x="4064" y="19074"/>
                  </a:cubicBezTo>
                  <a:cubicBezTo>
                    <a:pt x="4220" y="18997"/>
                    <a:pt x="4357" y="18964"/>
                    <a:pt x="4479" y="18964"/>
                  </a:cubicBezTo>
                  <a:cubicBezTo>
                    <a:pt x="5179" y="18964"/>
                    <a:pt x="5424" y="20022"/>
                    <a:pt x="6153" y="20022"/>
                  </a:cubicBezTo>
                  <a:cubicBezTo>
                    <a:pt x="6175" y="20022"/>
                    <a:pt x="6197" y="20021"/>
                    <a:pt x="6219" y="20020"/>
                  </a:cubicBezTo>
                  <a:lnTo>
                    <a:pt x="6219" y="20020"/>
                  </a:lnTo>
                  <a:cubicBezTo>
                    <a:pt x="6235" y="20655"/>
                    <a:pt x="6049" y="21183"/>
                    <a:pt x="5770" y="21726"/>
                  </a:cubicBezTo>
                  <a:cubicBezTo>
                    <a:pt x="5886" y="21775"/>
                    <a:pt x="5986" y="21797"/>
                    <a:pt x="6073" y="21797"/>
                  </a:cubicBezTo>
                  <a:cubicBezTo>
                    <a:pt x="6613" y="21797"/>
                    <a:pt x="6661" y="20952"/>
                    <a:pt x="7088" y="20578"/>
                  </a:cubicBezTo>
                  <a:cubicBezTo>
                    <a:pt x="7383" y="20687"/>
                    <a:pt x="7848" y="20888"/>
                    <a:pt x="7801" y="21105"/>
                  </a:cubicBezTo>
                  <a:cubicBezTo>
                    <a:pt x="7290" y="21400"/>
                    <a:pt x="6917" y="21819"/>
                    <a:pt x="6933" y="22393"/>
                  </a:cubicBezTo>
                  <a:cubicBezTo>
                    <a:pt x="7094" y="22458"/>
                    <a:pt x="7228" y="22487"/>
                    <a:pt x="7340" y="22487"/>
                  </a:cubicBezTo>
                  <a:cubicBezTo>
                    <a:pt x="8190" y="22487"/>
                    <a:pt x="7809" y="20833"/>
                    <a:pt x="8685" y="20764"/>
                  </a:cubicBezTo>
                  <a:lnTo>
                    <a:pt x="8685" y="20764"/>
                  </a:lnTo>
                  <a:cubicBezTo>
                    <a:pt x="8096" y="22858"/>
                    <a:pt x="10717" y="21384"/>
                    <a:pt x="10360" y="23277"/>
                  </a:cubicBezTo>
                  <a:cubicBezTo>
                    <a:pt x="10640" y="22734"/>
                    <a:pt x="10360" y="22005"/>
                    <a:pt x="10857" y="21415"/>
                  </a:cubicBezTo>
                  <a:cubicBezTo>
                    <a:pt x="11927" y="21881"/>
                    <a:pt x="11880" y="24300"/>
                    <a:pt x="13648" y="24672"/>
                  </a:cubicBezTo>
                  <a:cubicBezTo>
                    <a:pt x="13681" y="24681"/>
                    <a:pt x="13712" y="24685"/>
                    <a:pt x="13742" y="24685"/>
                  </a:cubicBezTo>
                  <a:cubicBezTo>
                    <a:pt x="14046" y="24685"/>
                    <a:pt x="14255" y="24296"/>
                    <a:pt x="14579" y="24254"/>
                  </a:cubicBezTo>
                  <a:cubicBezTo>
                    <a:pt x="15417" y="24533"/>
                    <a:pt x="15618" y="25370"/>
                    <a:pt x="15587" y="26084"/>
                  </a:cubicBezTo>
                  <a:lnTo>
                    <a:pt x="16828" y="26316"/>
                  </a:lnTo>
                  <a:cubicBezTo>
                    <a:pt x="16626" y="26859"/>
                    <a:pt x="16363" y="27464"/>
                    <a:pt x="16595" y="28007"/>
                  </a:cubicBezTo>
                  <a:cubicBezTo>
                    <a:pt x="16799" y="28133"/>
                    <a:pt x="16998" y="28182"/>
                    <a:pt x="17193" y="28182"/>
                  </a:cubicBezTo>
                  <a:cubicBezTo>
                    <a:pt x="17894" y="28182"/>
                    <a:pt x="18556" y="27549"/>
                    <a:pt x="19254" y="27549"/>
                  </a:cubicBezTo>
                  <a:cubicBezTo>
                    <a:pt x="19415" y="27549"/>
                    <a:pt x="19578" y="27583"/>
                    <a:pt x="19744" y="27666"/>
                  </a:cubicBezTo>
                  <a:cubicBezTo>
                    <a:pt x="20162" y="27092"/>
                    <a:pt x="19046" y="27278"/>
                    <a:pt x="19247" y="26751"/>
                  </a:cubicBezTo>
                  <a:cubicBezTo>
                    <a:pt x="19201" y="26037"/>
                    <a:pt x="21574" y="25665"/>
                    <a:pt x="21651" y="24362"/>
                  </a:cubicBezTo>
                  <a:cubicBezTo>
                    <a:pt x="21822" y="24199"/>
                    <a:pt x="21972" y="24133"/>
                    <a:pt x="22108" y="24133"/>
                  </a:cubicBezTo>
                  <a:cubicBezTo>
                    <a:pt x="22551" y="24133"/>
                    <a:pt x="22849" y="24834"/>
                    <a:pt x="23264" y="25107"/>
                  </a:cubicBezTo>
                  <a:cubicBezTo>
                    <a:pt x="22908" y="25929"/>
                    <a:pt x="22039" y="25929"/>
                    <a:pt x="21496" y="26518"/>
                  </a:cubicBezTo>
                  <a:lnTo>
                    <a:pt x="22753" y="26316"/>
                  </a:lnTo>
                  <a:cubicBezTo>
                    <a:pt x="23812" y="26415"/>
                    <a:pt x="23405" y="27801"/>
                    <a:pt x="24203" y="27801"/>
                  </a:cubicBezTo>
                  <a:cubicBezTo>
                    <a:pt x="24281" y="27801"/>
                    <a:pt x="24370" y="27788"/>
                    <a:pt x="24474" y="27759"/>
                  </a:cubicBezTo>
                  <a:cubicBezTo>
                    <a:pt x="24519" y="27550"/>
                    <a:pt x="24477" y="27340"/>
                    <a:pt x="24585" y="27187"/>
                  </a:cubicBezTo>
                  <a:lnTo>
                    <a:pt x="24585" y="27187"/>
                  </a:lnTo>
                  <a:cubicBezTo>
                    <a:pt x="24485" y="27320"/>
                    <a:pt x="24368" y="27471"/>
                    <a:pt x="24225" y="27471"/>
                  </a:cubicBezTo>
                  <a:cubicBezTo>
                    <a:pt x="24172" y="27471"/>
                    <a:pt x="24116" y="27450"/>
                    <a:pt x="24055" y="27402"/>
                  </a:cubicBezTo>
                  <a:cubicBezTo>
                    <a:pt x="23931" y="26782"/>
                    <a:pt x="24614" y="26472"/>
                    <a:pt x="24660" y="26316"/>
                  </a:cubicBezTo>
                  <a:lnTo>
                    <a:pt x="24660" y="26316"/>
                  </a:lnTo>
                  <a:cubicBezTo>
                    <a:pt x="24970" y="26921"/>
                    <a:pt x="24428" y="27588"/>
                    <a:pt x="24831" y="27867"/>
                  </a:cubicBezTo>
                  <a:lnTo>
                    <a:pt x="25001" y="26766"/>
                  </a:lnTo>
                  <a:cubicBezTo>
                    <a:pt x="25157" y="28240"/>
                    <a:pt x="26056" y="30240"/>
                    <a:pt x="26614" y="31155"/>
                  </a:cubicBezTo>
                  <a:cubicBezTo>
                    <a:pt x="26242" y="29263"/>
                    <a:pt x="25684" y="27076"/>
                    <a:pt x="24350" y="25805"/>
                  </a:cubicBezTo>
                  <a:cubicBezTo>
                    <a:pt x="22427" y="25029"/>
                    <a:pt x="24273" y="23525"/>
                    <a:pt x="24288" y="22315"/>
                  </a:cubicBezTo>
                  <a:cubicBezTo>
                    <a:pt x="23497" y="22206"/>
                    <a:pt x="23233" y="21555"/>
                    <a:pt x="23342" y="20811"/>
                  </a:cubicBezTo>
                  <a:cubicBezTo>
                    <a:pt x="23504" y="20676"/>
                    <a:pt x="23638" y="20622"/>
                    <a:pt x="23753" y="20622"/>
                  </a:cubicBezTo>
                  <a:cubicBezTo>
                    <a:pt x="24186" y="20622"/>
                    <a:pt x="24356" y="21371"/>
                    <a:pt x="24736" y="21371"/>
                  </a:cubicBezTo>
                  <a:cubicBezTo>
                    <a:pt x="24838" y="21371"/>
                    <a:pt x="24954" y="21318"/>
                    <a:pt x="25095" y="21183"/>
                  </a:cubicBezTo>
                  <a:cubicBezTo>
                    <a:pt x="24521" y="20640"/>
                    <a:pt x="24040" y="20299"/>
                    <a:pt x="23388" y="19880"/>
                  </a:cubicBezTo>
                  <a:lnTo>
                    <a:pt x="22846" y="16049"/>
                  </a:lnTo>
                  <a:lnTo>
                    <a:pt x="22846" y="16049"/>
                  </a:lnTo>
                  <a:cubicBezTo>
                    <a:pt x="22886" y="16057"/>
                    <a:pt x="22926" y="16061"/>
                    <a:pt x="22965" y="16061"/>
                  </a:cubicBezTo>
                  <a:cubicBezTo>
                    <a:pt x="23441" y="16061"/>
                    <a:pt x="23832" y="15485"/>
                    <a:pt x="23761" y="15041"/>
                  </a:cubicBezTo>
                  <a:lnTo>
                    <a:pt x="23761" y="15041"/>
                  </a:lnTo>
                  <a:cubicBezTo>
                    <a:pt x="23480" y="15085"/>
                    <a:pt x="23223" y="15117"/>
                    <a:pt x="22977" y="15117"/>
                  </a:cubicBezTo>
                  <a:cubicBezTo>
                    <a:pt x="22446" y="15117"/>
                    <a:pt x="21964" y="14970"/>
                    <a:pt x="21403" y="14483"/>
                  </a:cubicBezTo>
                  <a:cubicBezTo>
                    <a:pt x="21372" y="13909"/>
                    <a:pt x="20659" y="13521"/>
                    <a:pt x="21326" y="13133"/>
                  </a:cubicBezTo>
                  <a:lnTo>
                    <a:pt x="21326" y="13133"/>
                  </a:lnTo>
                  <a:cubicBezTo>
                    <a:pt x="21580" y="13232"/>
                    <a:pt x="21834" y="13498"/>
                    <a:pt x="22135" y="13498"/>
                  </a:cubicBezTo>
                  <a:cubicBezTo>
                    <a:pt x="22165" y="13498"/>
                    <a:pt x="22195" y="13496"/>
                    <a:pt x="22225" y="13490"/>
                  </a:cubicBezTo>
                  <a:cubicBezTo>
                    <a:pt x="20659" y="11582"/>
                    <a:pt x="21062" y="8760"/>
                    <a:pt x="19465" y="6728"/>
                  </a:cubicBezTo>
                  <a:cubicBezTo>
                    <a:pt x="19728" y="6107"/>
                    <a:pt x="20969" y="6340"/>
                    <a:pt x="20705" y="5518"/>
                  </a:cubicBezTo>
                  <a:lnTo>
                    <a:pt x="20705" y="5518"/>
                  </a:lnTo>
                  <a:cubicBezTo>
                    <a:pt x="20508" y="5574"/>
                    <a:pt x="20319" y="5598"/>
                    <a:pt x="20138" y="5598"/>
                  </a:cubicBezTo>
                  <a:cubicBezTo>
                    <a:pt x="19763" y="5598"/>
                    <a:pt x="19422" y="5494"/>
                    <a:pt x="19108" y="5348"/>
                  </a:cubicBezTo>
                  <a:cubicBezTo>
                    <a:pt x="18643" y="4277"/>
                    <a:pt x="17262" y="3579"/>
                    <a:pt x="17092" y="2540"/>
                  </a:cubicBezTo>
                  <a:cubicBezTo>
                    <a:pt x="16975" y="2573"/>
                    <a:pt x="16869" y="2587"/>
                    <a:pt x="16770" y="2587"/>
                  </a:cubicBezTo>
                  <a:cubicBezTo>
                    <a:pt x="15945" y="2587"/>
                    <a:pt x="15682" y="1562"/>
                    <a:pt x="14731" y="1562"/>
                  </a:cubicBezTo>
                  <a:cubicBezTo>
                    <a:pt x="14663" y="1562"/>
                    <a:pt x="14592" y="1568"/>
                    <a:pt x="14517" y="1579"/>
                  </a:cubicBezTo>
                  <a:cubicBezTo>
                    <a:pt x="14207" y="1424"/>
                    <a:pt x="14595" y="1082"/>
                    <a:pt x="14269" y="850"/>
                  </a:cubicBezTo>
                  <a:cubicBezTo>
                    <a:pt x="13217" y="619"/>
                    <a:pt x="11524" y="1"/>
                    <a:pt x="9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82" name="Google Shape;17382;p34"/>
            <p:cNvSpPr/>
            <p:nvPr/>
          </p:nvSpPr>
          <p:spPr>
            <a:xfrm>
              <a:off x="4676775" y="1262850"/>
              <a:ext cx="37250" cy="24350"/>
            </a:xfrm>
            <a:custGeom>
              <a:avLst/>
              <a:gdLst/>
              <a:ahLst/>
              <a:cxnLst/>
              <a:rect l="l" t="t" r="r" b="b"/>
              <a:pathLst>
                <a:path w="1490" h="974" extrusionOk="0">
                  <a:moveTo>
                    <a:pt x="422" y="0"/>
                  </a:moveTo>
                  <a:cubicBezTo>
                    <a:pt x="265" y="0"/>
                    <a:pt x="117" y="69"/>
                    <a:pt x="1" y="251"/>
                  </a:cubicBezTo>
                  <a:cubicBezTo>
                    <a:pt x="193" y="663"/>
                    <a:pt x="324" y="965"/>
                    <a:pt x="781" y="965"/>
                  </a:cubicBezTo>
                  <a:cubicBezTo>
                    <a:pt x="841" y="965"/>
                    <a:pt x="906" y="960"/>
                    <a:pt x="978" y="949"/>
                  </a:cubicBezTo>
                  <a:cubicBezTo>
                    <a:pt x="1002" y="966"/>
                    <a:pt x="1032" y="974"/>
                    <a:pt x="1064" y="974"/>
                  </a:cubicBezTo>
                  <a:cubicBezTo>
                    <a:pt x="1239" y="974"/>
                    <a:pt x="1489" y="743"/>
                    <a:pt x="1319" y="468"/>
                  </a:cubicBezTo>
                  <a:cubicBezTo>
                    <a:pt x="1110" y="291"/>
                    <a:pt x="746" y="0"/>
                    <a:pt x="4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83" name="Google Shape;17383;p34"/>
            <p:cNvSpPr/>
            <p:nvPr/>
          </p:nvSpPr>
          <p:spPr>
            <a:xfrm>
              <a:off x="4739600" y="1433900"/>
              <a:ext cx="120225" cy="116775"/>
            </a:xfrm>
            <a:custGeom>
              <a:avLst/>
              <a:gdLst/>
              <a:ahLst/>
              <a:cxnLst/>
              <a:rect l="l" t="t" r="r" b="b"/>
              <a:pathLst>
                <a:path w="4809" h="4671" extrusionOk="0">
                  <a:moveTo>
                    <a:pt x="1225" y="1"/>
                  </a:moveTo>
                  <a:cubicBezTo>
                    <a:pt x="0" y="2032"/>
                    <a:pt x="2420" y="3366"/>
                    <a:pt x="3738" y="4514"/>
                  </a:cubicBezTo>
                  <a:cubicBezTo>
                    <a:pt x="3811" y="4623"/>
                    <a:pt x="3961" y="4670"/>
                    <a:pt x="4119" y="4670"/>
                  </a:cubicBezTo>
                  <a:cubicBezTo>
                    <a:pt x="4367" y="4670"/>
                    <a:pt x="4634" y="4554"/>
                    <a:pt x="4653" y="4374"/>
                  </a:cubicBezTo>
                  <a:cubicBezTo>
                    <a:pt x="4808" y="3087"/>
                    <a:pt x="3149" y="2978"/>
                    <a:pt x="2435" y="2094"/>
                  </a:cubicBezTo>
                  <a:cubicBezTo>
                    <a:pt x="2327" y="1334"/>
                    <a:pt x="1939" y="249"/>
                    <a:pt x="1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84" name="Google Shape;17384;p34"/>
            <p:cNvSpPr/>
            <p:nvPr/>
          </p:nvSpPr>
          <p:spPr>
            <a:xfrm>
              <a:off x="4200500" y="1612050"/>
              <a:ext cx="21175" cy="13800"/>
            </a:xfrm>
            <a:custGeom>
              <a:avLst/>
              <a:gdLst/>
              <a:ahLst/>
              <a:cxnLst/>
              <a:rect l="l" t="t" r="r" b="b"/>
              <a:pathLst>
                <a:path w="847" h="552" extrusionOk="0">
                  <a:moveTo>
                    <a:pt x="541" y="0"/>
                  </a:moveTo>
                  <a:cubicBezTo>
                    <a:pt x="1" y="0"/>
                    <a:pt x="846" y="407"/>
                    <a:pt x="130" y="536"/>
                  </a:cubicBezTo>
                  <a:cubicBezTo>
                    <a:pt x="156" y="547"/>
                    <a:pt x="184" y="551"/>
                    <a:pt x="214" y="551"/>
                  </a:cubicBezTo>
                  <a:cubicBezTo>
                    <a:pt x="456" y="551"/>
                    <a:pt x="800" y="243"/>
                    <a:pt x="704" y="9"/>
                  </a:cubicBezTo>
                  <a:cubicBezTo>
                    <a:pt x="639" y="3"/>
                    <a:pt x="585" y="0"/>
                    <a:pt x="5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85" name="Google Shape;17385;p34"/>
            <p:cNvSpPr/>
            <p:nvPr/>
          </p:nvSpPr>
          <p:spPr>
            <a:xfrm>
              <a:off x="4439375" y="1679950"/>
              <a:ext cx="22900" cy="20350"/>
            </a:xfrm>
            <a:custGeom>
              <a:avLst/>
              <a:gdLst/>
              <a:ahLst/>
              <a:cxnLst/>
              <a:rect l="l" t="t" r="r" b="b"/>
              <a:pathLst>
                <a:path w="916" h="814" extrusionOk="0">
                  <a:moveTo>
                    <a:pt x="201" y="1"/>
                  </a:moveTo>
                  <a:cubicBezTo>
                    <a:pt x="171" y="1"/>
                    <a:pt x="141" y="3"/>
                    <a:pt x="113" y="7"/>
                  </a:cubicBezTo>
                  <a:cubicBezTo>
                    <a:pt x="153" y="179"/>
                    <a:pt x="1" y="589"/>
                    <a:pt x="158" y="589"/>
                  </a:cubicBezTo>
                  <a:cubicBezTo>
                    <a:pt x="185" y="589"/>
                    <a:pt x="221" y="577"/>
                    <a:pt x="268" y="550"/>
                  </a:cubicBezTo>
                  <a:lnTo>
                    <a:pt x="439" y="317"/>
                  </a:lnTo>
                  <a:lnTo>
                    <a:pt x="439" y="317"/>
                  </a:lnTo>
                  <a:cubicBezTo>
                    <a:pt x="529" y="362"/>
                    <a:pt x="575" y="697"/>
                    <a:pt x="411" y="803"/>
                  </a:cubicBezTo>
                  <a:lnTo>
                    <a:pt x="411" y="803"/>
                  </a:lnTo>
                  <a:lnTo>
                    <a:pt x="718" y="628"/>
                  </a:lnTo>
                  <a:cubicBezTo>
                    <a:pt x="915" y="206"/>
                    <a:pt x="500" y="1"/>
                    <a:pt x="201" y="1"/>
                  </a:cubicBezTo>
                  <a:close/>
                  <a:moveTo>
                    <a:pt x="411" y="803"/>
                  </a:moveTo>
                  <a:lnTo>
                    <a:pt x="393" y="814"/>
                  </a:lnTo>
                  <a:cubicBezTo>
                    <a:pt x="399" y="810"/>
                    <a:pt x="405" y="807"/>
                    <a:pt x="411" y="8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86" name="Google Shape;17386;p34"/>
            <p:cNvSpPr/>
            <p:nvPr/>
          </p:nvSpPr>
          <p:spPr>
            <a:xfrm>
              <a:off x="4422800" y="1712675"/>
              <a:ext cx="32600" cy="41900"/>
            </a:xfrm>
            <a:custGeom>
              <a:avLst/>
              <a:gdLst/>
              <a:ahLst/>
              <a:cxnLst/>
              <a:rect l="l" t="t" r="r" b="b"/>
              <a:pathLst>
                <a:path w="1304" h="1676" extrusionOk="0">
                  <a:moveTo>
                    <a:pt x="1211" y="1"/>
                  </a:moveTo>
                  <a:lnTo>
                    <a:pt x="621" y="1288"/>
                  </a:lnTo>
                  <a:lnTo>
                    <a:pt x="420" y="823"/>
                  </a:lnTo>
                  <a:cubicBezTo>
                    <a:pt x="420" y="1257"/>
                    <a:pt x="1" y="1319"/>
                    <a:pt x="420" y="1676"/>
                  </a:cubicBezTo>
                  <a:cubicBezTo>
                    <a:pt x="854" y="1335"/>
                    <a:pt x="1304" y="606"/>
                    <a:pt x="1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87" name="Google Shape;17387;p34"/>
            <p:cNvSpPr/>
            <p:nvPr/>
          </p:nvSpPr>
          <p:spPr>
            <a:xfrm>
              <a:off x="4377825" y="1732850"/>
              <a:ext cx="6225" cy="17075"/>
            </a:xfrm>
            <a:custGeom>
              <a:avLst/>
              <a:gdLst/>
              <a:ahLst/>
              <a:cxnLst/>
              <a:rect l="l" t="t" r="r" b="b"/>
              <a:pathLst>
                <a:path w="249" h="683" extrusionOk="0">
                  <a:moveTo>
                    <a:pt x="78" y="0"/>
                  </a:moveTo>
                  <a:lnTo>
                    <a:pt x="1" y="435"/>
                  </a:lnTo>
                  <a:lnTo>
                    <a:pt x="63" y="357"/>
                  </a:lnTo>
                  <a:lnTo>
                    <a:pt x="249" y="68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88" name="Google Shape;17388;p34"/>
            <p:cNvSpPr/>
            <p:nvPr/>
          </p:nvSpPr>
          <p:spPr>
            <a:xfrm>
              <a:off x="4367450" y="1760225"/>
              <a:ext cx="14175" cy="20000"/>
            </a:xfrm>
            <a:custGeom>
              <a:avLst/>
              <a:gdLst/>
              <a:ahLst/>
              <a:cxnLst/>
              <a:rect l="l" t="t" r="r" b="b"/>
              <a:pathLst>
                <a:path w="567" h="800" extrusionOk="0">
                  <a:moveTo>
                    <a:pt x="382" y="1"/>
                  </a:moveTo>
                  <a:cubicBezTo>
                    <a:pt x="0" y="1"/>
                    <a:pt x="107" y="800"/>
                    <a:pt x="346" y="800"/>
                  </a:cubicBezTo>
                  <a:cubicBezTo>
                    <a:pt x="373" y="800"/>
                    <a:pt x="401" y="789"/>
                    <a:pt x="431" y="767"/>
                  </a:cubicBezTo>
                  <a:cubicBezTo>
                    <a:pt x="566" y="497"/>
                    <a:pt x="431" y="50"/>
                    <a:pt x="496" y="21"/>
                  </a:cubicBezTo>
                  <a:lnTo>
                    <a:pt x="496" y="21"/>
                  </a:lnTo>
                  <a:cubicBezTo>
                    <a:pt x="510" y="26"/>
                    <a:pt x="525" y="31"/>
                    <a:pt x="540" y="38"/>
                  </a:cubicBezTo>
                  <a:cubicBezTo>
                    <a:pt x="524" y="25"/>
                    <a:pt x="512" y="20"/>
                    <a:pt x="503" y="20"/>
                  </a:cubicBezTo>
                  <a:cubicBezTo>
                    <a:pt x="501" y="20"/>
                    <a:pt x="498" y="20"/>
                    <a:pt x="496" y="21"/>
                  </a:cubicBezTo>
                  <a:lnTo>
                    <a:pt x="496" y="21"/>
                  </a:lnTo>
                  <a:cubicBezTo>
                    <a:pt x="454" y="7"/>
                    <a:pt x="416" y="1"/>
                    <a:pt x="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89" name="Google Shape;17389;p34"/>
            <p:cNvSpPr/>
            <p:nvPr/>
          </p:nvSpPr>
          <p:spPr>
            <a:xfrm>
              <a:off x="4598825" y="1811950"/>
              <a:ext cx="22525" cy="23875"/>
            </a:xfrm>
            <a:custGeom>
              <a:avLst/>
              <a:gdLst/>
              <a:ahLst/>
              <a:cxnLst/>
              <a:rect l="l" t="t" r="r" b="b"/>
              <a:pathLst>
                <a:path w="901" h="955" extrusionOk="0">
                  <a:moveTo>
                    <a:pt x="436" y="0"/>
                  </a:moveTo>
                  <a:cubicBezTo>
                    <a:pt x="451" y="202"/>
                    <a:pt x="668" y="590"/>
                    <a:pt x="311" y="652"/>
                  </a:cubicBezTo>
                  <a:lnTo>
                    <a:pt x="79" y="481"/>
                  </a:lnTo>
                  <a:lnTo>
                    <a:pt x="79" y="481"/>
                  </a:lnTo>
                  <a:cubicBezTo>
                    <a:pt x="1" y="625"/>
                    <a:pt x="273" y="954"/>
                    <a:pt x="482" y="954"/>
                  </a:cubicBezTo>
                  <a:cubicBezTo>
                    <a:pt x="521" y="954"/>
                    <a:pt x="559" y="943"/>
                    <a:pt x="591" y="915"/>
                  </a:cubicBezTo>
                  <a:cubicBezTo>
                    <a:pt x="544" y="636"/>
                    <a:pt x="901" y="156"/>
                    <a:pt x="4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90" name="Google Shape;17390;p34"/>
            <p:cNvSpPr/>
            <p:nvPr/>
          </p:nvSpPr>
          <p:spPr>
            <a:xfrm>
              <a:off x="4625250" y="1866250"/>
              <a:ext cx="20150" cy="21850"/>
            </a:xfrm>
            <a:custGeom>
              <a:avLst/>
              <a:gdLst/>
              <a:ahLst/>
              <a:cxnLst/>
              <a:rect l="l" t="t" r="r" b="b"/>
              <a:pathLst>
                <a:path w="806" h="874" extrusionOk="0">
                  <a:moveTo>
                    <a:pt x="334" y="0"/>
                  </a:moveTo>
                  <a:cubicBezTo>
                    <a:pt x="241" y="0"/>
                    <a:pt x="139" y="66"/>
                    <a:pt x="30" y="232"/>
                  </a:cubicBezTo>
                  <a:cubicBezTo>
                    <a:pt x="1" y="451"/>
                    <a:pt x="136" y="874"/>
                    <a:pt x="486" y="874"/>
                  </a:cubicBezTo>
                  <a:cubicBezTo>
                    <a:pt x="509" y="874"/>
                    <a:pt x="532" y="872"/>
                    <a:pt x="557" y="868"/>
                  </a:cubicBezTo>
                  <a:lnTo>
                    <a:pt x="805" y="620"/>
                  </a:lnTo>
                  <a:cubicBezTo>
                    <a:pt x="709" y="340"/>
                    <a:pt x="544" y="0"/>
                    <a:pt x="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7391" name="Google Shape;17391;p34"/>
          <p:cNvSpPr txBox="1">
            <a:spLocks noGrp="1"/>
          </p:cNvSpPr>
          <p:nvPr>
            <p:ph type="subTitle" idx="1"/>
          </p:nvPr>
        </p:nvSpPr>
        <p:spPr>
          <a:xfrm flipH="1">
            <a:off x="1000478" y="1874722"/>
            <a:ext cx="6456313" cy="840930"/>
          </a:xfrm>
          <a:prstGeom prst="rect">
            <a:avLst/>
          </a:prstGeom>
        </p:spPr>
        <p:txBody>
          <a:bodyPr spcFirstLastPara="1" wrap="square" lIns="107269" tIns="107269" rIns="107269" bIns="107269" anchor="ctr" anchorCtr="0">
            <a:noAutofit/>
          </a:bodyPr>
          <a:lstStyle/>
          <a:p>
            <a:pPr marL="0" indent="0" algn="just"/>
            <a:r>
              <a:rPr lang="tr-TR" sz="1800" dirty="0" smtClean="0">
                <a:latin typeface="Comic Sans MS" panose="030F0702030302020204" pitchFamily="66" charset="0"/>
              </a:rPr>
              <a:t>Çeşitli nedenlerle, bireysel özellikleri ve eğitim yeterlikleri açısından akranlarından beklenilen düzeyden anlamlı farklılık gösteren bireylerdir.</a:t>
            </a:r>
            <a:endParaRPr sz="1800" dirty="0">
              <a:latin typeface="Comic Sans MS" panose="030F0702030302020204" pitchFamily="66" charset="0"/>
            </a:endParaRPr>
          </a:p>
        </p:txBody>
      </p:sp>
      <p:sp>
        <p:nvSpPr>
          <p:cNvPr id="17392" name="Google Shape;17392;p34"/>
          <p:cNvSpPr txBox="1">
            <a:spLocks noGrp="1"/>
          </p:cNvSpPr>
          <p:nvPr>
            <p:ph type="ctrTitle"/>
          </p:nvPr>
        </p:nvSpPr>
        <p:spPr>
          <a:xfrm flipH="1">
            <a:off x="945618" y="242893"/>
            <a:ext cx="6566034" cy="1641887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/>
          <a:p>
            <a:r>
              <a:rPr lang="tr-TR" sz="4000" dirty="0" smtClean="0">
                <a:latin typeface="Comic Sans MS" panose="030F0702030302020204" pitchFamily="66" charset="0"/>
              </a:rPr>
              <a:t>Özel Eğitim Gereksinimi Olan Bireyler Kimlerdir?</a:t>
            </a:r>
            <a:endParaRPr sz="4000" dirty="0">
              <a:latin typeface="Comic Sans MS" panose="030F0702030302020204" pitchFamily="66" charset="0"/>
            </a:endParaRPr>
          </a:p>
        </p:txBody>
      </p:sp>
      <p:grpSp>
        <p:nvGrpSpPr>
          <p:cNvPr id="27" name="Google Shape;17427;p36"/>
          <p:cNvGrpSpPr/>
          <p:nvPr/>
        </p:nvGrpSpPr>
        <p:grpSpPr>
          <a:xfrm>
            <a:off x="574135" y="2088633"/>
            <a:ext cx="541251" cy="448441"/>
            <a:chOff x="1190625" y="668700"/>
            <a:chExt cx="5259975" cy="4358025"/>
          </a:xfrm>
        </p:grpSpPr>
        <p:sp>
          <p:nvSpPr>
            <p:cNvPr id="28" name="Google Shape;17428;p36"/>
            <p:cNvSpPr/>
            <p:nvPr/>
          </p:nvSpPr>
          <p:spPr>
            <a:xfrm>
              <a:off x="2498675" y="2053400"/>
              <a:ext cx="1750900" cy="172100"/>
            </a:xfrm>
            <a:custGeom>
              <a:avLst/>
              <a:gdLst/>
              <a:ahLst/>
              <a:cxnLst/>
              <a:rect l="l" t="t" r="r" b="b"/>
              <a:pathLst>
                <a:path w="70036" h="6884" extrusionOk="0">
                  <a:moveTo>
                    <a:pt x="3425" y="1"/>
                  </a:moveTo>
                  <a:cubicBezTo>
                    <a:pt x="1533" y="1"/>
                    <a:pt x="0" y="1567"/>
                    <a:pt x="0" y="3459"/>
                  </a:cubicBezTo>
                  <a:cubicBezTo>
                    <a:pt x="0" y="5350"/>
                    <a:pt x="1533" y="6884"/>
                    <a:pt x="3425" y="6884"/>
                  </a:cubicBezTo>
                  <a:lnTo>
                    <a:pt x="66610" y="6884"/>
                  </a:lnTo>
                  <a:cubicBezTo>
                    <a:pt x="68502" y="6884"/>
                    <a:pt x="70035" y="5350"/>
                    <a:pt x="70035" y="3459"/>
                  </a:cubicBezTo>
                  <a:cubicBezTo>
                    <a:pt x="70035" y="1567"/>
                    <a:pt x="68502" y="1"/>
                    <a:pt x="666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17429;p36"/>
            <p:cNvSpPr/>
            <p:nvPr/>
          </p:nvSpPr>
          <p:spPr>
            <a:xfrm>
              <a:off x="2498675" y="2525575"/>
              <a:ext cx="1750900" cy="172100"/>
            </a:xfrm>
            <a:custGeom>
              <a:avLst/>
              <a:gdLst/>
              <a:ahLst/>
              <a:cxnLst/>
              <a:rect l="l" t="t" r="r" b="b"/>
              <a:pathLst>
                <a:path w="70036" h="6884" extrusionOk="0">
                  <a:moveTo>
                    <a:pt x="3425" y="1"/>
                  </a:moveTo>
                  <a:cubicBezTo>
                    <a:pt x="1533" y="1"/>
                    <a:pt x="0" y="1566"/>
                    <a:pt x="0" y="3458"/>
                  </a:cubicBezTo>
                  <a:cubicBezTo>
                    <a:pt x="0" y="5350"/>
                    <a:pt x="1533" y="6884"/>
                    <a:pt x="3425" y="6884"/>
                  </a:cubicBezTo>
                  <a:lnTo>
                    <a:pt x="66610" y="6884"/>
                  </a:lnTo>
                  <a:cubicBezTo>
                    <a:pt x="68502" y="6884"/>
                    <a:pt x="70035" y="5350"/>
                    <a:pt x="70035" y="3458"/>
                  </a:cubicBezTo>
                  <a:cubicBezTo>
                    <a:pt x="70035" y="1566"/>
                    <a:pt x="68502" y="1"/>
                    <a:pt x="666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17430;p36"/>
            <p:cNvSpPr/>
            <p:nvPr/>
          </p:nvSpPr>
          <p:spPr>
            <a:xfrm>
              <a:off x="1190625" y="668700"/>
              <a:ext cx="5259975" cy="4358025"/>
            </a:xfrm>
            <a:custGeom>
              <a:avLst/>
              <a:gdLst/>
              <a:ahLst/>
              <a:cxnLst/>
              <a:rect l="l" t="t" r="r" b="b"/>
              <a:pathLst>
                <a:path w="210399" h="174321" extrusionOk="0">
                  <a:moveTo>
                    <a:pt x="152139" y="6850"/>
                  </a:moveTo>
                  <a:cubicBezTo>
                    <a:pt x="159642" y="6850"/>
                    <a:pt x="165742" y="12983"/>
                    <a:pt x="165742" y="20486"/>
                  </a:cubicBezTo>
                  <a:lnTo>
                    <a:pt x="165742" y="28641"/>
                  </a:lnTo>
                  <a:lnTo>
                    <a:pt x="72971" y="28641"/>
                  </a:lnTo>
                  <a:lnTo>
                    <a:pt x="72971" y="20486"/>
                  </a:lnTo>
                  <a:cubicBezTo>
                    <a:pt x="72971" y="15266"/>
                    <a:pt x="71013" y="10471"/>
                    <a:pt x="67784" y="6850"/>
                  </a:cubicBezTo>
                  <a:close/>
                  <a:moveTo>
                    <a:pt x="201852" y="35034"/>
                  </a:moveTo>
                  <a:lnTo>
                    <a:pt x="201852" y="35034"/>
                  </a:lnTo>
                  <a:cubicBezTo>
                    <a:pt x="200514" y="47103"/>
                    <a:pt x="181171" y="72514"/>
                    <a:pt x="172396" y="83507"/>
                  </a:cubicBezTo>
                  <a:cubicBezTo>
                    <a:pt x="156314" y="103666"/>
                    <a:pt x="137297" y="124184"/>
                    <a:pt x="129109" y="132372"/>
                  </a:cubicBezTo>
                  <a:cubicBezTo>
                    <a:pt x="123923" y="137558"/>
                    <a:pt x="116616" y="140396"/>
                    <a:pt x="107385" y="140788"/>
                  </a:cubicBezTo>
                  <a:cubicBezTo>
                    <a:pt x="106613" y="140831"/>
                    <a:pt x="105859" y="140849"/>
                    <a:pt x="105127" y="140849"/>
                  </a:cubicBezTo>
                  <a:cubicBezTo>
                    <a:pt x="103662" y="140849"/>
                    <a:pt x="102285" y="140777"/>
                    <a:pt x="101024" y="140690"/>
                  </a:cubicBezTo>
                  <a:lnTo>
                    <a:pt x="188478" y="53236"/>
                  </a:lnTo>
                  <a:cubicBezTo>
                    <a:pt x="189815" y="51898"/>
                    <a:pt x="189815" y="49713"/>
                    <a:pt x="188478" y="48376"/>
                  </a:cubicBezTo>
                  <a:cubicBezTo>
                    <a:pt x="187809" y="47707"/>
                    <a:pt x="186936" y="47372"/>
                    <a:pt x="186060" y="47372"/>
                  </a:cubicBezTo>
                  <a:cubicBezTo>
                    <a:pt x="185183" y="47372"/>
                    <a:pt x="184302" y="47707"/>
                    <a:pt x="183617" y="48376"/>
                  </a:cubicBezTo>
                  <a:lnTo>
                    <a:pt x="96163" y="135829"/>
                  </a:lnTo>
                  <a:cubicBezTo>
                    <a:pt x="95609" y="128392"/>
                    <a:pt x="96196" y="116062"/>
                    <a:pt x="104514" y="107776"/>
                  </a:cubicBezTo>
                  <a:cubicBezTo>
                    <a:pt x="112702" y="99556"/>
                    <a:pt x="133220" y="80571"/>
                    <a:pt x="153379" y="64490"/>
                  </a:cubicBezTo>
                  <a:cubicBezTo>
                    <a:pt x="164371" y="55715"/>
                    <a:pt x="189782" y="36339"/>
                    <a:pt x="201852" y="35034"/>
                  </a:cubicBezTo>
                  <a:close/>
                  <a:moveTo>
                    <a:pt x="34088" y="145681"/>
                  </a:moveTo>
                  <a:lnTo>
                    <a:pt x="34088" y="153836"/>
                  </a:lnTo>
                  <a:cubicBezTo>
                    <a:pt x="34088" y="161338"/>
                    <a:pt x="27988" y="167471"/>
                    <a:pt x="20485" y="167471"/>
                  </a:cubicBezTo>
                  <a:cubicBezTo>
                    <a:pt x="12983" y="167471"/>
                    <a:pt x="6883" y="161338"/>
                    <a:pt x="6883" y="153836"/>
                  </a:cubicBezTo>
                  <a:lnTo>
                    <a:pt x="6883" y="145681"/>
                  </a:lnTo>
                  <a:close/>
                  <a:moveTo>
                    <a:pt x="52518" y="6850"/>
                  </a:moveTo>
                  <a:cubicBezTo>
                    <a:pt x="60021" y="6850"/>
                    <a:pt x="66120" y="12983"/>
                    <a:pt x="66120" y="20486"/>
                  </a:cubicBezTo>
                  <a:lnTo>
                    <a:pt x="66120" y="32066"/>
                  </a:lnTo>
                  <a:cubicBezTo>
                    <a:pt x="66120" y="33958"/>
                    <a:pt x="67654" y="35523"/>
                    <a:pt x="69546" y="35523"/>
                  </a:cubicBezTo>
                  <a:lnTo>
                    <a:pt x="133709" y="35523"/>
                  </a:lnTo>
                  <a:lnTo>
                    <a:pt x="133709" y="71829"/>
                  </a:lnTo>
                  <a:cubicBezTo>
                    <a:pt x="124738" y="79495"/>
                    <a:pt x="116388" y="87030"/>
                    <a:pt x="109798" y="93163"/>
                  </a:cubicBezTo>
                  <a:lnTo>
                    <a:pt x="55747" y="93163"/>
                  </a:lnTo>
                  <a:cubicBezTo>
                    <a:pt x="53855" y="93163"/>
                    <a:pt x="52322" y="94696"/>
                    <a:pt x="52322" y="96620"/>
                  </a:cubicBezTo>
                  <a:cubicBezTo>
                    <a:pt x="52322" y="98512"/>
                    <a:pt x="53855" y="100045"/>
                    <a:pt x="55747" y="100045"/>
                  </a:cubicBezTo>
                  <a:lnTo>
                    <a:pt x="102557" y="100045"/>
                  </a:lnTo>
                  <a:cubicBezTo>
                    <a:pt x="101480" y="101089"/>
                    <a:pt x="100502" y="102068"/>
                    <a:pt x="99654" y="102916"/>
                  </a:cubicBezTo>
                  <a:cubicBezTo>
                    <a:pt x="96848" y="105721"/>
                    <a:pt x="94761" y="108820"/>
                    <a:pt x="93195" y="112050"/>
                  </a:cubicBezTo>
                  <a:lnTo>
                    <a:pt x="55747" y="112050"/>
                  </a:lnTo>
                  <a:cubicBezTo>
                    <a:pt x="53855" y="112050"/>
                    <a:pt x="52322" y="113583"/>
                    <a:pt x="52322" y="115475"/>
                  </a:cubicBezTo>
                  <a:cubicBezTo>
                    <a:pt x="52322" y="117399"/>
                    <a:pt x="53855" y="118932"/>
                    <a:pt x="55747" y="118932"/>
                  </a:cubicBezTo>
                  <a:lnTo>
                    <a:pt x="90716" y="118932"/>
                  </a:lnTo>
                  <a:cubicBezTo>
                    <a:pt x="89607" y="123108"/>
                    <a:pt x="89183" y="127250"/>
                    <a:pt x="89150" y="130936"/>
                  </a:cubicBezTo>
                  <a:lnTo>
                    <a:pt x="55747" y="130936"/>
                  </a:lnTo>
                  <a:cubicBezTo>
                    <a:pt x="53855" y="130936"/>
                    <a:pt x="52322" y="132470"/>
                    <a:pt x="52322" y="134362"/>
                  </a:cubicBezTo>
                  <a:cubicBezTo>
                    <a:pt x="52322" y="136286"/>
                    <a:pt x="53855" y="137819"/>
                    <a:pt x="55747" y="137819"/>
                  </a:cubicBezTo>
                  <a:lnTo>
                    <a:pt x="89444" y="137819"/>
                  </a:lnTo>
                  <a:cubicBezTo>
                    <a:pt x="89607" y="139515"/>
                    <a:pt x="89835" y="140951"/>
                    <a:pt x="90031" y="141995"/>
                  </a:cubicBezTo>
                  <a:lnTo>
                    <a:pt x="75482" y="156543"/>
                  </a:lnTo>
                  <a:cubicBezTo>
                    <a:pt x="74145" y="157880"/>
                    <a:pt x="74145" y="160033"/>
                    <a:pt x="75482" y="161371"/>
                  </a:cubicBezTo>
                  <a:cubicBezTo>
                    <a:pt x="76167" y="162056"/>
                    <a:pt x="77048" y="162382"/>
                    <a:pt x="77896" y="162382"/>
                  </a:cubicBezTo>
                  <a:cubicBezTo>
                    <a:pt x="78777" y="162382"/>
                    <a:pt x="79658" y="162056"/>
                    <a:pt x="80343" y="161371"/>
                  </a:cubicBezTo>
                  <a:lnTo>
                    <a:pt x="94891" y="146855"/>
                  </a:lnTo>
                  <a:cubicBezTo>
                    <a:pt x="97011" y="147214"/>
                    <a:pt x="100665" y="147703"/>
                    <a:pt x="105101" y="147703"/>
                  </a:cubicBezTo>
                  <a:cubicBezTo>
                    <a:pt x="105884" y="147703"/>
                    <a:pt x="106700" y="147703"/>
                    <a:pt x="107515" y="147670"/>
                  </a:cubicBezTo>
                  <a:cubicBezTo>
                    <a:pt x="118312" y="147214"/>
                    <a:pt x="127348" y="143691"/>
                    <a:pt x="133709" y="137460"/>
                  </a:cubicBezTo>
                  <a:lnTo>
                    <a:pt x="133709" y="155923"/>
                  </a:lnTo>
                  <a:cubicBezTo>
                    <a:pt x="133709" y="162284"/>
                    <a:pt x="128555" y="167471"/>
                    <a:pt x="122194" y="167471"/>
                  </a:cubicBezTo>
                  <a:lnTo>
                    <a:pt x="35751" y="167471"/>
                  </a:lnTo>
                  <a:cubicBezTo>
                    <a:pt x="38981" y="163850"/>
                    <a:pt x="40971" y="159055"/>
                    <a:pt x="40971" y="153836"/>
                  </a:cubicBezTo>
                  <a:lnTo>
                    <a:pt x="40971" y="18398"/>
                  </a:lnTo>
                  <a:cubicBezTo>
                    <a:pt x="40971" y="12037"/>
                    <a:pt x="46124" y="6850"/>
                    <a:pt x="52518" y="6850"/>
                  </a:cubicBezTo>
                  <a:close/>
                  <a:moveTo>
                    <a:pt x="52518" y="0"/>
                  </a:moveTo>
                  <a:cubicBezTo>
                    <a:pt x="42341" y="0"/>
                    <a:pt x="34088" y="8253"/>
                    <a:pt x="34088" y="18398"/>
                  </a:cubicBezTo>
                  <a:lnTo>
                    <a:pt x="34088" y="138798"/>
                  </a:lnTo>
                  <a:lnTo>
                    <a:pt x="3425" y="138798"/>
                  </a:lnTo>
                  <a:cubicBezTo>
                    <a:pt x="1533" y="138798"/>
                    <a:pt x="0" y="140364"/>
                    <a:pt x="0" y="142256"/>
                  </a:cubicBezTo>
                  <a:lnTo>
                    <a:pt x="0" y="153836"/>
                  </a:lnTo>
                  <a:cubicBezTo>
                    <a:pt x="0" y="165155"/>
                    <a:pt x="9199" y="174321"/>
                    <a:pt x="20485" y="174321"/>
                  </a:cubicBezTo>
                  <a:lnTo>
                    <a:pt x="122194" y="174321"/>
                  </a:lnTo>
                  <a:cubicBezTo>
                    <a:pt x="132339" y="174321"/>
                    <a:pt x="140592" y="166068"/>
                    <a:pt x="140592" y="155923"/>
                  </a:cubicBezTo>
                  <a:lnTo>
                    <a:pt x="140592" y="130382"/>
                  </a:lnTo>
                  <a:cubicBezTo>
                    <a:pt x="150280" y="120139"/>
                    <a:pt x="164959" y="103829"/>
                    <a:pt x="177778" y="87780"/>
                  </a:cubicBezTo>
                  <a:cubicBezTo>
                    <a:pt x="200351" y="59532"/>
                    <a:pt x="210398" y="40971"/>
                    <a:pt x="208539" y="31054"/>
                  </a:cubicBezTo>
                  <a:cubicBezTo>
                    <a:pt x="208278" y="29684"/>
                    <a:pt x="207201" y="28575"/>
                    <a:pt x="205799" y="28314"/>
                  </a:cubicBezTo>
                  <a:cubicBezTo>
                    <a:pt x="205030" y="28170"/>
                    <a:pt x="204210" y="28097"/>
                    <a:pt x="203336" y="28097"/>
                  </a:cubicBezTo>
                  <a:cubicBezTo>
                    <a:pt x="192971" y="28097"/>
                    <a:pt x="175156" y="38289"/>
                    <a:pt x="149073" y="59107"/>
                  </a:cubicBezTo>
                  <a:cubicBezTo>
                    <a:pt x="146235" y="61358"/>
                    <a:pt x="143397" y="63707"/>
                    <a:pt x="140592" y="66056"/>
                  </a:cubicBezTo>
                  <a:lnTo>
                    <a:pt x="140592" y="35523"/>
                  </a:lnTo>
                  <a:lnTo>
                    <a:pt x="169167" y="35523"/>
                  </a:lnTo>
                  <a:cubicBezTo>
                    <a:pt x="171059" y="35523"/>
                    <a:pt x="172592" y="33958"/>
                    <a:pt x="172592" y="32066"/>
                  </a:cubicBezTo>
                  <a:lnTo>
                    <a:pt x="172592" y="20486"/>
                  </a:lnTo>
                  <a:cubicBezTo>
                    <a:pt x="172592" y="9166"/>
                    <a:pt x="163426" y="0"/>
                    <a:pt x="15213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1" name="Google Shape;21307;p45"/>
          <p:cNvSpPr/>
          <p:nvPr/>
        </p:nvSpPr>
        <p:spPr>
          <a:xfrm rot="13762064">
            <a:off x="1083062" y="2933106"/>
            <a:ext cx="233211" cy="233211"/>
          </a:xfrm>
          <a:custGeom>
            <a:avLst/>
            <a:gdLst/>
            <a:ahLst/>
            <a:cxnLst/>
            <a:rect l="l" t="t" r="r" b="b"/>
            <a:pathLst>
              <a:path w="199281" h="199281" extrusionOk="0">
                <a:moveTo>
                  <a:pt x="157926" y="9714"/>
                </a:moveTo>
                <a:lnTo>
                  <a:pt x="189566" y="41355"/>
                </a:lnTo>
                <a:lnTo>
                  <a:pt x="176244" y="54677"/>
                </a:lnTo>
                <a:lnTo>
                  <a:pt x="160424" y="38857"/>
                </a:lnTo>
                <a:lnTo>
                  <a:pt x="144603" y="23314"/>
                </a:lnTo>
                <a:lnTo>
                  <a:pt x="157926" y="9714"/>
                </a:lnTo>
                <a:close/>
                <a:moveTo>
                  <a:pt x="132391" y="20816"/>
                </a:moveTo>
                <a:lnTo>
                  <a:pt x="134889" y="23314"/>
                </a:lnTo>
                <a:lnTo>
                  <a:pt x="155428" y="43853"/>
                </a:lnTo>
                <a:lnTo>
                  <a:pt x="178742" y="66889"/>
                </a:lnTo>
                <a:lnTo>
                  <a:pt x="165142" y="80489"/>
                </a:lnTo>
                <a:lnTo>
                  <a:pt x="142105" y="57175"/>
                </a:lnTo>
                <a:lnTo>
                  <a:pt x="119069" y="34139"/>
                </a:lnTo>
                <a:lnTo>
                  <a:pt x="132391" y="20816"/>
                </a:lnTo>
                <a:close/>
                <a:moveTo>
                  <a:pt x="95755" y="91591"/>
                </a:moveTo>
                <a:cubicBezTo>
                  <a:pt x="98808" y="91591"/>
                  <a:pt x="102138" y="92702"/>
                  <a:pt x="104359" y="95200"/>
                </a:cubicBezTo>
                <a:cubicBezTo>
                  <a:pt x="109077" y="99640"/>
                  <a:pt x="109077" y="107412"/>
                  <a:pt x="104359" y="112130"/>
                </a:cubicBezTo>
                <a:cubicBezTo>
                  <a:pt x="102000" y="114489"/>
                  <a:pt x="98946" y="115669"/>
                  <a:pt x="95893" y="115669"/>
                </a:cubicBezTo>
                <a:cubicBezTo>
                  <a:pt x="92840" y="115669"/>
                  <a:pt x="89787" y="114489"/>
                  <a:pt x="87428" y="112130"/>
                </a:cubicBezTo>
                <a:cubicBezTo>
                  <a:pt x="82710" y="107412"/>
                  <a:pt x="82710" y="99640"/>
                  <a:pt x="87428" y="95200"/>
                </a:cubicBezTo>
                <a:cubicBezTo>
                  <a:pt x="89649" y="92702"/>
                  <a:pt x="92702" y="91591"/>
                  <a:pt x="95755" y="91591"/>
                </a:cubicBezTo>
                <a:close/>
                <a:moveTo>
                  <a:pt x="114073" y="39135"/>
                </a:moveTo>
                <a:lnTo>
                  <a:pt x="137110" y="62171"/>
                </a:lnTo>
                <a:lnTo>
                  <a:pt x="160424" y="85208"/>
                </a:lnTo>
                <a:lnTo>
                  <a:pt x="147379" y="98253"/>
                </a:lnTo>
                <a:cubicBezTo>
                  <a:pt x="132391" y="113240"/>
                  <a:pt x="132391" y="137665"/>
                  <a:pt x="147379" y="152652"/>
                </a:cubicBezTo>
                <a:lnTo>
                  <a:pt x="154595" y="159869"/>
                </a:lnTo>
                <a:lnTo>
                  <a:pt x="15265" y="189011"/>
                </a:lnTo>
                <a:lnTo>
                  <a:pt x="15265" y="189011"/>
                </a:lnTo>
                <a:lnTo>
                  <a:pt x="85208" y="119069"/>
                </a:lnTo>
                <a:cubicBezTo>
                  <a:pt x="88261" y="121289"/>
                  <a:pt x="92146" y="122399"/>
                  <a:pt x="95755" y="122399"/>
                </a:cubicBezTo>
                <a:cubicBezTo>
                  <a:pt x="100751" y="122399"/>
                  <a:pt x="105469" y="120734"/>
                  <a:pt x="109355" y="116848"/>
                </a:cubicBezTo>
                <a:cubicBezTo>
                  <a:pt x="116571" y="109632"/>
                  <a:pt x="116571" y="97420"/>
                  <a:pt x="109355" y="90204"/>
                </a:cubicBezTo>
                <a:cubicBezTo>
                  <a:pt x="105608" y="86457"/>
                  <a:pt x="100751" y="84583"/>
                  <a:pt x="95893" y="84583"/>
                </a:cubicBezTo>
                <a:cubicBezTo>
                  <a:pt x="91036" y="84583"/>
                  <a:pt x="86179" y="86457"/>
                  <a:pt x="82432" y="90204"/>
                </a:cubicBezTo>
                <a:cubicBezTo>
                  <a:pt x="75771" y="96587"/>
                  <a:pt x="75216" y="106857"/>
                  <a:pt x="80212" y="114350"/>
                </a:cubicBezTo>
                <a:lnTo>
                  <a:pt x="10269" y="184293"/>
                </a:lnTo>
                <a:lnTo>
                  <a:pt x="10269" y="184293"/>
                </a:lnTo>
                <a:lnTo>
                  <a:pt x="39412" y="44685"/>
                </a:lnTo>
                <a:lnTo>
                  <a:pt x="46906" y="52179"/>
                </a:lnTo>
                <a:cubicBezTo>
                  <a:pt x="54122" y="59396"/>
                  <a:pt x="63559" y="63281"/>
                  <a:pt x="73828" y="63281"/>
                </a:cubicBezTo>
                <a:cubicBezTo>
                  <a:pt x="84098" y="63281"/>
                  <a:pt x="93812" y="59396"/>
                  <a:pt x="101028" y="52179"/>
                </a:cubicBezTo>
                <a:lnTo>
                  <a:pt x="114073" y="39135"/>
                </a:lnTo>
                <a:close/>
                <a:moveTo>
                  <a:pt x="157926" y="0"/>
                </a:moveTo>
                <a:lnTo>
                  <a:pt x="139607" y="18318"/>
                </a:lnTo>
                <a:lnTo>
                  <a:pt x="132391" y="11102"/>
                </a:lnTo>
                <a:lnTo>
                  <a:pt x="114073" y="29143"/>
                </a:lnTo>
                <a:lnTo>
                  <a:pt x="111020" y="32196"/>
                </a:lnTo>
                <a:lnTo>
                  <a:pt x="109077" y="34139"/>
                </a:lnTo>
                <a:lnTo>
                  <a:pt x="96032" y="47183"/>
                </a:lnTo>
                <a:cubicBezTo>
                  <a:pt x="89926" y="53290"/>
                  <a:pt x="81877" y="56343"/>
                  <a:pt x="73828" y="56343"/>
                </a:cubicBezTo>
                <a:cubicBezTo>
                  <a:pt x="65779" y="56343"/>
                  <a:pt x="57730" y="53290"/>
                  <a:pt x="51624" y="47183"/>
                </a:cubicBezTo>
                <a:lnTo>
                  <a:pt x="35249" y="30808"/>
                </a:lnTo>
                <a:lnTo>
                  <a:pt x="0" y="199281"/>
                </a:lnTo>
                <a:lnTo>
                  <a:pt x="168473" y="164032"/>
                </a:lnTo>
                <a:lnTo>
                  <a:pt x="152097" y="147656"/>
                </a:lnTo>
                <a:cubicBezTo>
                  <a:pt x="146269" y="141828"/>
                  <a:pt x="142938" y="133779"/>
                  <a:pt x="142938" y="125452"/>
                </a:cubicBezTo>
                <a:cubicBezTo>
                  <a:pt x="142938" y="117126"/>
                  <a:pt x="146269" y="109077"/>
                  <a:pt x="152097" y="103248"/>
                </a:cubicBezTo>
                <a:lnTo>
                  <a:pt x="170138" y="85208"/>
                </a:lnTo>
                <a:lnTo>
                  <a:pt x="188456" y="66889"/>
                </a:lnTo>
                <a:lnTo>
                  <a:pt x="181240" y="59673"/>
                </a:lnTo>
                <a:lnTo>
                  <a:pt x="199281" y="41355"/>
                </a:lnTo>
                <a:lnTo>
                  <a:pt x="157926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7269" tIns="107269" rIns="107269" bIns="107269" anchor="ctr" anchorCtr="0">
            <a:noAutofit/>
          </a:bodyPr>
          <a:lstStyle/>
          <a:p>
            <a:endParaRPr>
              <a:solidFill>
                <a:schemeClr val="accent2"/>
              </a:solidFill>
            </a:endParaRPr>
          </a:p>
        </p:txBody>
      </p:sp>
      <p:sp>
        <p:nvSpPr>
          <p:cNvPr id="32" name="Google Shape;17391;p34"/>
          <p:cNvSpPr txBox="1">
            <a:spLocks/>
          </p:cNvSpPr>
          <p:nvPr/>
        </p:nvSpPr>
        <p:spPr>
          <a:xfrm flipH="1">
            <a:off x="1031306" y="3004265"/>
            <a:ext cx="6456313" cy="840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69" tIns="107269" rIns="107269" bIns="1072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3015"/>
              </a:buClr>
              <a:buSzPts val="1800"/>
              <a:buFont typeface="Poppins"/>
              <a:buNone/>
              <a:defRPr sz="1600" b="0" i="0" u="none" strike="noStrike" cap="none">
                <a:solidFill>
                  <a:srgbClr val="5A301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1400"/>
              <a:buFont typeface="Poppins"/>
              <a:buNone/>
              <a:defRPr sz="1600" b="0" i="0" u="none" strike="noStrike" cap="none">
                <a:solidFill>
                  <a:srgbClr val="FAE1C8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1400"/>
              <a:buFont typeface="Poppins"/>
              <a:buNone/>
              <a:defRPr sz="1600" b="0" i="0" u="none" strike="noStrike" cap="none">
                <a:solidFill>
                  <a:srgbClr val="FAE1C8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1400"/>
              <a:buFont typeface="Poppins"/>
              <a:buNone/>
              <a:defRPr sz="1600" b="0" i="0" u="none" strike="noStrike" cap="none">
                <a:solidFill>
                  <a:srgbClr val="FAE1C8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1400"/>
              <a:buFont typeface="Poppins"/>
              <a:buNone/>
              <a:defRPr sz="1600" b="0" i="0" u="none" strike="noStrike" cap="none">
                <a:solidFill>
                  <a:srgbClr val="FAE1C8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1400"/>
              <a:buFont typeface="Poppins"/>
              <a:buNone/>
              <a:defRPr sz="1600" b="0" i="0" u="none" strike="noStrike" cap="none">
                <a:solidFill>
                  <a:srgbClr val="FAE1C8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1400"/>
              <a:buFont typeface="Poppins"/>
              <a:buNone/>
              <a:defRPr sz="1600" b="0" i="0" u="none" strike="noStrike" cap="none">
                <a:solidFill>
                  <a:srgbClr val="FAE1C8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1400"/>
              <a:buFont typeface="Poppins"/>
              <a:buNone/>
              <a:defRPr sz="1600" b="0" i="0" u="none" strike="noStrike" cap="none">
                <a:solidFill>
                  <a:srgbClr val="FAE1C8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1400"/>
              <a:buFont typeface="Poppins"/>
              <a:buNone/>
              <a:defRPr sz="1600" b="0" i="0" u="none" strike="noStrike" cap="none">
                <a:solidFill>
                  <a:srgbClr val="FAE1C8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algn="just"/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smtClean="0">
                <a:latin typeface="Comic Sans MS" panose="030F0702030302020204" pitchFamily="66" charset="0"/>
              </a:rPr>
              <a:t>   Özel gereksinimi olan bireylerin çoğu çeşitli yetersizlikler gösterir. </a:t>
            </a:r>
            <a:r>
              <a:rPr 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Yetersizlik; </a:t>
            </a:r>
            <a:r>
              <a:rPr lang="tr-TR" dirty="0" smtClean="0">
                <a:latin typeface="Comic Sans MS" panose="030F0702030302020204" pitchFamily="66" charset="0"/>
              </a:rPr>
              <a:t>bireyin işlevlerini yerine getirememesidir. Birey yetersizlik sebebiyle diğerlerinin duyduğu gibi duyamayabilir, göremeyebilir ya da öğrenemeyebilir.</a:t>
            </a:r>
            <a:endParaRPr lang="tr-TR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07" name="Google Shape;18207;p42"/>
          <p:cNvGrpSpPr/>
          <p:nvPr/>
        </p:nvGrpSpPr>
        <p:grpSpPr>
          <a:xfrm>
            <a:off x="1202695" y="424868"/>
            <a:ext cx="7753718" cy="4255329"/>
            <a:chOff x="1418661" y="424845"/>
            <a:chExt cx="7537395" cy="4136608"/>
          </a:xfrm>
        </p:grpSpPr>
        <p:grpSp>
          <p:nvGrpSpPr>
            <p:cNvPr id="18208" name="Google Shape;18208;p42"/>
            <p:cNvGrpSpPr/>
            <p:nvPr/>
          </p:nvGrpSpPr>
          <p:grpSpPr>
            <a:xfrm rot="-5625365">
              <a:off x="4826711" y="-180362"/>
              <a:ext cx="3114891" cy="4984413"/>
              <a:chOff x="4082775" y="914425"/>
              <a:chExt cx="777050" cy="973675"/>
            </a:xfrm>
          </p:grpSpPr>
          <p:sp>
            <p:nvSpPr>
              <p:cNvPr id="18209" name="Google Shape;18209;p42"/>
              <p:cNvSpPr/>
              <p:nvPr/>
            </p:nvSpPr>
            <p:spPr>
              <a:xfrm>
                <a:off x="4082775" y="914425"/>
                <a:ext cx="665375" cy="778900"/>
              </a:xfrm>
              <a:custGeom>
                <a:avLst/>
                <a:gdLst/>
                <a:ahLst/>
                <a:cxnLst/>
                <a:rect l="l" t="t" r="r" b="b"/>
                <a:pathLst>
                  <a:path w="26615" h="31156" extrusionOk="0">
                    <a:moveTo>
                      <a:pt x="24598" y="27170"/>
                    </a:moveTo>
                    <a:lnTo>
                      <a:pt x="24598" y="27170"/>
                    </a:lnTo>
                    <a:cubicBezTo>
                      <a:pt x="24594" y="27175"/>
                      <a:pt x="24589" y="27181"/>
                      <a:pt x="24585" y="27187"/>
                    </a:cubicBezTo>
                    <a:lnTo>
                      <a:pt x="24585" y="27187"/>
                    </a:lnTo>
                    <a:cubicBezTo>
                      <a:pt x="24590" y="27181"/>
                      <a:pt x="24594" y="27175"/>
                      <a:pt x="24598" y="27170"/>
                    </a:cubicBezTo>
                    <a:close/>
                    <a:moveTo>
                      <a:pt x="9983" y="1"/>
                    </a:moveTo>
                    <a:cubicBezTo>
                      <a:pt x="9865" y="1"/>
                      <a:pt x="9748" y="4"/>
                      <a:pt x="9631" y="12"/>
                    </a:cubicBezTo>
                    <a:cubicBezTo>
                      <a:pt x="9190" y="517"/>
                      <a:pt x="8635" y="807"/>
                      <a:pt x="8057" y="807"/>
                    </a:cubicBezTo>
                    <a:cubicBezTo>
                      <a:pt x="7782" y="807"/>
                      <a:pt x="7503" y="742"/>
                      <a:pt x="7227" y="602"/>
                    </a:cubicBezTo>
                    <a:lnTo>
                      <a:pt x="7227" y="602"/>
                    </a:lnTo>
                    <a:cubicBezTo>
                      <a:pt x="7440" y="1226"/>
                      <a:pt x="6821" y="1783"/>
                      <a:pt x="6162" y="1783"/>
                    </a:cubicBezTo>
                    <a:cubicBezTo>
                      <a:pt x="6052" y="1783"/>
                      <a:pt x="5940" y="1767"/>
                      <a:pt x="5832" y="1734"/>
                    </a:cubicBezTo>
                    <a:lnTo>
                      <a:pt x="5832" y="1734"/>
                    </a:lnTo>
                    <a:lnTo>
                      <a:pt x="6018" y="2494"/>
                    </a:lnTo>
                    <a:cubicBezTo>
                      <a:pt x="5915" y="2464"/>
                      <a:pt x="5824" y="2450"/>
                      <a:pt x="5742" y="2450"/>
                    </a:cubicBezTo>
                    <a:cubicBezTo>
                      <a:pt x="4963" y="2450"/>
                      <a:pt x="5030" y="3678"/>
                      <a:pt x="4039" y="3678"/>
                    </a:cubicBezTo>
                    <a:cubicBezTo>
                      <a:pt x="4002" y="3678"/>
                      <a:pt x="3964" y="3676"/>
                      <a:pt x="3924" y="3672"/>
                    </a:cubicBezTo>
                    <a:lnTo>
                      <a:pt x="3924" y="3672"/>
                    </a:lnTo>
                    <a:cubicBezTo>
                      <a:pt x="3955" y="4262"/>
                      <a:pt x="4451" y="3890"/>
                      <a:pt x="4467" y="4448"/>
                    </a:cubicBezTo>
                    <a:cubicBezTo>
                      <a:pt x="3257" y="5223"/>
                      <a:pt x="3350" y="6356"/>
                      <a:pt x="1861" y="6805"/>
                    </a:cubicBezTo>
                    <a:lnTo>
                      <a:pt x="2823" y="7581"/>
                    </a:lnTo>
                    <a:cubicBezTo>
                      <a:pt x="1861" y="9597"/>
                      <a:pt x="1396" y="12079"/>
                      <a:pt x="0" y="13583"/>
                    </a:cubicBezTo>
                    <a:cubicBezTo>
                      <a:pt x="529" y="13541"/>
                      <a:pt x="921" y="13231"/>
                      <a:pt x="1324" y="13231"/>
                    </a:cubicBezTo>
                    <a:cubicBezTo>
                      <a:pt x="1511" y="13231"/>
                      <a:pt x="1701" y="13298"/>
                      <a:pt x="1908" y="13490"/>
                    </a:cubicBezTo>
                    <a:cubicBezTo>
                      <a:pt x="2094" y="14607"/>
                      <a:pt x="1117" y="15677"/>
                      <a:pt x="1644" y="16747"/>
                    </a:cubicBezTo>
                    <a:cubicBezTo>
                      <a:pt x="962" y="17352"/>
                      <a:pt x="0" y="18515"/>
                      <a:pt x="16" y="19074"/>
                    </a:cubicBezTo>
                    <a:cubicBezTo>
                      <a:pt x="744" y="18314"/>
                      <a:pt x="2140" y="18158"/>
                      <a:pt x="2482" y="17042"/>
                    </a:cubicBezTo>
                    <a:cubicBezTo>
                      <a:pt x="2517" y="16912"/>
                      <a:pt x="2586" y="16860"/>
                      <a:pt x="2666" y="16860"/>
                    </a:cubicBezTo>
                    <a:cubicBezTo>
                      <a:pt x="2864" y="16860"/>
                      <a:pt x="3135" y="17176"/>
                      <a:pt x="3179" y="17429"/>
                    </a:cubicBezTo>
                    <a:cubicBezTo>
                      <a:pt x="4668" y="18251"/>
                      <a:pt x="2575" y="19446"/>
                      <a:pt x="2714" y="20345"/>
                    </a:cubicBezTo>
                    <a:cubicBezTo>
                      <a:pt x="2816" y="20414"/>
                      <a:pt x="2923" y="20445"/>
                      <a:pt x="3029" y="20445"/>
                    </a:cubicBezTo>
                    <a:cubicBezTo>
                      <a:pt x="3568" y="20445"/>
                      <a:pt x="4102" y="19656"/>
                      <a:pt x="4064" y="19074"/>
                    </a:cubicBezTo>
                    <a:cubicBezTo>
                      <a:pt x="4220" y="18997"/>
                      <a:pt x="4357" y="18964"/>
                      <a:pt x="4479" y="18964"/>
                    </a:cubicBezTo>
                    <a:cubicBezTo>
                      <a:pt x="5179" y="18964"/>
                      <a:pt x="5424" y="20022"/>
                      <a:pt x="6153" y="20022"/>
                    </a:cubicBezTo>
                    <a:cubicBezTo>
                      <a:pt x="6175" y="20022"/>
                      <a:pt x="6197" y="20021"/>
                      <a:pt x="6219" y="20020"/>
                    </a:cubicBezTo>
                    <a:lnTo>
                      <a:pt x="6219" y="20020"/>
                    </a:lnTo>
                    <a:cubicBezTo>
                      <a:pt x="6235" y="20655"/>
                      <a:pt x="6049" y="21183"/>
                      <a:pt x="5770" y="21726"/>
                    </a:cubicBezTo>
                    <a:cubicBezTo>
                      <a:pt x="5886" y="21775"/>
                      <a:pt x="5986" y="21797"/>
                      <a:pt x="6073" y="21797"/>
                    </a:cubicBezTo>
                    <a:cubicBezTo>
                      <a:pt x="6613" y="21797"/>
                      <a:pt x="6661" y="20952"/>
                      <a:pt x="7088" y="20578"/>
                    </a:cubicBezTo>
                    <a:cubicBezTo>
                      <a:pt x="7383" y="20687"/>
                      <a:pt x="7848" y="20888"/>
                      <a:pt x="7801" y="21105"/>
                    </a:cubicBezTo>
                    <a:cubicBezTo>
                      <a:pt x="7290" y="21400"/>
                      <a:pt x="6917" y="21819"/>
                      <a:pt x="6933" y="22393"/>
                    </a:cubicBezTo>
                    <a:cubicBezTo>
                      <a:pt x="7094" y="22458"/>
                      <a:pt x="7228" y="22487"/>
                      <a:pt x="7340" y="22487"/>
                    </a:cubicBezTo>
                    <a:cubicBezTo>
                      <a:pt x="8190" y="22487"/>
                      <a:pt x="7809" y="20833"/>
                      <a:pt x="8685" y="20764"/>
                    </a:cubicBezTo>
                    <a:lnTo>
                      <a:pt x="8685" y="20764"/>
                    </a:lnTo>
                    <a:cubicBezTo>
                      <a:pt x="8096" y="22858"/>
                      <a:pt x="10717" y="21384"/>
                      <a:pt x="10360" y="23277"/>
                    </a:cubicBezTo>
                    <a:cubicBezTo>
                      <a:pt x="10640" y="22734"/>
                      <a:pt x="10360" y="22005"/>
                      <a:pt x="10857" y="21415"/>
                    </a:cubicBezTo>
                    <a:cubicBezTo>
                      <a:pt x="11927" y="21881"/>
                      <a:pt x="11880" y="24300"/>
                      <a:pt x="13648" y="24672"/>
                    </a:cubicBezTo>
                    <a:cubicBezTo>
                      <a:pt x="13681" y="24681"/>
                      <a:pt x="13712" y="24685"/>
                      <a:pt x="13742" y="24685"/>
                    </a:cubicBezTo>
                    <a:cubicBezTo>
                      <a:pt x="14046" y="24685"/>
                      <a:pt x="14255" y="24296"/>
                      <a:pt x="14579" y="24254"/>
                    </a:cubicBezTo>
                    <a:cubicBezTo>
                      <a:pt x="15417" y="24533"/>
                      <a:pt x="15618" y="25370"/>
                      <a:pt x="15587" y="26084"/>
                    </a:cubicBezTo>
                    <a:lnTo>
                      <a:pt x="16828" y="26316"/>
                    </a:lnTo>
                    <a:cubicBezTo>
                      <a:pt x="16626" y="26859"/>
                      <a:pt x="16363" y="27464"/>
                      <a:pt x="16595" y="28007"/>
                    </a:cubicBezTo>
                    <a:cubicBezTo>
                      <a:pt x="16799" y="28133"/>
                      <a:pt x="16998" y="28182"/>
                      <a:pt x="17193" y="28182"/>
                    </a:cubicBezTo>
                    <a:cubicBezTo>
                      <a:pt x="17894" y="28182"/>
                      <a:pt x="18556" y="27549"/>
                      <a:pt x="19254" y="27549"/>
                    </a:cubicBezTo>
                    <a:cubicBezTo>
                      <a:pt x="19415" y="27549"/>
                      <a:pt x="19578" y="27583"/>
                      <a:pt x="19744" y="27666"/>
                    </a:cubicBezTo>
                    <a:cubicBezTo>
                      <a:pt x="20162" y="27092"/>
                      <a:pt x="19046" y="27278"/>
                      <a:pt x="19247" y="26751"/>
                    </a:cubicBezTo>
                    <a:cubicBezTo>
                      <a:pt x="19201" y="26037"/>
                      <a:pt x="21574" y="25665"/>
                      <a:pt x="21651" y="24362"/>
                    </a:cubicBezTo>
                    <a:cubicBezTo>
                      <a:pt x="21822" y="24199"/>
                      <a:pt x="21972" y="24133"/>
                      <a:pt x="22108" y="24133"/>
                    </a:cubicBezTo>
                    <a:cubicBezTo>
                      <a:pt x="22551" y="24133"/>
                      <a:pt x="22849" y="24834"/>
                      <a:pt x="23264" y="25107"/>
                    </a:cubicBezTo>
                    <a:cubicBezTo>
                      <a:pt x="22908" y="25929"/>
                      <a:pt x="22039" y="25929"/>
                      <a:pt x="21496" y="26518"/>
                    </a:cubicBezTo>
                    <a:lnTo>
                      <a:pt x="22753" y="26316"/>
                    </a:lnTo>
                    <a:cubicBezTo>
                      <a:pt x="23812" y="26415"/>
                      <a:pt x="23405" y="27801"/>
                      <a:pt x="24203" y="27801"/>
                    </a:cubicBezTo>
                    <a:cubicBezTo>
                      <a:pt x="24281" y="27801"/>
                      <a:pt x="24370" y="27788"/>
                      <a:pt x="24474" y="27759"/>
                    </a:cubicBezTo>
                    <a:cubicBezTo>
                      <a:pt x="24519" y="27550"/>
                      <a:pt x="24477" y="27340"/>
                      <a:pt x="24585" y="27187"/>
                    </a:cubicBezTo>
                    <a:lnTo>
                      <a:pt x="24585" y="27187"/>
                    </a:lnTo>
                    <a:cubicBezTo>
                      <a:pt x="24485" y="27320"/>
                      <a:pt x="24368" y="27471"/>
                      <a:pt x="24225" y="27471"/>
                    </a:cubicBezTo>
                    <a:cubicBezTo>
                      <a:pt x="24172" y="27471"/>
                      <a:pt x="24116" y="27450"/>
                      <a:pt x="24055" y="27402"/>
                    </a:cubicBezTo>
                    <a:cubicBezTo>
                      <a:pt x="23931" y="26782"/>
                      <a:pt x="24614" y="26472"/>
                      <a:pt x="24660" y="26316"/>
                    </a:cubicBezTo>
                    <a:lnTo>
                      <a:pt x="24660" y="26316"/>
                    </a:lnTo>
                    <a:cubicBezTo>
                      <a:pt x="24970" y="26921"/>
                      <a:pt x="24428" y="27588"/>
                      <a:pt x="24831" y="27867"/>
                    </a:cubicBezTo>
                    <a:lnTo>
                      <a:pt x="25001" y="26766"/>
                    </a:lnTo>
                    <a:cubicBezTo>
                      <a:pt x="25157" y="28240"/>
                      <a:pt x="26056" y="30240"/>
                      <a:pt x="26614" y="31155"/>
                    </a:cubicBezTo>
                    <a:cubicBezTo>
                      <a:pt x="26242" y="29263"/>
                      <a:pt x="25684" y="27076"/>
                      <a:pt x="24350" y="25805"/>
                    </a:cubicBezTo>
                    <a:cubicBezTo>
                      <a:pt x="22427" y="25029"/>
                      <a:pt x="24273" y="23525"/>
                      <a:pt x="24288" y="22315"/>
                    </a:cubicBezTo>
                    <a:cubicBezTo>
                      <a:pt x="23497" y="22206"/>
                      <a:pt x="23233" y="21555"/>
                      <a:pt x="23342" y="20811"/>
                    </a:cubicBezTo>
                    <a:cubicBezTo>
                      <a:pt x="23504" y="20676"/>
                      <a:pt x="23638" y="20622"/>
                      <a:pt x="23753" y="20622"/>
                    </a:cubicBezTo>
                    <a:cubicBezTo>
                      <a:pt x="24186" y="20622"/>
                      <a:pt x="24356" y="21371"/>
                      <a:pt x="24736" y="21371"/>
                    </a:cubicBezTo>
                    <a:cubicBezTo>
                      <a:pt x="24838" y="21371"/>
                      <a:pt x="24954" y="21318"/>
                      <a:pt x="25095" y="21183"/>
                    </a:cubicBezTo>
                    <a:cubicBezTo>
                      <a:pt x="24521" y="20640"/>
                      <a:pt x="24040" y="20299"/>
                      <a:pt x="23388" y="19880"/>
                    </a:cubicBezTo>
                    <a:lnTo>
                      <a:pt x="22846" y="16049"/>
                    </a:lnTo>
                    <a:lnTo>
                      <a:pt x="22846" y="16049"/>
                    </a:lnTo>
                    <a:cubicBezTo>
                      <a:pt x="22886" y="16057"/>
                      <a:pt x="22926" y="16061"/>
                      <a:pt x="22965" y="16061"/>
                    </a:cubicBezTo>
                    <a:cubicBezTo>
                      <a:pt x="23441" y="16061"/>
                      <a:pt x="23832" y="15485"/>
                      <a:pt x="23761" y="15041"/>
                    </a:cubicBezTo>
                    <a:lnTo>
                      <a:pt x="23761" y="15041"/>
                    </a:lnTo>
                    <a:cubicBezTo>
                      <a:pt x="23480" y="15085"/>
                      <a:pt x="23223" y="15117"/>
                      <a:pt x="22977" y="15117"/>
                    </a:cubicBezTo>
                    <a:cubicBezTo>
                      <a:pt x="22446" y="15117"/>
                      <a:pt x="21964" y="14970"/>
                      <a:pt x="21403" y="14483"/>
                    </a:cubicBezTo>
                    <a:cubicBezTo>
                      <a:pt x="21372" y="13909"/>
                      <a:pt x="20659" y="13521"/>
                      <a:pt x="21326" y="13133"/>
                    </a:cubicBezTo>
                    <a:lnTo>
                      <a:pt x="21326" y="13133"/>
                    </a:lnTo>
                    <a:cubicBezTo>
                      <a:pt x="21580" y="13232"/>
                      <a:pt x="21834" y="13498"/>
                      <a:pt x="22135" y="13498"/>
                    </a:cubicBezTo>
                    <a:cubicBezTo>
                      <a:pt x="22165" y="13498"/>
                      <a:pt x="22195" y="13496"/>
                      <a:pt x="22225" y="13490"/>
                    </a:cubicBezTo>
                    <a:cubicBezTo>
                      <a:pt x="20659" y="11582"/>
                      <a:pt x="21062" y="8760"/>
                      <a:pt x="19465" y="6728"/>
                    </a:cubicBezTo>
                    <a:cubicBezTo>
                      <a:pt x="19728" y="6107"/>
                      <a:pt x="20969" y="6340"/>
                      <a:pt x="20705" y="5518"/>
                    </a:cubicBezTo>
                    <a:lnTo>
                      <a:pt x="20705" y="5518"/>
                    </a:lnTo>
                    <a:cubicBezTo>
                      <a:pt x="20508" y="5574"/>
                      <a:pt x="20319" y="5598"/>
                      <a:pt x="20138" y="5598"/>
                    </a:cubicBezTo>
                    <a:cubicBezTo>
                      <a:pt x="19763" y="5598"/>
                      <a:pt x="19422" y="5494"/>
                      <a:pt x="19108" y="5348"/>
                    </a:cubicBezTo>
                    <a:cubicBezTo>
                      <a:pt x="18643" y="4277"/>
                      <a:pt x="17262" y="3579"/>
                      <a:pt x="17092" y="2540"/>
                    </a:cubicBezTo>
                    <a:cubicBezTo>
                      <a:pt x="16975" y="2573"/>
                      <a:pt x="16869" y="2587"/>
                      <a:pt x="16770" y="2587"/>
                    </a:cubicBezTo>
                    <a:cubicBezTo>
                      <a:pt x="15945" y="2587"/>
                      <a:pt x="15682" y="1562"/>
                      <a:pt x="14731" y="1562"/>
                    </a:cubicBezTo>
                    <a:cubicBezTo>
                      <a:pt x="14663" y="1562"/>
                      <a:pt x="14592" y="1568"/>
                      <a:pt x="14517" y="1579"/>
                    </a:cubicBezTo>
                    <a:cubicBezTo>
                      <a:pt x="14207" y="1424"/>
                      <a:pt x="14595" y="1082"/>
                      <a:pt x="14269" y="850"/>
                    </a:cubicBezTo>
                    <a:cubicBezTo>
                      <a:pt x="13217" y="619"/>
                      <a:pt x="11524" y="1"/>
                      <a:pt x="99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10" name="Google Shape;18210;p42"/>
              <p:cNvSpPr/>
              <p:nvPr/>
            </p:nvSpPr>
            <p:spPr>
              <a:xfrm>
                <a:off x="4676775" y="1262850"/>
                <a:ext cx="37250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974" extrusionOk="0">
                    <a:moveTo>
                      <a:pt x="422" y="0"/>
                    </a:moveTo>
                    <a:cubicBezTo>
                      <a:pt x="265" y="0"/>
                      <a:pt x="117" y="69"/>
                      <a:pt x="1" y="251"/>
                    </a:cubicBezTo>
                    <a:cubicBezTo>
                      <a:pt x="193" y="663"/>
                      <a:pt x="324" y="965"/>
                      <a:pt x="781" y="965"/>
                    </a:cubicBezTo>
                    <a:cubicBezTo>
                      <a:pt x="841" y="965"/>
                      <a:pt x="906" y="960"/>
                      <a:pt x="978" y="949"/>
                    </a:cubicBezTo>
                    <a:cubicBezTo>
                      <a:pt x="1002" y="966"/>
                      <a:pt x="1032" y="974"/>
                      <a:pt x="1064" y="974"/>
                    </a:cubicBezTo>
                    <a:cubicBezTo>
                      <a:pt x="1239" y="974"/>
                      <a:pt x="1489" y="743"/>
                      <a:pt x="1319" y="468"/>
                    </a:cubicBezTo>
                    <a:cubicBezTo>
                      <a:pt x="1110" y="291"/>
                      <a:pt x="746" y="0"/>
                      <a:pt x="4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11" name="Google Shape;18211;p42"/>
              <p:cNvSpPr/>
              <p:nvPr/>
            </p:nvSpPr>
            <p:spPr>
              <a:xfrm>
                <a:off x="4739600" y="1433900"/>
                <a:ext cx="120225" cy="11677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4671" extrusionOk="0">
                    <a:moveTo>
                      <a:pt x="1225" y="1"/>
                    </a:moveTo>
                    <a:cubicBezTo>
                      <a:pt x="0" y="2032"/>
                      <a:pt x="2420" y="3366"/>
                      <a:pt x="3738" y="4514"/>
                    </a:cubicBezTo>
                    <a:cubicBezTo>
                      <a:pt x="3811" y="4623"/>
                      <a:pt x="3961" y="4670"/>
                      <a:pt x="4119" y="4670"/>
                    </a:cubicBezTo>
                    <a:cubicBezTo>
                      <a:pt x="4367" y="4670"/>
                      <a:pt x="4634" y="4554"/>
                      <a:pt x="4653" y="4374"/>
                    </a:cubicBezTo>
                    <a:cubicBezTo>
                      <a:pt x="4808" y="3087"/>
                      <a:pt x="3149" y="2978"/>
                      <a:pt x="2435" y="2094"/>
                    </a:cubicBezTo>
                    <a:cubicBezTo>
                      <a:pt x="2327" y="1334"/>
                      <a:pt x="1939" y="249"/>
                      <a:pt x="12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12" name="Google Shape;18212;p42"/>
              <p:cNvSpPr/>
              <p:nvPr/>
            </p:nvSpPr>
            <p:spPr>
              <a:xfrm>
                <a:off x="4200500" y="1612050"/>
                <a:ext cx="21175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847" h="552" extrusionOk="0">
                    <a:moveTo>
                      <a:pt x="541" y="0"/>
                    </a:moveTo>
                    <a:cubicBezTo>
                      <a:pt x="1" y="0"/>
                      <a:pt x="846" y="407"/>
                      <a:pt x="130" y="536"/>
                    </a:cubicBezTo>
                    <a:cubicBezTo>
                      <a:pt x="156" y="547"/>
                      <a:pt x="184" y="551"/>
                      <a:pt x="214" y="551"/>
                    </a:cubicBezTo>
                    <a:cubicBezTo>
                      <a:pt x="456" y="551"/>
                      <a:pt x="800" y="243"/>
                      <a:pt x="704" y="9"/>
                    </a:cubicBezTo>
                    <a:cubicBezTo>
                      <a:pt x="639" y="3"/>
                      <a:pt x="585" y="0"/>
                      <a:pt x="5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13" name="Google Shape;18213;p42"/>
              <p:cNvSpPr/>
              <p:nvPr/>
            </p:nvSpPr>
            <p:spPr>
              <a:xfrm>
                <a:off x="4439375" y="1679950"/>
                <a:ext cx="22900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916" h="814" extrusionOk="0">
                    <a:moveTo>
                      <a:pt x="201" y="1"/>
                    </a:moveTo>
                    <a:cubicBezTo>
                      <a:pt x="171" y="1"/>
                      <a:pt x="141" y="3"/>
                      <a:pt x="113" y="7"/>
                    </a:cubicBezTo>
                    <a:cubicBezTo>
                      <a:pt x="153" y="179"/>
                      <a:pt x="1" y="589"/>
                      <a:pt x="158" y="589"/>
                    </a:cubicBezTo>
                    <a:cubicBezTo>
                      <a:pt x="185" y="589"/>
                      <a:pt x="221" y="577"/>
                      <a:pt x="268" y="550"/>
                    </a:cubicBezTo>
                    <a:lnTo>
                      <a:pt x="439" y="317"/>
                    </a:lnTo>
                    <a:lnTo>
                      <a:pt x="439" y="317"/>
                    </a:lnTo>
                    <a:cubicBezTo>
                      <a:pt x="529" y="362"/>
                      <a:pt x="575" y="697"/>
                      <a:pt x="411" y="803"/>
                    </a:cubicBezTo>
                    <a:lnTo>
                      <a:pt x="411" y="803"/>
                    </a:lnTo>
                    <a:lnTo>
                      <a:pt x="718" y="628"/>
                    </a:lnTo>
                    <a:cubicBezTo>
                      <a:pt x="915" y="206"/>
                      <a:pt x="500" y="1"/>
                      <a:pt x="201" y="1"/>
                    </a:cubicBezTo>
                    <a:close/>
                    <a:moveTo>
                      <a:pt x="411" y="803"/>
                    </a:moveTo>
                    <a:lnTo>
                      <a:pt x="393" y="814"/>
                    </a:lnTo>
                    <a:cubicBezTo>
                      <a:pt x="399" y="810"/>
                      <a:pt x="405" y="807"/>
                      <a:pt x="411" y="80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14" name="Google Shape;18214;p42"/>
              <p:cNvSpPr/>
              <p:nvPr/>
            </p:nvSpPr>
            <p:spPr>
              <a:xfrm>
                <a:off x="4422800" y="1712675"/>
                <a:ext cx="32600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1676" extrusionOk="0">
                    <a:moveTo>
                      <a:pt x="1211" y="1"/>
                    </a:moveTo>
                    <a:lnTo>
                      <a:pt x="621" y="1288"/>
                    </a:lnTo>
                    <a:lnTo>
                      <a:pt x="420" y="823"/>
                    </a:lnTo>
                    <a:cubicBezTo>
                      <a:pt x="420" y="1257"/>
                      <a:pt x="1" y="1319"/>
                      <a:pt x="420" y="1676"/>
                    </a:cubicBezTo>
                    <a:cubicBezTo>
                      <a:pt x="854" y="1335"/>
                      <a:pt x="1304" y="606"/>
                      <a:pt x="12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15" name="Google Shape;18215;p42"/>
              <p:cNvSpPr/>
              <p:nvPr/>
            </p:nvSpPr>
            <p:spPr>
              <a:xfrm>
                <a:off x="4377825" y="1732850"/>
                <a:ext cx="6225" cy="17075"/>
              </a:xfrm>
              <a:custGeom>
                <a:avLst/>
                <a:gdLst/>
                <a:ahLst/>
                <a:cxnLst/>
                <a:rect l="l" t="t" r="r" b="b"/>
                <a:pathLst>
                  <a:path w="249" h="683" extrusionOk="0">
                    <a:moveTo>
                      <a:pt x="78" y="0"/>
                    </a:moveTo>
                    <a:lnTo>
                      <a:pt x="1" y="435"/>
                    </a:lnTo>
                    <a:lnTo>
                      <a:pt x="63" y="357"/>
                    </a:lnTo>
                    <a:lnTo>
                      <a:pt x="249" y="683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16" name="Google Shape;18216;p42"/>
              <p:cNvSpPr/>
              <p:nvPr/>
            </p:nvSpPr>
            <p:spPr>
              <a:xfrm>
                <a:off x="4367450" y="1760225"/>
                <a:ext cx="14175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567" h="800" extrusionOk="0">
                    <a:moveTo>
                      <a:pt x="382" y="1"/>
                    </a:moveTo>
                    <a:cubicBezTo>
                      <a:pt x="0" y="1"/>
                      <a:pt x="107" y="800"/>
                      <a:pt x="346" y="800"/>
                    </a:cubicBezTo>
                    <a:cubicBezTo>
                      <a:pt x="373" y="800"/>
                      <a:pt x="401" y="789"/>
                      <a:pt x="431" y="767"/>
                    </a:cubicBezTo>
                    <a:cubicBezTo>
                      <a:pt x="566" y="497"/>
                      <a:pt x="431" y="50"/>
                      <a:pt x="496" y="21"/>
                    </a:cubicBezTo>
                    <a:lnTo>
                      <a:pt x="496" y="21"/>
                    </a:lnTo>
                    <a:cubicBezTo>
                      <a:pt x="510" y="26"/>
                      <a:pt x="525" y="31"/>
                      <a:pt x="540" y="38"/>
                    </a:cubicBezTo>
                    <a:cubicBezTo>
                      <a:pt x="524" y="25"/>
                      <a:pt x="512" y="20"/>
                      <a:pt x="503" y="20"/>
                    </a:cubicBezTo>
                    <a:cubicBezTo>
                      <a:pt x="501" y="20"/>
                      <a:pt x="498" y="20"/>
                      <a:pt x="496" y="21"/>
                    </a:cubicBezTo>
                    <a:lnTo>
                      <a:pt x="496" y="21"/>
                    </a:lnTo>
                    <a:cubicBezTo>
                      <a:pt x="454" y="7"/>
                      <a:pt x="416" y="1"/>
                      <a:pt x="3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17" name="Google Shape;18217;p42"/>
              <p:cNvSpPr/>
              <p:nvPr/>
            </p:nvSpPr>
            <p:spPr>
              <a:xfrm>
                <a:off x="4598825" y="1811950"/>
                <a:ext cx="225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55" extrusionOk="0">
                    <a:moveTo>
                      <a:pt x="436" y="0"/>
                    </a:moveTo>
                    <a:cubicBezTo>
                      <a:pt x="451" y="202"/>
                      <a:pt x="668" y="590"/>
                      <a:pt x="311" y="652"/>
                    </a:cubicBezTo>
                    <a:lnTo>
                      <a:pt x="79" y="481"/>
                    </a:lnTo>
                    <a:lnTo>
                      <a:pt x="79" y="481"/>
                    </a:lnTo>
                    <a:cubicBezTo>
                      <a:pt x="1" y="625"/>
                      <a:pt x="273" y="954"/>
                      <a:pt x="482" y="954"/>
                    </a:cubicBezTo>
                    <a:cubicBezTo>
                      <a:pt x="521" y="954"/>
                      <a:pt x="559" y="943"/>
                      <a:pt x="591" y="915"/>
                    </a:cubicBezTo>
                    <a:cubicBezTo>
                      <a:pt x="544" y="636"/>
                      <a:pt x="901" y="156"/>
                      <a:pt x="4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18" name="Google Shape;18218;p42"/>
              <p:cNvSpPr/>
              <p:nvPr/>
            </p:nvSpPr>
            <p:spPr>
              <a:xfrm>
                <a:off x="4625250" y="1866250"/>
                <a:ext cx="20150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806" h="874" extrusionOk="0">
                    <a:moveTo>
                      <a:pt x="334" y="0"/>
                    </a:moveTo>
                    <a:cubicBezTo>
                      <a:pt x="241" y="0"/>
                      <a:pt x="139" y="66"/>
                      <a:pt x="30" y="232"/>
                    </a:cubicBezTo>
                    <a:cubicBezTo>
                      <a:pt x="1" y="451"/>
                      <a:pt x="136" y="874"/>
                      <a:pt x="486" y="874"/>
                    </a:cubicBezTo>
                    <a:cubicBezTo>
                      <a:pt x="509" y="874"/>
                      <a:pt x="532" y="872"/>
                      <a:pt x="557" y="868"/>
                    </a:cubicBezTo>
                    <a:lnTo>
                      <a:pt x="805" y="620"/>
                    </a:lnTo>
                    <a:cubicBezTo>
                      <a:pt x="709" y="340"/>
                      <a:pt x="544" y="0"/>
                      <a:pt x="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8219" name="Google Shape;18219;p42"/>
            <p:cNvGrpSpPr/>
            <p:nvPr/>
          </p:nvGrpSpPr>
          <p:grpSpPr>
            <a:xfrm rot="-5022209">
              <a:off x="1722808" y="876497"/>
              <a:ext cx="3365809" cy="3626820"/>
              <a:chOff x="2883100" y="4881275"/>
              <a:chExt cx="478100" cy="500425"/>
            </a:xfrm>
          </p:grpSpPr>
          <p:sp>
            <p:nvSpPr>
              <p:cNvPr id="18220" name="Google Shape;18220;p42"/>
              <p:cNvSpPr/>
              <p:nvPr/>
            </p:nvSpPr>
            <p:spPr>
              <a:xfrm>
                <a:off x="2962975" y="4881275"/>
                <a:ext cx="398225" cy="500425"/>
              </a:xfrm>
              <a:custGeom>
                <a:avLst/>
                <a:gdLst/>
                <a:ahLst/>
                <a:cxnLst/>
                <a:rect l="l" t="t" r="r" b="b"/>
                <a:pathLst>
                  <a:path w="15929" h="20017" extrusionOk="0">
                    <a:moveTo>
                      <a:pt x="4715" y="11804"/>
                    </a:moveTo>
                    <a:cubicBezTo>
                      <a:pt x="4777" y="11866"/>
                      <a:pt x="4839" y="11913"/>
                      <a:pt x="4917" y="11959"/>
                    </a:cubicBezTo>
                    <a:lnTo>
                      <a:pt x="4808" y="11959"/>
                    </a:lnTo>
                    <a:cubicBezTo>
                      <a:pt x="4777" y="11913"/>
                      <a:pt x="4731" y="11866"/>
                      <a:pt x="4715" y="11804"/>
                    </a:cubicBezTo>
                    <a:close/>
                    <a:moveTo>
                      <a:pt x="10904" y="12393"/>
                    </a:moveTo>
                    <a:lnTo>
                      <a:pt x="10904" y="12424"/>
                    </a:lnTo>
                    <a:cubicBezTo>
                      <a:pt x="10873" y="12409"/>
                      <a:pt x="10857" y="12393"/>
                      <a:pt x="10842" y="12393"/>
                    </a:cubicBezTo>
                    <a:close/>
                    <a:moveTo>
                      <a:pt x="9233" y="0"/>
                    </a:moveTo>
                    <a:cubicBezTo>
                      <a:pt x="9161" y="0"/>
                      <a:pt x="9088" y="26"/>
                      <a:pt x="9011" y="94"/>
                    </a:cubicBezTo>
                    <a:cubicBezTo>
                      <a:pt x="8763" y="374"/>
                      <a:pt x="8655" y="870"/>
                      <a:pt x="8810" y="1304"/>
                    </a:cubicBezTo>
                    <a:cubicBezTo>
                      <a:pt x="8887" y="1459"/>
                      <a:pt x="8980" y="1568"/>
                      <a:pt x="9089" y="1645"/>
                    </a:cubicBezTo>
                    <a:cubicBezTo>
                      <a:pt x="9011" y="1785"/>
                      <a:pt x="8996" y="1955"/>
                      <a:pt x="9058" y="2157"/>
                    </a:cubicBezTo>
                    <a:cubicBezTo>
                      <a:pt x="9045" y="2158"/>
                      <a:pt x="9033" y="2159"/>
                      <a:pt x="9020" y="2159"/>
                    </a:cubicBezTo>
                    <a:cubicBezTo>
                      <a:pt x="8721" y="2159"/>
                      <a:pt x="8318" y="1856"/>
                      <a:pt x="7930" y="1856"/>
                    </a:cubicBezTo>
                    <a:cubicBezTo>
                      <a:pt x="7897" y="1856"/>
                      <a:pt x="7865" y="1858"/>
                      <a:pt x="7833" y="1862"/>
                    </a:cubicBezTo>
                    <a:cubicBezTo>
                      <a:pt x="7662" y="2266"/>
                      <a:pt x="7755" y="3088"/>
                      <a:pt x="6918" y="3119"/>
                    </a:cubicBezTo>
                    <a:cubicBezTo>
                      <a:pt x="6623" y="2721"/>
                      <a:pt x="6214" y="2686"/>
                      <a:pt x="5792" y="2686"/>
                    </a:cubicBezTo>
                    <a:cubicBezTo>
                      <a:pt x="5703" y="2686"/>
                      <a:pt x="5614" y="2688"/>
                      <a:pt x="5525" y="2688"/>
                    </a:cubicBezTo>
                    <a:cubicBezTo>
                      <a:pt x="5212" y="2688"/>
                      <a:pt x="4903" y="2669"/>
                      <a:pt x="4638" y="2498"/>
                    </a:cubicBezTo>
                    <a:lnTo>
                      <a:pt x="4638" y="2498"/>
                    </a:lnTo>
                    <a:cubicBezTo>
                      <a:pt x="3676" y="3817"/>
                      <a:pt x="5398" y="5197"/>
                      <a:pt x="4033" y="6577"/>
                    </a:cubicBezTo>
                    <a:cubicBezTo>
                      <a:pt x="3966" y="6656"/>
                      <a:pt x="3893" y="6681"/>
                      <a:pt x="3817" y="6681"/>
                    </a:cubicBezTo>
                    <a:cubicBezTo>
                      <a:pt x="3694" y="6681"/>
                      <a:pt x="3563" y="6616"/>
                      <a:pt x="3442" y="6616"/>
                    </a:cubicBezTo>
                    <a:cubicBezTo>
                      <a:pt x="3359" y="6616"/>
                      <a:pt x="3280" y="6646"/>
                      <a:pt x="3211" y="6748"/>
                    </a:cubicBezTo>
                    <a:cubicBezTo>
                      <a:pt x="3267" y="6735"/>
                      <a:pt x="3317" y="6729"/>
                      <a:pt x="3362" y="6729"/>
                    </a:cubicBezTo>
                    <a:cubicBezTo>
                      <a:pt x="3885" y="6729"/>
                      <a:pt x="3599" y="7592"/>
                      <a:pt x="4157" y="7663"/>
                    </a:cubicBezTo>
                    <a:cubicBezTo>
                      <a:pt x="4126" y="7911"/>
                      <a:pt x="3599" y="7818"/>
                      <a:pt x="3785" y="8221"/>
                    </a:cubicBezTo>
                    <a:cubicBezTo>
                      <a:pt x="3820" y="8216"/>
                      <a:pt x="3854" y="8214"/>
                      <a:pt x="3886" y="8214"/>
                    </a:cubicBezTo>
                    <a:cubicBezTo>
                      <a:pt x="4335" y="8214"/>
                      <a:pt x="4501" y="8693"/>
                      <a:pt x="4762" y="8997"/>
                    </a:cubicBezTo>
                    <a:cubicBezTo>
                      <a:pt x="4762" y="9012"/>
                      <a:pt x="4762" y="9043"/>
                      <a:pt x="4731" y="9074"/>
                    </a:cubicBezTo>
                    <a:cubicBezTo>
                      <a:pt x="4483" y="9214"/>
                      <a:pt x="4281" y="9400"/>
                      <a:pt x="4188" y="9617"/>
                    </a:cubicBezTo>
                    <a:cubicBezTo>
                      <a:pt x="4017" y="9958"/>
                      <a:pt x="4110" y="10315"/>
                      <a:pt x="4312" y="10656"/>
                    </a:cubicBezTo>
                    <a:cubicBezTo>
                      <a:pt x="4234" y="10858"/>
                      <a:pt x="4234" y="11044"/>
                      <a:pt x="4312" y="11246"/>
                    </a:cubicBezTo>
                    <a:cubicBezTo>
                      <a:pt x="4064" y="10905"/>
                      <a:pt x="3785" y="10610"/>
                      <a:pt x="3335" y="10253"/>
                    </a:cubicBezTo>
                    <a:lnTo>
                      <a:pt x="3335" y="10253"/>
                    </a:lnTo>
                    <a:cubicBezTo>
                      <a:pt x="3459" y="10625"/>
                      <a:pt x="3537" y="11494"/>
                      <a:pt x="4079" y="11866"/>
                    </a:cubicBezTo>
                    <a:cubicBezTo>
                      <a:pt x="3490" y="11494"/>
                      <a:pt x="2404" y="11122"/>
                      <a:pt x="1892" y="10408"/>
                    </a:cubicBezTo>
                    <a:lnTo>
                      <a:pt x="1892" y="10408"/>
                    </a:lnTo>
                    <a:cubicBezTo>
                      <a:pt x="2094" y="11339"/>
                      <a:pt x="3288" y="11804"/>
                      <a:pt x="3164" y="12828"/>
                    </a:cubicBezTo>
                    <a:cubicBezTo>
                      <a:pt x="3009" y="13029"/>
                      <a:pt x="2761" y="13045"/>
                      <a:pt x="2606" y="13091"/>
                    </a:cubicBezTo>
                    <a:cubicBezTo>
                      <a:pt x="2404" y="13246"/>
                      <a:pt x="2637" y="13402"/>
                      <a:pt x="2699" y="13557"/>
                    </a:cubicBezTo>
                    <a:cubicBezTo>
                      <a:pt x="2407" y="13884"/>
                      <a:pt x="2011" y="13949"/>
                      <a:pt x="1584" y="13949"/>
                    </a:cubicBezTo>
                    <a:cubicBezTo>
                      <a:pt x="1304" y="13949"/>
                      <a:pt x="1011" y="13921"/>
                      <a:pt x="725" y="13921"/>
                    </a:cubicBezTo>
                    <a:cubicBezTo>
                      <a:pt x="474" y="13921"/>
                      <a:pt x="228" y="13942"/>
                      <a:pt x="0" y="14022"/>
                    </a:cubicBezTo>
                    <a:cubicBezTo>
                      <a:pt x="47" y="14115"/>
                      <a:pt x="264" y="14208"/>
                      <a:pt x="62" y="14332"/>
                    </a:cubicBezTo>
                    <a:cubicBezTo>
                      <a:pt x="142" y="14314"/>
                      <a:pt x="221" y="14307"/>
                      <a:pt x="300" y="14307"/>
                    </a:cubicBezTo>
                    <a:cubicBezTo>
                      <a:pt x="519" y="14307"/>
                      <a:pt x="737" y="14359"/>
                      <a:pt x="951" y="14359"/>
                    </a:cubicBezTo>
                    <a:cubicBezTo>
                      <a:pt x="1112" y="14359"/>
                      <a:pt x="1272" y="14329"/>
                      <a:pt x="1427" y="14224"/>
                    </a:cubicBezTo>
                    <a:cubicBezTo>
                      <a:pt x="1582" y="14332"/>
                      <a:pt x="1830" y="14379"/>
                      <a:pt x="1784" y="14596"/>
                    </a:cubicBezTo>
                    <a:cubicBezTo>
                      <a:pt x="1618" y="14914"/>
                      <a:pt x="1398" y="14959"/>
                      <a:pt x="1163" y="14959"/>
                    </a:cubicBezTo>
                    <a:cubicBezTo>
                      <a:pt x="1070" y="14959"/>
                      <a:pt x="974" y="14952"/>
                      <a:pt x="878" y="14952"/>
                    </a:cubicBezTo>
                    <a:cubicBezTo>
                      <a:pt x="698" y="14952"/>
                      <a:pt x="519" y="14977"/>
                      <a:pt x="357" y="15123"/>
                    </a:cubicBezTo>
                    <a:cubicBezTo>
                      <a:pt x="264" y="15278"/>
                      <a:pt x="311" y="15480"/>
                      <a:pt x="419" y="15619"/>
                    </a:cubicBezTo>
                    <a:cubicBezTo>
                      <a:pt x="513" y="15649"/>
                      <a:pt x="602" y="15660"/>
                      <a:pt x="686" y="15660"/>
                    </a:cubicBezTo>
                    <a:cubicBezTo>
                      <a:pt x="991" y="15660"/>
                      <a:pt x="1248" y="15510"/>
                      <a:pt x="1571" y="15510"/>
                    </a:cubicBezTo>
                    <a:cubicBezTo>
                      <a:pt x="1629" y="15510"/>
                      <a:pt x="1690" y="15515"/>
                      <a:pt x="1753" y="15526"/>
                    </a:cubicBezTo>
                    <a:cubicBezTo>
                      <a:pt x="2482" y="15573"/>
                      <a:pt x="2482" y="16503"/>
                      <a:pt x="3180" y="16581"/>
                    </a:cubicBezTo>
                    <a:cubicBezTo>
                      <a:pt x="3234" y="16603"/>
                      <a:pt x="3303" y="16617"/>
                      <a:pt x="3371" y="16617"/>
                    </a:cubicBezTo>
                    <a:cubicBezTo>
                      <a:pt x="3499" y="16617"/>
                      <a:pt x="3625" y="16567"/>
                      <a:pt x="3645" y="16426"/>
                    </a:cubicBezTo>
                    <a:cubicBezTo>
                      <a:pt x="4219" y="16519"/>
                      <a:pt x="4777" y="16690"/>
                      <a:pt x="5087" y="17201"/>
                    </a:cubicBezTo>
                    <a:cubicBezTo>
                      <a:pt x="5087" y="17512"/>
                      <a:pt x="4932" y="17822"/>
                      <a:pt x="5041" y="18225"/>
                    </a:cubicBezTo>
                    <a:cubicBezTo>
                      <a:pt x="5041" y="18354"/>
                      <a:pt x="5149" y="18527"/>
                      <a:pt x="5301" y="18527"/>
                    </a:cubicBezTo>
                    <a:cubicBezTo>
                      <a:pt x="5332" y="18527"/>
                      <a:pt x="5364" y="18520"/>
                      <a:pt x="5398" y="18504"/>
                    </a:cubicBezTo>
                    <a:cubicBezTo>
                      <a:pt x="5584" y="18287"/>
                      <a:pt x="5460" y="17915"/>
                      <a:pt x="5336" y="17667"/>
                    </a:cubicBezTo>
                    <a:lnTo>
                      <a:pt x="5336" y="17667"/>
                    </a:lnTo>
                    <a:cubicBezTo>
                      <a:pt x="5770" y="17698"/>
                      <a:pt x="6313" y="18132"/>
                      <a:pt x="6700" y="18473"/>
                    </a:cubicBezTo>
                    <a:cubicBezTo>
                      <a:pt x="6700" y="19156"/>
                      <a:pt x="5801" y="18985"/>
                      <a:pt x="5491" y="19450"/>
                    </a:cubicBezTo>
                    <a:cubicBezTo>
                      <a:pt x="5565" y="19474"/>
                      <a:pt x="5639" y="19484"/>
                      <a:pt x="5714" y="19484"/>
                    </a:cubicBezTo>
                    <a:cubicBezTo>
                      <a:pt x="6152" y="19484"/>
                      <a:pt x="6604" y="19140"/>
                      <a:pt x="7043" y="19140"/>
                    </a:cubicBezTo>
                    <a:cubicBezTo>
                      <a:pt x="7221" y="19140"/>
                      <a:pt x="7397" y="19197"/>
                      <a:pt x="7569" y="19357"/>
                    </a:cubicBezTo>
                    <a:cubicBezTo>
                      <a:pt x="7941" y="19698"/>
                      <a:pt x="7212" y="19698"/>
                      <a:pt x="7367" y="20009"/>
                    </a:cubicBezTo>
                    <a:cubicBezTo>
                      <a:pt x="7393" y="20014"/>
                      <a:pt x="7418" y="20017"/>
                      <a:pt x="7442" y="20017"/>
                    </a:cubicBezTo>
                    <a:cubicBezTo>
                      <a:pt x="7689" y="20017"/>
                      <a:pt x="7900" y="19759"/>
                      <a:pt x="8112" y="19745"/>
                    </a:cubicBezTo>
                    <a:cubicBezTo>
                      <a:pt x="8158" y="19760"/>
                      <a:pt x="8206" y="19765"/>
                      <a:pt x="8255" y="19765"/>
                    </a:cubicBezTo>
                    <a:cubicBezTo>
                      <a:pt x="8422" y="19765"/>
                      <a:pt x="8601" y="19699"/>
                      <a:pt x="8740" y="19699"/>
                    </a:cubicBezTo>
                    <a:cubicBezTo>
                      <a:pt x="8863" y="19699"/>
                      <a:pt x="8955" y="19751"/>
                      <a:pt x="8980" y="19947"/>
                    </a:cubicBezTo>
                    <a:cubicBezTo>
                      <a:pt x="10004" y="19683"/>
                      <a:pt x="11152" y="19993"/>
                      <a:pt x="11943" y="18985"/>
                    </a:cubicBezTo>
                    <a:cubicBezTo>
                      <a:pt x="11965" y="18987"/>
                      <a:pt x="11987" y="18988"/>
                      <a:pt x="12009" y="18988"/>
                    </a:cubicBezTo>
                    <a:cubicBezTo>
                      <a:pt x="12636" y="18988"/>
                      <a:pt x="12790" y="18137"/>
                      <a:pt x="13075" y="17837"/>
                    </a:cubicBezTo>
                    <a:cubicBezTo>
                      <a:pt x="13447" y="17217"/>
                      <a:pt x="13447" y="16566"/>
                      <a:pt x="13323" y="15899"/>
                    </a:cubicBezTo>
                    <a:cubicBezTo>
                      <a:pt x="13943" y="15650"/>
                      <a:pt x="14564" y="15433"/>
                      <a:pt x="14998" y="14937"/>
                    </a:cubicBezTo>
                    <a:cubicBezTo>
                      <a:pt x="15665" y="13882"/>
                      <a:pt x="15929" y="12781"/>
                      <a:pt x="15308" y="11758"/>
                    </a:cubicBezTo>
                    <a:cubicBezTo>
                      <a:pt x="15271" y="11483"/>
                      <a:pt x="15117" y="11418"/>
                      <a:pt x="14930" y="11418"/>
                    </a:cubicBezTo>
                    <a:cubicBezTo>
                      <a:pt x="14762" y="11418"/>
                      <a:pt x="14568" y="11471"/>
                      <a:pt x="14410" y="11471"/>
                    </a:cubicBezTo>
                    <a:cubicBezTo>
                      <a:pt x="14377" y="11471"/>
                      <a:pt x="14345" y="11468"/>
                      <a:pt x="14316" y="11463"/>
                    </a:cubicBezTo>
                    <a:cubicBezTo>
                      <a:pt x="14309" y="11463"/>
                      <a:pt x="14302" y="11463"/>
                      <a:pt x="14296" y="11463"/>
                    </a:cubicBezTo>
                    <a:cubicBezTo>
                      <a:pt x="13328" y="11463"/>
                      <a:pt x="13678" y="10327"/>
                      <a:pt x="13478" y="9757"/>
                    </a:cubicBezTo>
                    <a:cubicBezTo>
                      <a:pt x="13421" y="9566"/>
                      <a:pt x="13258" y="9463"/>
                      <a:pt x="13079" y="9463"/>
                    </a:cubicBezTo>
                    <a:cubicBezTo>
                      <a:pt x="12968" y="9463"/>
                      <a:pt x="12850" y="9503"/>
                      <a:pt x="12749" y="9586"/>
                    </a:cubicBezTo>
                    <a:cubicBezTo>
                      <a:pt x="11865" y="10238"/>
                      <a:pt x="13059" y="11556"/>
                      <a:pt x="12005" y="11804"/>
                    </a:cubicBezTo>
                    <a:cubicBezTo>
                      <a:pt x="11989" y="11773"/>
                      <a:pt x="11974" y="11758"/>
                      <a:pt x="11943" y="11711"/>
                    </a:cubicBezTo>
                    <a:cubicBezTo>
                      <a:pt x="11989" y="11618"/>
                      <a:pt x="12005" y="11525"/>
                      <a:pt x="12005" y="11416"/>
                    </a:cubicBezTo>
                    <a:cubicBezTo>
                      <a:pt x="11974" y="11137"/>
                      <a:pt x="12098" y="10827"/>
                      <a:pt x="11741" y="10672"/>
                    </a:cubicBezTo>
                    <a:cubicBezTo>
                      <a:pt x="11664" y="10517"/>
                      <a:pt x="11586" y="10393"/>
                      <a:pt x="11477" y="10315"/>
                    </a:cubicBezTo>
                    <a:cubicBezTo>
                      <a:pt x="11431" y="10067"/>
                      <a:pt x="11384" y="9819"/>
                      <a:pt x="11322" y="9540"/>
                    </a:cubicBezTo>
                    <a:cubicBezTo>
                      <a:pt x="11664" y="8780"/>
                      <a:pt x="11369" y="7896"/>
                      <a:pt x="11912" y="7151"/>
                    </a:cubicBezTo>
                    <a:cubicBezTo>
                      <a:pt x="12253" y="6639"/>
                      <a:pt x="12935" y="6608"/>
                      <a:pt x="13447" y="6422"/>
                    </a:cubicBezTo>
                    <a:cubicBezTo>
                      <a:pt x="13385" y="5724"/>
                      <a:pt x="14471" y="5802"/>
                      <a:pt x="14378" y="5181"/>
                    </a:cubicBezTo>
                    <a:lnTo>
                      <a:pt x="14378" y="5181"/>
                    </a:lnTo>
                    <a:cubicBezTo>
                      <a:pt x="14274" y="5265"/>
                      <a:pt x="14183" y="5294"/>
                      <a:pt x="14099" y="5294"/>
                    </a:cubicBezTo>
                    <a:cubicBezTo>
                      <a:pt x="13887" y="5294"/>
                      <a:pt x="13718" y="5108"/>
                      <a:pt x="13486" y="5108"/>
                    </a:cubicBezTo>
                    <a:cubicBezTo>
                      <a:pt x="13396" y="5108"/>
                      <a:pt x="13297" y="5135"/>
                      <a:pt x="13183" y="5213"/>
                    </a:cubicBezTo>
                    <a:cubicBezTo>
                      <a:pt x="12842" y="5709"/>
                      <a:pt x="12377" y="5972"/>
                      <a:pt x="11710" y="6143"/>
                    </a:cubicBezTo>
                    <a:cubicBezTo>
                      <a:pt x="11657" y="6155"/>
                      <a:pt x="11609" y="6161"/>
                      <a:pt x="11564" y="6161"/>
                    </a:cubicBezTo>
                    <a:cubicBezTo>
                      <a:pt x="11098" y="6161"/>
                      <a:pt x="11054" y="5543"/>
                      <a:pt x="10842" y="5275"/>
                    </a:cubicBezTo>
                    <a:cubicBezTo>
                      <a:pt x="10935" y="4018"/>
                      <a:pt x="10221" y="2871"/>
                      <a:pt x="9818" y="1754"/>
                    </a:cubicBezTo>
                    <a:cubicBezTo>
                      <a:pt x="9833" y="1754"/>
                      <a:pt x="9849" y="1754"/>
                      <a:pt x="9895" y="1723"/>
                    </a:cubicBezTo>
                    <a:cubicBezTo>
                      <a:pt x="10299" y="1413"/>
                      <a:pt x="10454" y="544"/>
                      <a:pt x="9895" y="218"/>
                    </a:cubicBezTo>
                    <a:cubicBezTo>
                      <a:pt x="9885" y="220"/>
                      <a:pt x="9874" y="220"/>
                      <a:pt x="9863" y="220"/>
                    </a:cubicBezTo>
                    <a:cubicBezTo>
                      <a:pt x="9642" y="220"/>
                      <a:pt x="9444" y="0"/>
                      <a:pt x="92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21" name="Google Shape;18221;p42"/>
              <p:cNvSpPr/>
              <p:nvPr/>
            </p:nvSpPr>
            <p:spPr>
              <a:xfrm>
                <a:off x="3014550" y="4883625"/>
                <a:ext cx="31025" cy="25225"/>
              </a:xfrm>
              <a:custGeom>
                <a:avLst/>
                <a:gdLst/>
                <a:ahLst/>
                <a:cxnLst/>
                <a:rect l="l" t="t" r="r" b="b"/>
                <a:pathLst>
                  <a:path w="1241" h="1009" extrusionOk="0">
                    <a:moveTo>
                      <a:pt x="537" y="1"/>
                    </a:moveTo>
                    <a:cubicBezTo>
                      <a:pt x="352" y="1"/>
                      <a:pt x="165" y="70"/>
                      <a:pt x="16" y="140"/>
                    </a:cubicBezTo>
                    <a:cubicBezTo>
                      <a:pt x="0" y="419"/>
                      <a:pt x="186" y="590"/>
                      <a:pt x="372" y="822"/>
                    </a:cubicBezTo>
                    <a:cubicBezTo>
                      <a:pt x="558" y="977"/>
                      <a:pt x="791" y="1008"/>
                      <a:pt x="993" y="1008"/>
                    </a:cubicBezTo>
                    <a:cubicBezTo>
                      <a:pt x="1179" y="915"/>
                      <a:pt x="1241" y="745"/>
                      <a:pt x="1194" y="512"/>
                    </a:cubicBezTo>
                    <a:cubicBezTo>
                      <a:pt x="1148" y="295"/>
                      <a:pt x="1008" y="233"/>
                      <a:pt x="838" y="78"/>
                    </a:cubicBezTo>
                    <a:cubicBezTo>
                      <a:pt x="743" y="22"/>
                      <a:pt x="641" y="1"/>
                      <a:pt x="5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22" name="Google Shape;18222;p42"/>
              <p:cNvSpPr/>
              <p:nvPr/>
            </p:nvSpPr>
            <p:spPr>
              <a:xfrm>
                <a:off x="2938550" y="4987925"/>
                <a:ext cx="51575" cy="43175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1727" extrusionOk="0">
                    <a:moveTo>
                      <a:pt x="1396" y="0"/>
                    </a:moveTo>
                    <a:cubicBezTo>
                      <a:pt x="931" y="62"/>
                      <a:pt x="341" y="202"/>
                      <a:pt x="0" y="590"/>
                    </a:cubicBezTo>
                    <a:cubicBezTo>
                      <a:pt x="266" y="1137"/>
                      <a:pt x="758" y="1726"/>
                      <a:pt x="1448" y="1726"/>
                    </a:cubicBezTo>
                    <a:cubicBezTo>
                      <a:pt x="1482" y="1726"/>
                      <a:pt x="1516" y="1725"/>
                      <a:pt x="1551" y="1722"/>
                    </a:cubicBezTo>
                    <a:cubicBezTo>
                      <a:pt x="2063" y="1629"/>
                      <a:pt x="2016" y="1148"/>
                      <a:pt x="2016" y="683"/>
                    </a:cubicBezTo>
                    <a:cubicBezTo>
                      <a:pt x="1908" y="435"/>
                      <a:pt x="1660" y="93"/>
                      <a:pt x="13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23" name="Google Shape;18223;p42"/>
              <p:cNvSpPr/>
              <p:nvPr/>
            </p:nvSpPr>
            <p:spPr>
              <a:xfrm>
                <a:off x="2883100" y="5084200"/>
                <a:ext cx="1233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4933" h="1984" extrusionOk="0">
                    <a:moveTo>
                      <a:pt x="590" y="0"/>
                    </a:moveTo>
                    <a:cubicBezTo>
                      <a:pt x="500" y="0"/>
                      <a:pt x="411" y="21"/>
                      <a:pt x="326" y="89"/>
                    </a:cubicBezTo>
                    <a:cubicBezTo>
                      <a:pt x="0" y="244"/>
                      <a:pt x="388" y="399"/>
                      <a:pt x="373" y="632"/>
                    </a:cubicBezTo>
                    <a:cubicBezTo>
                      <a:pt x="1458" y="1128"/>
                      <a:pt x="2497" y="1593"/>
                      <a:pt x="3769" y="1640"/>
                    </a:cubicBezTo>
                    <a:cubicBezTo>
                      <a:pt x="3910" y="1750"/>
                      <a:pt x="4245" y="1984"/>
                      <a:pt x="4515" y="1984"/>
                    </a:cubicBezTo>
                    <a:cubicBezTo>
                      <a:pt x="4662" y="1984"/>
                      <a:pt x="4789" y="1914"/>
                      <a:pt x="4855" y="1717"/>
                    </a:cubicBezTo>
                    <a:cubicBezTo>
                      <a:pt x="4932" y="1237"/>
                      <a:pt x="4436" y="1252"/>
                      <a:pt x="4172" y="1159"/>
                    </a:cubicBezTo>
                    <a:cubicBezTo>
                      <a:pt x="3102" y="973"/>
                      <a:pt x="2079" y="399"/>
                      <a:pt x="1055" y="42"/>
                    </a:cubicBezTo>
                    <a:cubicBezTo>
                      <a:pt x="1035" y="45"/>
                      <a:pt x="1014" y="46"/>
                      <a:pt x="993" y="46"/>
                    </a:cubicBezTo>
                    <a:cubicBezTo>
                      <a:pt x="863" y="46"/>
                      <a:pt x="726" y="0"/>
                      <a:pt x="5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24" name="Google Shape;18224;p42"/>
              <p:cNvSpPr/>
              <p:nvPr/>
            </p:nvSpPr>
            <p:spPr>
              <a:xfrm>
                <a:off x="3328600" y="5081375"/>
                <a:ext cx="2717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862" extrusionOk="0">
                    <a:moveTo>
                      <a:pt x="342" y="0"/>
                    </a:moveTo>
                    <a:cubicBezTo>
                      <a:pt x="265" y="78"/>
                      <a:pt x="249" y="31"/>
                      <a:pt x="140" y="233"/>
                    </a:cubicBezTo>
                    <a:cubicBezTo>
                      <a:pt x="1" y="497"/>
                      <a:pt x="78" y="512"/>
                      <a:pt x="1" y="729"/>
                    </a:cubicBezTo>
                    <a:cubicBezTo>
                      <a:pt x="92" y="796"/>
                      <a:pt x="183" y="862"/>
                      <a:pt x="303" y="862"/>
                    </a:cubicBezTo>
                    <a:cubicBezTo>
                      <a:pt x="407" y="862"/>
                      <a:pt x="533" y="812"/>
                      <a:pt x="699" y="667"/>
                    </a:cubicBezTo>
                    <a:cubicBezTo>
                      <a:pt x="706" y="713"/>
                      <a:pt x="725" y="789"/>
                      <a:pt x="769" y="789"/>
                    </a:cubicBezTo>
                    <a:cubicBezTo>
                      <a:pt x="813" y="789"/>
                      <a:pt x="884" y="709"/>
                      <a:pt x="993" y="434"/>
                    </a:cubicBezTo>
                    <a:cubicBezTo>
                      <a:pt x="1087" y="155"/>
                      <a:pt x="1074" y="99"/>
                      <a:pt x="1035" y="99"/>
                    </a:cubicBezTo>
                    <a:cubicBezTo>
                      <a:pt x="1009" y="99"/>
                      <a:pt x="972" y="124"/>
                      <a:pt x="947" y="124"/>
                    </a:cubicBezTo>
                    <a:cubicBezTo>
                      <a:pt x="888" y="157"/>
                      <a:pt x="835" y="170"/>
                      <a:pt x="786" y="170"/>
                    </a:cubicBezTo>
                    <a:cubicBezTo>
                      <a:pt x="628" y="170"/>
                      <a:pt x="508" y="36"/>
                      <a:pt x="3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8227" name="Google Shape;18227;p42"/>
          <p:cNvGrpSpPr/>
          <p:nvPr/>
        </p:nvGrpSpPr>
        <p:grpSpPr>
          <a:xfrm>
            <a:off x="-1044624" y="1048629"/>
            <a:ext cx="4517762" cy="4309897"/>
            <a:chOff x="-3835252" y="1222280"/>
            <a:chExt cx="4517762" cy="4309897"/>
          </a:xfrm>
        </p:grpSpPr>
        <p:grpSp>
          <p:nvGrpSpPr>
            <p:cNvPr id="18228" name="Google Shape;18228;p42"/>
            <p:cNvGrpSpPr/>
            <p:nvPr/>
          </p:nvGrpSpPr>
          <p:grpSpPr>
            <a:xfrm rot="2210759" flipH="1">
              <a:off x="-2963215" y="2351876"/>
              <a:ext cx="2365792" cy="2268981"/>
              <a:chOff x="2296425" y="3864375"/>
              <a:chExt cx="525400" cy="503900"/>
            </a:xfrm>
          </p:grpSpPr>
          <p:sp>
            <p:nvSpPr>
              <p:cNvPr id="18229" name="Google Shape;18229;p42"/>
              <p:cNvSpPr/>
              <p:nvPr/>
            </p:nvSpPr>
            <p:spPr>
              <a:xfrm>
                <a:off x="2296425" y="4212175"/>
                <a:ext cx="153875" cy="156100"/>
              </a:xfrm>
              <a:custGeom>
                <a:avLst/>
                <a:gdLst/>
                <a:ahLst/>
                <a:cxnLst/>
                <a:rect l="l" t="t" r="r" b="b"/>
                <a:pathLst>
                  <a:path w="6155" h="6244" extrusionOk="0">
                    <a:moveTo>
                      <a:pt x="4467" y="0"/>
                    </a:moveTo>
                    <a:lnTo>
                      <a:pt x="2226" y="971"/>
                    </a:lnTo>
                    <a:lnTo>
                      <a:pt x="2196" y="1001"/>
                    </a:lnTo>
                    <a:lnTo>
                      <a:pt x="1" y="6004"/>
                    </a:lnTo>
                    <a:lnTo>
                      <a:pt x="31" y="6079"/>
                    </a:lnTo>
                    <a:lnTo>
                      <a:pt x="105" y="6079"/>
                    </a:lnTo>
                    <a:lnTo>
                      <a:pt x="2749" y="3436"/>
                    </a:lnTo>
                    <a:lnTo>
                      <a:pt x="2749" y="3361"/>
                    </a:lnTo>
                    <a:cubicBezTo>
                      <a:pt x="2585" y="3107"/>
                      <a:pt x="2600" y="2763"/>
                      <a:pt x="2824" y="2554"/>
                    </a:cubicBezTo>
                    <a:cubicBezTo>
                      <a:pt x="2943" y="2435"/>
                      <a:pt x="3107" y="2375"/>
                      <a:pt x="3272" y="2375"/>
                    </a:cubicBezTo>
                    <a:cubicBezTo>
                      <a:pt x="3436" y="2375"/>
                      <a:pt x="3600" y="2435"/>
                      <a:pt x="3720" y="2554"/>
                    </a:cubicBezTo>
                    <a:cubicBezTo>
                      <a:pt x="3959" y="2793"/>
                      <a:pt x="3959" y="3211"/>
                      <a:pt x="3720" y="3450"/>
                    </a:cubicBezTo>
                    <a:cubicBezTo>
                      <a:pt x="3612" y="3567"/>
                      <a:pt x="3452" y="3628"/>
                      <a:pt x="3291" y="3628"/>
                    </a:cubicBezTo>
                    <a:cubicBezTo>
                      <a:pt x="3163" y="3628"/>
                      <a:pt x="3034" y="3590"/>
                      <a:pt x="2928" y="3510"/>
                    </a:cubicBezTo>
                    <a:lnTo>
                      <a:pt x="2854" y="3510"/>
                    </a:lnTo>
                    <a:lnTo>
                      <a:pt x="195" y="6154"/>
                    </a:lnTo>
                    <a:lnTo>
                      <a:pt x="195" y="6229"/>
                    </a:lnTo>
                    <a:lnTo>
                      <a:pt x="270" y="6243"/>
                    </a:lnTo>
                    <a:lnTo>
                      <a:pt x="5273" y="4063"/>
                    </a:lnTo>
                    <a:lnTo>
                      <a:pt x="5303" y="4033"/>
                    </a:lnTo>
                    <a:lnTo>
                      <a:pt x="6154" y="1673"/>
                    </a:lnTo>
                    <a:lnTo>
                      <a:pt x="6124" y="1613"/>
                    </a:lnTo>
                    <a:lnTo>
                      <a:pt x="4526" y="15"/>
                    </a:lnTo>
                    <a:lnTo>
                      <a:pt x="4467" y="0"/>
                    </a:lnTo>
                    <a:close/>
                  </a:path>
                </a:pathLst>
              </a:custGeom>
              <a:solidFill>
                <a:srgbClr val="D4B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30" name="Google Shape;18230;p42"/>
              <p:cNvSpPr/>
              <p:nvPr/>
            </p:nvSpPr>
            <p:spPr>
              <a:xfrm>
                <a:off x="2508900" y="3864375"/>
                <a:ext cx="312925" cy="292550"/>
              </a:xfrm>
              <a:custGeom>
                <a:avLst/>
                <a:gdLst/>
                <a:ahLst/>
                <a:cxnLst/>
                <a:rect l="l" t="t" r="r" b="b"/>
                <a:pathLst>
                  <a:path w="12517" h="11702" extrusionOk="0">
                    <a:moveTo>
                      <a:pt x="11270" y="1"/>
                    </a:moveTo>
                    <a:cubicBezTo>
                      <a:pt x="9642" y="1"/>
                      <a:pt x="3947" y="4429"/>
                      <a:pt x="0" y="8267"/>
                    </a:cubicBezTo>
                    <a:lnTo>
                      <a:pt x="3435" y="11702"/>
                    </a:lnTo>
                    <a:cubicBezTo>
                      <a:pt x="7618" y="7385"/>
                      <a:pt x="12516" y="1023"/>
                      <a:pt x="11605" y="112"/>
                    </a:cubicBezTo>
                    <a:cubicBezTo>
                      <a:pt x="11529" y="36"/>
                      <a:pt x="11416" y="1"/>
                      <a:pt x="11270" y="1"/>
                    </a:cubicBezTo>
                    <a:close/>
                  </a:path>
                </a:pathLst>
              </a:custGeom>
              <a:solidFill>
                <a:srgbClr val="D4B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31" name="Google Shape;18231;p42"/>
              <p:cNvSpPr/>
              <p:nvPr/>
            </p:nvSpPr>
            <p:spPr>
              <a:xfrm>
                <a:off x="2396500" y="4133000"/>
                <a:ext cx="135950" cy="116625"/>
              </a:xfrm>
              <a:custGeom>
                <a:avLst/>
                <a:gdLst/>
                <a:ahLst/>
                <a:cxnLst/>
                <a:rect l="l" t="t" r="r" b="b"/>
                <a:pathLst>
                  <a:path w="5438" h="4665" extrusionOk="0">
                    <a:moveTo>
                      <a:pt x="2136" y="1"/>
                    </a:moveTo>
                    <a:cubicBezTo>
                      <a:pt x="1" y="2570"/>
                      <a:pt x="837" y="3033"/>
                      <a:pt x="1629" y="3810"/>
                    </a:cubicBezTo>
                    <a:cubicBezTo>
                      <a:pt x="2040" y="4229"/>
                      <a:pt x="2368" y="4665"/>
                      <a:pt x="2964" y="4665"/>
                    </a:cubicBezTo>
                    <a:cubicBezTo>
                      <a:pt x="3494" y="4665"/>
                      <a:pt x="4236" y="4321"/>
                      <a:pt x="5437" y="3317"/>
                    </a:cubicBezTo>
                    <a:lnTo>
                      <a:pt x="2136" y="1"/>
                    </a:lnTo>
                    <a:close/>
                  </a:path>
                </a:pathLst>
              </a:custGeom>
              <a:solidFill>
                <a:srgbClr val="D4B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32" name="Google Shape;18232;p42"/>
              <p:cNvSpPr/>
              <p:nvPr/>
            </p:nvSpPr>
            <p:spPr>
              <a:xfrm>
                <a:off x="2449900" y="4109475"/>
                <a:ext cx="106450" cy="106450"/>
              </a:xfrm>
              <a:custGeom>
                <a:avLst/>
                <a:gdLst/>
                <a:ahLst/>
                <a:cxnLst/>
                <a:rect l="l" t="t" r="r" b="b"/>
                <a:pathLst>
                  <a:path w="4258" h="4258" extrusionOk="0">
                    <a:moveTo>
                      <a:pt x="837" y="1"/>
                    </a:moveTo>
                    <a:cubicBezTo>
                      <a:pt x="523" y="330"/>
                      <a:pt x="239" y="643"/>
                      <a:pt x="0" y="942"/>
                    </a:cubicBezTo>
                    <a:lnTo>
                      <a:pt x="3301" y="4258"/>
                    </a:lnTo>
                    <a:cubicBezTo>
                      <a:pt x="3585" y="4004"/>
                      <a:pt x="3899" y="3735"/>
                      <a:pt x="4257" y="3406"/>
                    </a:cubicBezTo>
                    <a:lnTo>
                      <a:pt x="837" y="1"/>
                    </a:lnTo>
                    <a:close/>
                  </a:path>
                </a:pathLst>
              </a:custGeom>
              <a:solidFill>
                <a:srgbClr val="D4B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33" name="Google Shape;18233;p42"/>
              <p:cNvSpPr/>
              <p:nvPr/>
            </p:nvSpPr>
            <p:spPr>
              <a:xfrm>
                <a:off x="2470800" y="4071025"/>
                <a:ext cx="124000" cy="123625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945" extrusionOk="0">
                    <a:moveTo>
                      <a:pt x="1524" y="1"/>
                    </a:moveTo>
                    <a:cubicBezTo>
                      <a:pt x="1330" y="195"/>
                      <a:pt x="1136" y="389"/>
                      <a:pt x="957" y="583"/>
                    </a:cubicBezTo>
                    <a:cubicBezTo>
                      <a:pt x="598" y="912"/>
                      <a:pt x="285" y="1240"/>
                      <a:pt x="1" y="1539"/>
                    </a:cubicBezTo>
                    <a:lnTo>
                      <a:pt x="3421" y="4944"/>
                    </a:lnTo>
                    <a:cubicBezTo>
                      <a:pt x="3720" y="4675"/>
                      <a:pt x="4033" y="4347"/>
                      <a:pt x="4392" y="4018"/>
                    </a:cubicBezTo>
                    <a:cubicBezTo>
                      <a:pt x="4571" y="3824"/>
                      <a:pt x="4765" y="3615"/>
                      <a:pt x="4959" y="3436"/>
                    </a:cubicBezTo>
                    <a:lnTo>
                      <a:pt x="1524" y="1"/>
                    </a:lnTo>
                    <a:close/>
                  </a:path>
                </a:pathLst>
              </a:custGeom>
              <a:solidFill>
                <a:srgbClr val="D4B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8234" name="Google Shape;18234;p42"/>
            <p:cNvGrpSpPr/>
            <p:nvPr/>
          </p:nvGrpSpPr>
          <p:grpSpPr>
            <a:xfrm rot="-8527916" flipH="1">
              <a:off x="-3093236" y="1757233"/>
              <a:ext cx="3033730" cy="3239991"/>
              <a:chOff x="1465350" y="188825"/>
              <a:chExt cx="4635900" cy="5180225"/>
            </a:xfrm>
          </p:grpSpPr>
          <p:sp>
            <p:nvSpPr>
              <p:cNvPr id="18235" name="Google Shape;18235;p42"/>
              <p:cNvSpPr/>
              <p:nvPr/>
            </p:nvSpPr>
            <p:spPr>
              <a:xfrm>
                <a:off x="2887750" y="25160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36" name="Google Shape;18236;p42"/>
              <p:cNvSpPr/>
              <p:nvPr/>
            </p:nvSpPr>
            <p:spPr>
              <a:xfrm>
                <a:off x="2967850" y="2487250"/>
                <a:ext cx="2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1" h="42" extrusionOk="0">
                    <a:moveTo>
                      <a:pt x="0" y="1"/>
                    </a:moveTo>
                    <a:cubicBezTo>
                      <a:pt x="0" y="42"/>
                      <a:pt x="0" y="42"/>
                      <a:pt x="0" y="1"/>
                    </a:cubicBezTo>
                    <a:cubicBezTo>
                      <a:pt x="0" y="42"/>
                      <a:pt x="0" y="42"/>
                      <a:pt x="0" y="1"/>
                    </a:cubicBezTo>
                    <a:cubicBezTo>
                      <a:pt x="0" y="4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37" name="Google Shape;18237;p42"/>
              <p:cNvSpPr/>
              <p:nvPr/>
            </p:nvSpPr>
            <p:spPr>
              <a:xfrm>
                <a:off x="4030800" y="26053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38" name="Google Shape;18238;p42"/>
              <p:cNvSpPr/>
              <p:nvPr/>
            </p:nvSpPr>
            <p:spPr>
              <a:xfrm>
                <a:off x="4510400" y="1741650"/>
                <a:ext cx="1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2" h="1" extrusionOk="0">
                    <a:moveTo>
                      <a:pt x="42" y="0"/>
                    </a:moveTo>
                    <a:cubicBezTo>
                      <a:pt x="42" y="0"/>
                      <a:pt x="1" y="0"/>
                      <a:pt x="42" y="0"/>
                    </a:cubicBezTo>
                    <a:cubicBezTo>
                      <a:pt x="1" y="0"/>
                      <a:pt x="1" y="0"/>
                      <a:pt x="42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39" name="Google Shape;18239;p42"/>
              <p:cNvSpPr/>
              <p:nvPr/>
            </p:nvSpPr>
            <p:spPr>
              <a:xfrm>
                <a:off x="4583325" y="18700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40" name="Google Shape;18240;p42"/>
              <p:cNvSpPr/>
              <p:nvPr/>
            </p:nvSpPr>
            <p:spPr>
              <a:xfrm>
                <a:off x="4025650" y="31650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41" name="Google Shape;18241;p42"/>
              <p:cNvSpPr/>
              <p:nvPr/>
            </p:nvSpPr>
            <p:spPr>
              <a:xfrm>
                <a:off x="3220500" y="1588625"/>
                <a:ext cx="105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42" h="42" extrusionOk="0">
                    <a:moveTo>
                      <a:pt x="41" y="42"/>
                    </a:moveTo>
                    <a:cubicBezTo>
                      <a:pt x="41" y="42"/>
                      <a:pt x="0" y="42"/>
                      <a:pt x="41" y="42"/>
                    </a:cubicBezTo>
                    <a:cubicBezTo>
                      <a:pt x="0" y="0"/>
                      <a:pt x="0" y="0"/>
                      <a:pt x="41" y="4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42" name="Google Shape;18242;p42"/>
              <p:cNvSpPr/>
              <p:nvPr/>
            </p:nvSpPr>
            <p:spPr>
              <a:xfrm>
                <a:off x="3024325" y="450700"/>
                <a:ext cx="257800" cy="95550"/>
              </a:xfrm>
              <a:custGeom>
                <a:avLst/>
                <a:gdLst/>
                <a:ahLst/>
                <a:cxnLst/>
                <a:rect l="l" t="t" r="r" b="b"/>
                <a:pathLst>
                  <a:path w="10312" h="3822" extrusionOk="0">
                    <a:moveTo>
                      <a:pt x="3575" y="2712"/>
                    </a:moveTo>
                    <a:cubicBezTo>
                      <a:pt x="4725" y="2383"/>
                      <a:pt x="5423" y="2178"/>
                      <a:pt x="6245" y="1931"/>
                    </a:cubicBezTo>
                    <a:cubicBezTo>
                      <a:pt x="6450" y="2219"/>
                      <a:pt x="6656" y="2589"/>
                      <a:pt x="6861" y="2958"/>
                    </a:cubicBezTo>
                    <a:cubicBezTo>
                      <a:pt x="7313" y="2999"/>
                      <a:pt x="7806" y="2999"/>
                      <a:pt x="8299" y="3041"/>
                    </a:cubicBezTo>
                    <a:cubicBezTo>
                      <a:pt x="8340" y="3328"/>
                      <a:pt x="8381" y="3575"/>
                      <a:pt x="8381" y="3821"/>
                    </a:cubicBezTo>
                    <a:lnTo>
                      <a:pt x="8710" y="3821"/>
                    </a:lnTo>
                    <a:cubicBezTo>
                      <a:pt x="8751" y="3451"/>
                      <a:pt x="8915" y="3041"/>
                      <a:pt x="8874" y="2712"/>
                    </a:cubicBezTo>
                    <a:cubicBezTo>
                      <a:pt x="8751" y="2219"/>
                      <a:pt x="9038" y="1972"/>
                      <a:pt x="9572" y="1890"/>
                    </a:cubicBezTo>
                    <a:cubicBezTo>
                      <a:pt x="9778" y="1808"/>
                      <a:pt x="9983" y="1767"/>
                      <a:pt x="10312" y="1726"/>
                    </a:cubicBezTo>
                    <a:cubicBezTo>
                      <a:pt x="9655" y="1192"/>
                      <a:pt x="9737" y="740"/>
                      <a:pt x="10065" y="288"/>
                    </a:cubicBezTo>
                    <a:cubicBezTo>
                      <a:pt x="10106" y="206"/>
                      <a:pt x="10065" y="124"/>
                      <a:pt x="9983" y="1"/>
                    </a:cubicBezTo>
                    <a:lnTo>
                      <a:pt x="5998" y="1"/>
                    </a:lnTo>
                    <a:cubicBezTo>
                      <a:pt x="5834" y="124"/>
                      <a:pt x="5629" y="206"/>
                      <a:pt x="5464" y="288"/>
                    </a:cubicBezTo>
                    <a:cubicBezTo>
                      <a:pt x="5013" y="494"/>
                      <a:pt x="4971" y="288"/>
                      <a:pt x="4930" y="1"/>
                    </a:cubicBezTo>
                    <a:lnTo>
                      <a:pt x="83" y="1"/>
                    </a:lnTo>
                    <a:cubicBezTo>
                      <a:pt x="42" y="288"/>
                      <a:pt x="42" y="535"/>
                      <a:pt x="1" y="781"/>
                    </a:cubicBezTo>
                    <a:cubicBezTo>
                      <a:pt x="1028" y="904"/>
                      <a:pt x="1973" y="781"/>
                      <a:pt x="2671" y="1110"/>
                    </a:cubicBezTo>
                    <a:cubicBezTo>
                      <a:pt x="3369" y="1274"/>
                      <a:pt x="4437" y="1685"/>
                      <a:pt x="3575" y="2712"/>
                    </a:cubicBezTo>
                    <a:close/>
                    <a:moveTo>
                      <a:pt x="8094" y="1151"/>
                    </a:moveTo>
                    <a:cubicBezTo>
                      <a:pt x="8135" y="1151"/>
                      <a:pt x="8176" y="1274"/>
                      <a:pt x="8176" y="1274"/>
                    </a:cubicBezTo>
                    <a:cubicBezTo>
                      <a:pt x="8176" y="1315"/>
                      <a:pt x="8094" y="1356"/>
                      <a:pt x="8052" y="1438"/>
                    </a:cubicBezTo>
                    <a:cubicBezTo>
                      <a:pt x="7970" y="1397"/>
                      <a:pt x="7888" y="1356"/>
                      <a:pt x="7765" y="1274"/>
                    </a:cubicBezTo>
                    <a:cubicBezTo>
                      <a:pt x="7929" y="1192"/>
                      <a:pt x="8011" y="1151"/>
                      <a:pt x="8094" y="1151"/>
                    </a:cubicBezTo>
                    <a:close/>
                    <a:moveTo>
                      <a:pt x="7272" y="370"/>
                    </a:moveTo>
                    <a:lnTo>
                      <a:pt x="7601" y="370"/>
                    </a:lnTo>
                    <a:cubicBezTo>
                      <a:pt x="7518" y="535"/>
                      <a:pt x="7477" y="699"/>
                      <a:pt x="7477" y="863"/>
                    </a:cubicBezTo>
                    <a:lnTo>
                      <a:pt x="7272" y="863"/>
                    </a:ln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43" name="Google Shape;18243;p42"/>
              <p:cNvSpPr/>
              <p:nvPr/>
            </p:nvSpPr>
            <p:spPr>
              <a:xfrm>
                <a:off x="4201275" y="438375"/>
                <a:ext cx="149975" cy="86300"/>
              </a:xfrm>
              <a:custGeom>
                <a:avLst/>
                <a:gdLst/>
                <a:ahLst/>
                <a:cxnLst/>
                <a:rect l="l" t="t" r="r" b="b"/>
                <a:pathLst>
                  <a:path w="5999" h="3452" extrusionOk="0">
                    <a:moveTo>
                      <a:pt x="206" y="2507"/>
                    </a:moveTo>
                    <a:cubicBezTo>
                      <a:pt x="863" y="2301"/>
                      <a:pt x="1192" y="2219"/>
                      <a:pt x="1479" y="2096"/>
                    </a:cubicBezTo>
                    <a:cubicBezTo>
                      <a:pt x="2260" y="2465"/>
                      <a:pt x="2137" y="2917"/>
                      <a:pt x="1890" y="3328"/>
                    </a:cubicBezTo>
                    <a:cubicBezTo>
                      <a:pt x="2424" y="3410"/>
                      <a:pt x="2753" y="3451"/>
                      <a:pt x="3246" y="3451"/>
                    </a:cubicBezTo>
                    <a:cubicBezTo>
                      <a:pt x="3246" y="3328"/>
                      <a:pt x="3328" y="3164"/>
                      <a:pt x="3287" y="3082"/>
                    </a:cubicBezTo>
                    <a:cubicBezTo>
                      <a:pt x="3040" y="2589"/>
                      <a:pt x="3164" y="2137"/>
                      <a:pt x="3739" y="1726"/>
                    </a:cubicBezTo>
                    <a:cubicBezTo>
                      <a:pt x="4108" y="1480"/>
                      <a:pt x="4478" y="1233"/>
                      <a:pt x="4807" y="904"/>
                    </a:cubicBezTo>
                    <a:cubicBezTo>
                      <a:pt x="5218" y="617"/>
                      <a:pt x="5587" y="288"/>
                      <a:pt x="5998" y="1"/>
                    </a:cubicBezTo>
                    <a:lnTo>
                      <a:pt x="1192" y="1"/>
                    </a:lnTo>
                    <a:cubicBezTo>
                      <a:pt x="822" y="206"/>
                      <a:pt x="452" y="411"/>
                      <a:pt x="0" y="658"/>
                    </a:cubicBezTo>
                    <a:cubicBezTo>
                      <a:pt x="247" y="987"/>
                      <a:pt x="452" y="1274"/>
                      <a:pt x="658" y="1603"/>
                    </a:cubicBezTo>
                    <a:cubicBezTo>
                      <a:pt x="493" y="1890"/>
                      <a:pt x="411" y="2178"/>
                      <a:pt x="206" y="2507"/>
                    </a:cubicBezTo>
                    <a:close/>
                    <a:moveTo>
                      <a:pt x="2712" y="1767"/>
                    </a:moveTo>
                    <a:cubicBezTo>
                      <a:pt x="2096" y="1562"/>
                      <a:pt x="1685" y="1438"/>
                      <a:pt x="1192" y="1274"/>
                    </a:cubicBezTo>
                    <a:cubicBezTo>
                      <a:pt x="2013" y="1028"/>
                      <a:pt x="2013" y="1028"/>
                      <a:pt x="2712" y="1767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44" name="Google Shape;18244;p42"/>
              <p:cNvSpPr/>
              <p:nvPr/>
            </p:nvSpPr>
            <p:spPr>
              <a:xfrm>
                <a:off x="4033875" y="440425"/>
                <a:ext cx="127375" cy="73975"/>
              </a:xfrm>
              <a:custGeom>
                <a:avLst/>
                <a:gdLst/>
                <a:ahLst/>
                <a:cxnLst/>
                <a:rect l="l" t="t" r="r" b="b"/>
                <a:pathLst>
                  <a:path w="5095" h="2959" extrusionOk="0">
                    <a:moveTo>
                      <a:pt x="3451" y="494"/>
                    </a:moveTo>
                    <a:cubicBezTo>
                      <a:pt x="3492" y="658"/>
                      <a:pt x="3615" y="699"/>
                      <a:pt x="3533" y="740"/>
                    </a:cubicBezTo>
                    <a:cubicBezTo>
                      <a:pt x="3328" y="1274"/>
                      <a:pt x="3123" y="1726"/>
                      <a:pt x="2958" y="2219"/>
                    </a:cubicBezTo>
                    <a:cubicBezTo>
                      <a:pt x="3657" y="2507"/>
                      <a:pt x="3657" y="2507"/>
                      <a:pt x="3821" y="2959"/>
                    </a:cubicBezTo>
                    <a:cubicBezTo>
                      <a:pt x="5094" y="2137"/>
                      <a:pt x="5094" y="2137"/>
                      <a:pt x="4642" y="1562"/>
                    </a:cubicBezTo>
                    <a:cubicBezTo>
                      <a:pt x="4560" y="1603"/>
                      <a:pt x="4478" y="1603"/>
                      <a:pt x="4478" y="1644"/>
                    </a:cubicBezTo>
                    <a:cubicBezTo>
                      <a:pt x="4437" y="1726"/>
                      <a:pt x="4355" y="1808"/>
                      <a:pt x="4232" y="2055"/>
                    </a:cubicBezTo>
                    <a:cubicBezTo>
                      <a:pt x="4026" y="1767"/>
                      <a:pt x="3821" y="1562"/>
                      <a:pt x="3862" y="1398"/>
                    </a:cubicBezTo>
                    <a:cubicBezTo>
                      <a:pt x="4026" y="1151"/>
                      <a:pt x="4232" y="905"/>
                      <a:pt x="4519" y="740"/>
                    </a:cubicBezTo>
                    <a:cubicBezTo>
                      <a:pt x="4930" y="535"/>
                      <a:pt x="4889" y="288"/>
                      <a:pt x="4848" y="1"/>
                    </a:cubicBezTo>
                    <a:lnTo>
                      <a:pt x="0" y="1"/>
                    </a:lnTo>
                    <a:cubicBezTo>
                      <a:pt x="452" y="124"/>
                      <a:pt x="945" y="206"/>
                      <a:pt x="1397" y="288"/>
                    </a:cubicBezTo>
                    <a:cubicBezTo>
                      <a:pt x="2178" y="371"/>
                      <a:pt x="2835" y="453"/>
                      <a:pt x="3451" y="494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45" name="Google Shape;18245;p42"/>
              <p:cNvSpPr/>
              <p:nvPr/>
            </p:nvSpPr>
            <p:spPr>
              <a:xfrm>
                <a:off x="3769925" y="1525975"/>
                <a:ext cx="73975" cy="72950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918" extrusionOk="0">
                    <a:moveTo>
                      <a:pt x="2959" y="2712"/>
                    </a:moveTo>
                    <a:cubicBezTo>
                      <a:pt x="2794" y="2137"/>
                      <a:pt x="2137" y="2342"/>
                      <a:pt x="1521" y="2301"/>
                    </a:cubicBezTo>
                    <a:cubicBezTo>
                      <a:pt x="2466" y="1603"/>
                      <a:pt x="2671" y="781"/>
                      <a:pt x="2876" y="1"/>
                    </a:cubicBezTo>
                    <a:lnTo>
                      <a:pt x="2589" y="1"/>
                    </a:lnTo>
                    <a:cubicBezTo>
                      <a:pt x="2055" y="494"/>
                      <a:pt x="2055" y="494"/>
                      <a:pt x="1521" y="1"/>
                    </a:cubicBezTo>
                    <a:lnTo>
                      <a:pt x="1028" y="1"/>
                    </a:lnTo>
                    <a:cubicBezTo>
                      <a:pt x="699" y="576"/>
                      <a:pt x="1357" y="863"/>
                      <a:pt x="1767" y="1274"/>
                    </a:cubicBezTo>
                    <a:cubicBezTo>
                      <a:pt x="1192" y="1603"/>
                      <a:pt x="535" y="1849"/>
                      <a:pt x="1" y="2137"/>
                    </a:cubicBezTo>
                    <a:cubicBezTo>
                      <a:pt x="1069" y="2424"/>
                      <a:pt x="1891" y="2917"/>
                      <a:pt x="2959" y="271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46" name="Google Shape;18246;p42"/>
              <p:cNvSpPr/>
              <p:nvPr/>
            </p:nvSpPr>
            <p:spPr>
              <a:xfrm>
                <a:off x="3561450" y="441450"/>
                <a:ext cx="116075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275" extrusionOk="0">
                    <a:moveTo>
                      <a:pt x="2835" y="864"/>
                    </a:moveTo>
                    <a:cubicBezTo>
                      <a:pt x="2794" y="658"/>
                      <a:pt x="2794" y="453"/>
                      <a:pt x="2794" y="330"/>
                    </a:cubicBezTo>
                    <a:cubicBezTo>
                      <a:pt x="3451" y="206"/>
                      <a:pt x="4026" y="83"/>
                      <a:pt x="4643" y="1"/>
                    </a:cubicBezTo>
                    <a:lnTo>
                      <a:pt x="863" y="1"/>
                    </a:lnTo>
                    <a:lnTo>
                      <a:pt x="1" y="864"/>
                    </a:lnTo>
                    <a:cubicBezTo>
                      <a:pt x="1110" y="1274"/>
                      <a:pt x="1767" y="1274"/>
                      <a:pt x="2835" y="864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47" name="Google Shape;18247;p42"/>
              <p:cNvSpPr/>
              <p:nvPr/>
            </p:nvSpPr>
            <p:spPr>
              <a:xfrm>
                <a:off x="3938375" y="1515700"/>
                <a:ext cx="433400" cy="136625"/>
              </a:xfrm>
              <a:custGeom>
                <a:avLst/>
                <a:gdLst/>
                <a:ahLst/>
                <a:cxnLst/>
                <a:rect l="l" t="t" r="r" b="b"/>
                <a:pathLst>
                  <a:path w="17336" h="5465" extrusionOk="0">
                    <a:moveTo>
                      <a:pt x="1027" y="822"/>
                    </a:moveTo>
                    <a:cubicBezTo>
                      <a:pt x="1931" y="822"/>
                      <a:pt x="1643" y="1315"/>
                      <a:pt x="1849" y="1849"/>
                    </a:cubicBezTo>
                    <a:cubicBezTo>
                      <a:pt x="2095" y="1521"/>
                      <a:pt x="2300" y="1356"/>
                      <a:pt x="2383" y="1233"/>
                    </a:cubicBezTo>
                    <a:cubicBezTo>
                      <a:pt x="2670" y="863"/>
                      <a:pt x="2917" y="453"/>
                      <a:pt x="3122" y="83"/>
                    </a:cubicBezTo>
                    <a:cubicBezTo>
                      <a:pt x="2917" y="494"/>
                      <a:pt x="2793" y="905"/>
                      <a:pt x="3327" y="1274"/>
                    </a:cubicBezTo>
                    <a:cubicBezTo>
                      <a:pt x="3820" y="1644"/>
                      <a:pt x="4354" y="2014"/>
                      <a:pt x="4971" y="2383"/>
                    </a:cubicBezTo>
                    <a:cubicBezTo>
                      <a:pt x="5546" y="2014"/>
                      <a:pt x="6039" y="1603"/>
                      <a:pt x="6573" y="1151"/>
                    </a:cubicBezTo>
                    <a:cubicBezTo>
                      <a:pt x="7107" y="1315"/>
                      <a:pt x="7600" y="1480"/>
                      <a:pt x="8011" y="1562"/>
                    </a:cubicBezTo>
                    <a:cubicBezTo>
                      <a:pt x="8257" y="1685"/>
                      <a:pt x="8462" y="1767"/>
                      <a:pt x="8709" y="1890"/>
                    </a:cubicBezTo>
                    <a:cubicBezTo>
                      <a:pt x="8545" y="1932"/>
                      <a:pt x="8421" y="2055"/>
                      <a:pt x="8257" y="2096"/>
                    </a:cubicBezTo>
                    <a:lnTo>
                      <a:pt x="8339" y="2178"/>
                    </a:lnTo>
                    <a:cubicBezTo>
                      <a:pt x="8627" y="2137"/>
                      <a:pt x="8914" y="2096"/>
                      <a:pt x="9161" y="2096"/>
                    </a:cubicBezTo>
                    <a:cubicBezTo>
                      <a:pt x="9325" y="2137"/>
                      <a:pt x="9489" y="2178"/>
                      <a:pt x="9572" y="2301"/>
                    </a:cubicBezTo>
                    <a:cubicBezTo>
                      <a:pt x="9243" y="2753"/>
                      <a:pt x="9736" y="3328"/>
                      <a:pt x="9489" y="3944"/>
                    </a:cubicBezTo>
                    <a:cubicBezTo>
                      <a:pt x="10270" y="3575"/>
                      <a:pt x="10804" y="3328"/>
                      <a:pt x="11297" y="3082"/>
                    </a:cubicBezTo>
                    <a:cubicBezTo>
                      <a:pt x="12242" y="3493"/>
                      <a:pt x="13228" y="3944"/>
                      <a:pt x="14214" y="4355"/>
                    </a:cubicBezTo>
                    <a:lnTo>
                      <a:pt x="14214" y="4396"/>
                    </a:lnTo>
                    <a:cubicBezTo>
                      <a:pt x="14378" y="4807"/>
                      <a:pt x="14707" y="4848"/>
                      <a:pt x="15200" y="4848"/>
                    </a:cubicBezTo>
                    <a:lnTo>
                      <a:pt x="15241" y="4807"/>
                    </a:lnTo>
                    <a:cubicBezTo>
                      <a:pt x="15734" y="5013"/>
                      <a:pt x="16268" y="5300"/>
                      <a:pt x="16761" y="5464"/>
                    </a:cubicBezTo>
                    <a:cubicBezTo>
                      <a:pt x="16350" y="4930"/>
                      <a:pt x="16103" y="4561"/>
                      <a:pt x="15816" y="4314"/>
                    </a:cubicBezTo>
                    <a:cubicBezTo>
                      <a:pt x="16309" y="3821"/>
                      <a:pt x="16761" y="3369"/>
                      <a:pt x="17336" y="2876"/>
                    </a:cubicBezTo>
                    <a:cubicBezTo>
                      <a:pt x="17048" y="2548"/>
                      <a:pt x="16843" y="2096"/>
                      <a:pt x="16391" y="1849"/>
                    </a:cubicBezTo>
                    <a:cubicBezTo>
                      <a:pt x="15569" y="1356"/>
                      <a:pt x="14666" y="1069"/>
                      <a:pt x="13803" y="699"/>
                    </a:cubicBezTo>
                    <a:cubicBezTo>
                      <a:pt x="13228" y="494"/>
                      <a:pt x="12612" y="288"/>
                      <a:pt x="11995" y="165"/>
                    </a:cubicBezTo>
                    <a:lnTo>
                      <a:pt x="6943" y="165"/>
                    </a:lnTo>
                    <a:lnTo>
                      <a:pt x="6655" y="1"/>
                    </a:lnTo>
                    <a:lnTo>
                      <a:pt x="5587" y="1"/>
                    </a:lnTo>
                    <a:lnTo>
                      <a:pt x="5751" y="165"/>
                    </a:lnTo>
                    <a:lnTo>
                      <a:pt x="3163" y="165"/>
                    </a:lnTo>
                    <a:lnTo>
                      <a:pt x="493" y="165"/>
                    </a:lnTo>
                    <a:cubicBezTo>
                      <a:pt x="288" y="370"/>
                      <a:pt x="82" y="617"/>
                      <a:pt x="0" y="781"/>
                    </a:cubicBezTo>
                    <a:lnTo>
                      <a:pt x="945" y="1726"/>
                    </a:lnTo>
                    <a:cubicBezTo>
                      <a:pt x="945" y="1233"/>
                      <a:pt x="945" y="1028"/>
                      <a:pt x="1027" y="822"/>
                    </a:cubicBezTo>
                    <a:close/>
                    <a:moveTo>
                      <a:pt x="16309" y="2342"/>
                    </a:moveTo>
                    <a:lnTo>
                      <a:pt x="16514" y="2548"/>
                    </a:lnTo>
                    <a:cubicBezTo>
                      <a:pt x="16350" y="2671"/>
                      <a:pt x="16144" y="2753"/>
                      <a:pt x="16021" y="2876"/>
                    </a:cubicBezTo>
                    <a:cubicBezTo>
                      <a:pt x="15898" y="2753"/>
                      <a:pt x="15816" y="2712"/>
                      <a:pt x="15693" y="2630"/>
                    </a:cubicBezTo>
                    <a:cubicBezTo>
                      <a:pt x="15898" y="2507"/>
                      <a:pt x="16103" y="2466"/>
                      <a:pt x="16309" y="2342"/>
                    </a:cubicBezTo>
                    <a:close/>
                    <a:moveTo>
                      <a:pt x="11954" y="1685"/>
                    </a:moveTo>
                    <a:cubicBezTo>
                      <a:pt x="12119" y="1521"/>
                      <a:pt x="12201" y="1315"/>
                      <a:pt x="12365" y="1192"/>
                    </a:cubicBezTo>
                    <a:cubicBezTo>
                      <a:pt x="12612" y="987"/>
                      <a:pt x="12858" y="1069"/>
                      <a:pt x="13022" y="1274"/>
                    </a:cubicBezTo>
                    <a:cubicBezTo>
                      <a:pt x="13844" y="1439"/>
                      <a:pt x="14008" y="1603"/>
                      <a:pt x="13639" y="2055"/>
                    </a:cubicBezTo>
                    <a:cubicBezTo>
                      <a:pt x="13351" y="2424"/>
                      <a:pt x="13392" y="2671"/>
                      <a:pt x="13556" y="2959"/>
                    </a:cubicBezTo>
                    <a:cubicBezTo>
                      <a:pt x="13556" y="3041"/>
                      <a:pt x="13597" y="3041"/>
                      <a:pt x="13597" y="3082"/>
                    </a:cubicBezTo>
                    <a:cubicBezTo>
                      <a:pt x="13228" y="2959"/>
                      <a:pt x="12858" y="2835"/>
                      <a:pt x="12406" y="2671"/>
                    </a:cubicBezTo>
                    <a:cubicBezTo>
                      <a:pt x="12201" y="2630"/>
                      <a:pt x="12036" y="2507"/>
                      <a:pt x="11831" y="2466"/>
                    </a:cubicBezTo>
                    <a:cubicBezTo>
                      <a:pt x="11913" y="2424"/>
                      <a:pt x="11913" y="2301"/>
                      <a:pt x="11954" y="2260"/>
                    </a:cubicBezTo>
                    <a:lnTo>
                      <a:pt x="11995" y="2260"/>
                    </a:lnTo>
                    <a:lnTo>
                      <a:pt x="11995" y="2260"/>
                    </a:lnTo>
                    <a:lnTo>
                      <a:pt x="11995" y="2260"/>
                    </a:lnTo>
                    <a:cubicBezTo>
                      <a:pt x="11831" y="2137"/>
                      <a:pt x="11708" y="2014"/>
                      <a:pt x="11502" y="1890"/>
                    </a:cubicBezTo>
                    <a:cubicBezTo>
                      <a:pt x="11585" y="1849"/>
                      <a:pt x="11749" y="1726"/>
                      <a:pt x="11954" y="1685"/>
                    </a:cubicBezTo>
                    <a:close/>
                    <a:moveTo>
                      <a:pt x="9120" y="987"/>
                    </a:moveTo>
                    <a:cubicBezTo>
                      <a:pt x="9366" y="1192"/>
                      <a:pt x="9531" y="1274"/>
                      <a:pt x="9695" y="1439"/>
                    </a:cubicBezTo>
                    <a:cubicBezTo>
                      <a:pt x="9695" y="1439"/>
                      <a:pt x="9654" y="1439"/>
                      <a:pt x="9654" y="1480"/>
                    </a:cubicBezTo>
                    <a:cubicBezTo>
                      <a:pt x="9366" y="1397"/>
                      <a:pt x="9161" y="1233"/>
                      <a:pt x="8914" y="1110"/>
                    </a:cubicBezTo>
                    <a:cubicBezTo>
                      <a:pt x="8955" y="1028"/>
                      <a:pt x="9038" y="1028"/>
                      <a:pt x="9120" y="987"/>
                    </a:cubicBezTo>
                    <a:close/>
                    <a:moveTo>
                      <a:pt x="5423" y="1274"/>
                    </a:moveTo>
                    <a:lnTo>
                      <a:pt x="5628" y="1315"/>
                    </a:lnTo>
                    <a:cubicBezTo>
                      <a:pt x="5628" y="1356"/>
                      <a:pt x="5546" y="1480"/>
                      <a:pt x="5464" y="1521"/>
                    </a:cubicBezTo>
                    <a:cubicBezTo>
                      <a:pt x="5381" y="1480"/>
                      <a:pt x="5258" y="1480"/>
                      <a:pt x="5217" y="1439"/>
                    </a:cubicBezTo>
                    <a:cubicBezTo>
                      <a:pt x="5258" y="1397"/>
                      <a:pt x="5340" y="1315"/>
                      <a:pt x="5423" y="1274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48" name="Google Shape;18248;p42"/>
              <p:cNvSpPr/>
              <p:nvPr/>
            </p:nvSpPr>
            <p:spPr>
              <a:xfrm>
                <a:off x="5026975" y="3553275"/>
                <a:ext cx="23650" cy="32900"/>
              </a:xfrm>
              <a:custGeom>
                <a:avLst/>
                <a:gdLst/>
                <a:ahLst/>
                <a:cxnLst/>
                <a:rect l="l" t="t" r="r" b="b"/>
                <a:pathLst>
                  <a:path w="946" h="1316" extrusionOk="0">
                    <a:moveTo>
                      <a:pt x="946" y="1"/>
                    </a:moveTo>
                    <a:cubicBezTo>
                      <a:pt x="288" y="124"/>
                      <a:pt x="371" y="576"/>
                      <a:pt x="1" y="905"/>
                    </a:cubicBezTo>
                    <a:cubicBezTo>
                      <a:pt x="329" y="1069"/>
                      <a:pt x="658" y="1151"/>
                      <a:pt x="946" y="1315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49" name="Google Shape;18249;p42"/>
              <p:cNvSpPr/>
              <p:nvPr/>
            </p:nvSpPr>
            <p:spPr>
              <a:xfrm>
                <a:off x="3561450" y="3992850"/>
                <a:ext cx="23650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946" h="740" extrusionOk="0">
                    <a:moveTo>
                      <a:pt x="945" y="288"/>
                    </a:moveTo>
                    <a:cubicBezTo>
                      <a:pt x="617" y="164"/>
                      <a:pt x="329" y="123"/>
                      <a:pt x="1" y="0"/>
                    </a:cubicBezTo>
                    <a:cubicBezTo>
                      <a:pt x="1" y="699"/>
                      <a:pt x="1" y="699"/>
                      <a:pt x="945" y="74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50" name="Google Shape;18250;p42"/>
              <p:cNvSpPr/>
              <p:nvPr/>
            </p:nvSpPr>
            <p:spPr>
              <a:xfrm>
                <a:off x="3852100" y="1525975"/>
                <a:ext cx="5650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2260" h="1028" extrusionOk="0">
                    <a:moveTo>
                      <a:pt x="2260" y="411"/>
                    </a:moveTo>
                    <a:cubicBezTo>
                      <a:pt x="2054" y="206"/>
                      <a:pt x="1890" y="83"/>
                      <a:pt x="1808" y="1"/>
                    </a:cubicBezTo>
                    <a:lnTo>
                      <a:pt x="1274" y="1"/>
                    </a:lnTo>
                    <a:cubicBezTo>
                      <a:pt x="904" y="206"/>
                      <a:pt x="534" y="452"/>
                      <a:pt x="0" y="781"/>
                    </a:cubicBezTo>
                    <a:cubicBezTo>
                      <a:pt x="411" y="863"/>
                      <a:pt x="699" y="986"/>
                      <a:pt x="1068" y="1028"/>
                    </a:cubicBezTo>
                    <a:cubicBezTo>
                      <a:pt x="1068" y="617"/>
                      <a:pt x="1726" y="576"/>
                      <a:pt x="2260" y="41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51" name="Google Shape;18251;p42"/>
              <p:cNvSpPr/>
              <p:nvPr/>
            </p:nvSpPr>
            <p:spPr>
              <a:xfrm>
                <a:off x="3876750" y="1551650"/>
                <a:ext cx="1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2" h="1" extrusionOk="0">
                    <a:moveTo>
                      <a:pt x="41" y="1"/>
                    </a:moveTo>
                    <a:lnTo>
                      <a:pt x="41" y="1"/>
                    </a:lnTo>
                    <a:cubicBezTo>
                      <a:pt x="41" y="1"/>
                      <a:pt x="0" y="1"/>
                      <a:pt x="41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52" name="Google Shape;18252;p42"/>
              <p:cNvSpPr/>
              <p:nvPr/>
            </p:nvSpPr>
            <p:spPr>
              <a:xfrm>
                <a:off x="5034175" y="3990775"/>
                <a:ext cx="164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658" h="905" extrusionOk="0">
                    <a:moveTo>
                      <a:pt x="658" y="905"/>
                    </a:moveTo>
                    <a:lnTo>
                      <a:pt x="658" y="1"/>
                    </a:lnTo>
                    <a:cubicBezTo>
                      <a:pt x="83" y="206"/>
                      <a:pt x="165" y="576"/>
                      <a:pt x="0" y="905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53" name="Google Shape;18253;p42"/>
              <p:cNvSpPr/>
              <p:nvPr/>
            </p:nvSpPr>
            <p:spPr>
              <a:xfrm>
                <a:off x="3281075" y="449675"/>
                <a:ext cx="5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1028" extrusionOk="0">
                    <a:moveTo>
                      <a:pt x="2137" y="1"/>
                    </a:moveTo>
                    <a:lnTo>
                      <a:pt x="1" y="1"/>
                    </a:lnTo>
                    <a:cubicBezTo>
                      <a:pt x="329" y="370"/>
                      <a:pt x="699" y="740"/>
                      <a:pt x="1069" y="1028"/>
                    </a:cubicBezTo>
                    <a:cubicBezTo>
                      <a:pt x="1480" y="699"/>
                      <a:pt x="1849" y="329"/>
                      <a:pt x="2137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54" name="Google Shape;18254;p42"/>
              <p:cNvSpPr/>
              <p:nvPr/>
            </p:nvSpPr>
            <p:spPr>
              <a:xfrm>
                <a:off x="5032125" y="3684750"/>
                <a:ext cx="185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822" extrusionOk="0">
                    <a:moveTo>
                      <a:pt x="740" y="123"/>
                    </a:moveTo>
                    <a:cubicBezTo>
                      <a:pt x="493" y="41"/>
                      <a:pt x="288" y="41"/>
                      <a:pt x="0" y="0"/>
                    </a:cubicBezTo>
                    <a:cubicBezTo>
                      <a:pt x="41" y="329"/>
                      <a:pt x="82" y="575"/>
                      <a:pt x="123" y="822"/>
                    </a:cubicBezTo>
                    <a:cubicBezTo>
                      <a:pt x="411" y="781"/>
                      <a:pt x="575" y="740"/>
                      <a:pt x="740" y="698"/>
                    </a:cubicBezTo>
                    <a:lnTo>
                      <a:pt x="740" y="575"/>
                    </a:lnTo>
                    <a:cubicBezTo>
                      <a:pt x="657" y="534"/>
                      <a:pt x="534" y="411"/>
                      <a:pt x="452" y="370"/>
                    </a:cubicBezTo>
                    <a:cubicBezTo>
                      <a:pt x="534" y="329"/>
                      <a:pt x="657" y="288"/>
                      <a:pt x="740" y="288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55" name="Google Shape;18255;p42"/>
              <p:cNvSpPr/>
              <p:nvPr/>
            </p:nvSpPr>
            <p:spPr>
              <a:xfrm>
                <a:off x="3949650" y="449675"/>
                <a:ext cx="51375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782" extrusionOk="0">
                    <a:moveTo>
                      <a:pt x="371" y="370"/>
                    </a:moveTo>
                    <a:cubicBezTo>
                      <a:pt x="494" y="699"/>
                      <a:pt x="905" y="781"/>
                      <a:pt x="1274" y="699"/>
                    </a:cubicBezTo>
                    <a:cubicBezTo>
                      <a:pt x="1685" y="576"/>
                      <a:pt x="2055" y="370"/>
                      <a:pt x="1849" y="1"/>
                    </a:cubicBezTo>
                    <a:lnTo>
                      <a:pt x="1" y="1"/>
                    </a:lnTo>
                    <a:cubicBezTo>
                      <a:pt x="165" y="124"/>
                      <a:pt x="288" y="206"/>
                      <a:pt x="371" y="37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56" name="Google Shape;18256;p42"/>
              <p:cNvSpPr/>
              <p:nvPr/>
            </p:nvSpPr>
            <p:spPr>
              <a:xfrm>
                <a:off x="5900950" y="4705575"/>
                <a:ext cx="462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1275" extrusionOk="0">
                    <a:moveTo>
                      <a:pt x="1069" y="42"/>
                    </a:moveTo>
                    <a:cubicBezTo>
                      <a:pt x="699" y="124"/>
                      <a:pt x="288" y="412"/>
                      <a:pt x="83" y="658"/>
                    </a:cubicBezTo>
                    <a:cubicBezTo>
                      <a:pt x="1" y="781"/>
                      <a:pt x="206" y="1069"/>
                      <a:pt x="247" y="1274"/>
                    </a:cubicBezTo>
                    <a:lnTo>
                      <a:pt x="1808" y="1274"/>
                    </a:lnTo>
                    <a:cubicBezTo>
                      <a:pt x="1808" y="1151"/>
                      <a:pt x="1849" y="946"/>
                      <a:pt x="1849" y="781"/>
                    </a:cubicBezTo>
                    <a:cubicBezTo>
                      <a:pt x="1849" y="412"/>
                      <a:pt x="1726" y="1"/>
                      <a:pt x="1069" y="4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57" name="Google Shape;18257;p42"/>
              <p:cNvSpPr/>
              <p:nvPr/>
            </p:nvSpPr>
            <p:spPr>
              <a:xfrm>
                <a:off x="5035200" y="3868575"/>
                <a:ext cx="15425" cy="267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069" extrusionOk="0">
                    <a:moveTo>
                      <a:pt x="617" y="1069"/>
                    </a:moveTo>
                    <a:lnTo>
                      <a:pt x="617" y="0"/>
                    </a:lnTo>
                    <a:cubicBezTo>
                      <a:pt x="0" y="452"/>
                      <a:pt x="0" y="781"/>
                      <a:pt x="617" y="1069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58" name="Google Shape;18258;p42"/>
              <p:cNvSpPr/>
              <p:nvPr/>
            </p:nvSpPr>
            <p:spPr>
              <a:xfrm>
                <a:off x="3569675" y="3764850"/>
                <a:ext cx="15425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329" extrusionOk="0">
                    <a:moveTo>
                      <a:pt x="616" y="0"/>
                    </a:moveTo>
                    <a:cubicBezTo>
                      <a:pt x="411" y="83"/>
                      <a:pt x="206" y="165"/>
                      <a:pt x="0" y="247"/>
                    </a:cubicBezTo>
                    <a:cubicBezTo>
                      <a:pt x="0" y="288"/>
                      <a:pt x="41" y="288"/>
                      <a:pt x="41" y="329"/>
                    </a:cubicBezTo>
                    <a:lnTo>
                      <a:pt x="575" y="329"/>
                    </a:lnTo>
                    <a:cubicBezTo>
                      <a:pt x="616" y="247"/>
                      <a:pt x="616" y="83"/>
                      <a:pt x="616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59" name="Google Shape;18259;p42"/>
              <p:cNvSpPr/>
              <p:nvPr/>
            </p:nvSpPr>
            <p:spPr>
              <a:xfrm>
                <a:off x="3075675" y="5352600"/>
                <a:ext cx="2775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658" extrusionOk="0">
                    <a:moveTo>
                      <a:pt x="1" y="658"/>
                    </a:moveTo>
                    <a:lnTo>
                      <a:pt x="1110" y="658"/>
                    </a:lnTo>
                    <a:cubicBezTo>
                      <a:pt x="946" y="452"/>
                      <a:pt x="740" y="206"/>
                      <a:pt x="617" y="0"/>
                    </a:cubicBezTo>
                    <a:cubicBezTo>
                      <a:pt x="412" y="247"/>
                      <a:pt x="165" y="452"/>
                      <a:pt x="1" y="658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60" name="Google Shape;18260;p42"/>
              <p:cNvSpPr/>
              <p:nvPr/>
            </p:nvSpPr>
            <p:spPr>
              <a:xfrm>
                <a:off x="3569675" y="3782300"/>
                <a:ext cx="1542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371" extrusionOk="0">
                    <a:moveTo>
                      <a:pt x="616" y="370"/>
                    </a:moveTo>
                    <a:lnTo>
                      <a:pt x="616" y="1"/>
                    </a:lnTo>
                    <a:cubicBezTo>
                      <a:pt x="452" y="83"/>
                      <a:pt x="288" y="83"/>
                      <a:pt x="0" y="165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61" name="Google Shape;18261;p42"/>
              <p:cNvSpPr/>
              <p:nvPr/>
            </p:nvSpPr>
            <p:spPr>
              <a:xfrm>
                <a:off x="5038275" y="3833650"/>
                <a:ext cx="12350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2" extrusionOk="0">
                    <a:moveTo>
                      <a:pt x="494" y="1"/>
                    </a:moveTo>
                    <a:cubicBezTo>
                      <a:pt x="247" y="83"/>
                      <a:pt x="1" y="124"/>
                      <a:pt x="1" y="412"/>
                    </a:cubicBezTo>
                    <a:cubicBezTo>
                      <a:pt x="247" y="329"/>
                      <a:pt x="329" y="329"/>
                      <a:pt x="494" y="288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62" name="Google Shape;18262;p42"/>
              <p:cNvSpPr/>
              <p:nvPr/>
            </p:nvSpPr>
            <p:spPr>
              <a:xfrm>
                <a:off x="5253950" y="3256475"/>
                <a:ext cx="2057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576" extrusionOk="0">
                    <a:moveTo>
                      <a:pt x="576" y="576"/>
                    </a:moveTo>
                    <a:cubicBezTo>
                      <a:pt x="658" y="370"/>
                      <a:pt x="699" y="206"/>
                      <a:pt x="822" y="1"/>
                    </a:cubicBezTo>
                    <a:lnTo>
                      <a:pt x="288" y="1"/>
                    </a:lnTo>
                    <a:cubicBezTo>
                      <a:pt x="206" y="247"/>
                      <a:pt x="0" y="453"/>
                      <a:pt x="576" y="576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63" name="Google Shape;18263;p42"/>
              <p:cNvSpPr/>
              <p:nvPr/>
            </p:nvSpPr>
            <p:spPr>
              <a:xfrm>
                <a:off x="4361475" y="1520850"/>
                <a:ext cx="21600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864" h="247" extrusionOk="0">
                    <a:moveTo>
                      <a:pt x="864" y="0"/>
                    </a:moveTo>
                    <a:lnTo>
                      <a:pt x="1" y="0"/>
                    </a:lnTo>
                    <a:cubicBezTo>
                      <a:pt x="330" y="206"/>
                      <a:pt x="576" y="247"/>
                      <a:pt x="864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64" name="Google Shape;18264;p42"/>
              <p:cNvSpPr/>
              <p:nvPr/>
            </p:nvSpPr>
            <p:spPr>
              <a:xfrm>
                <a:off x="2972975" y="449675"/>
                <a:ext cx="28800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412" extrusionOk="0">
                    <a:moveTo>
                      <a:pt x="83" y="1"/>
                    </a:moveTo>
                    <a:cubicBezTo>
                      <a:pt x="42" y="124"/>
                      <a:pt x="42" y="206"/>
                      <a:pt x="1" y="411"/>
                    </a:cubicBezTo>
                    <a:cubicBezTo>
                      <a:pt x="494" y="288"/>
                      <a:pt x="822" y="124"/>
                      <a:pt x="1151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65" name="Google Shape;18265;p42"/>
              <p:cNvSpPr/>
              <p:nvPr/>
            </p:nvSpPr>
            <p:spPr>
              <a:xfrm>
                <a:off x="3575825" y="3864475"/>
                <a:ext cx="927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71" h="370" extrusionOk="0">
                    <a:moveTo>
                      <a:pt x="370" y="0"/>
                    </a:moveTo>
                    <a:cubicBezTo>
                      <a:pt x="1" y="123"/>
                      <a:pt x="1" y="288"/>
                      <a:pt x="370" y="37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66" name="Google Shape;18266;p42"/>
              <p:cNvSpPr/>
              <p:nvPr/>
            </p:nvSpPr>
            <p:spPr>
              <a:xfrm>
                <a:off x="5648325" y="949825"/>
                <a:ext cx="70875" cy="26725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1069" extrusionOk="0">
                    <a:moveTo>
                      <a:pt x="945" y="1"/>
                    </a:moveTo>
                    <a:lnTo>
                      <a:pt x="945" y="1"/>
                    </a:lnTo>
                    <a:cubicBezTo>
                      <a:pt x="288" y="206"/>
                      <a:pt x="0" y="535"/>
                      <a:pt x="41" y="1028"/>
                    </a:cubicBezTo>
                    <a:cubicBezTo>
                      <a:pt x="247" y="1028"/>
                      <a:pt x="452" y="1069"/>
                      <a:pt x="493" y="1028"/>
                    </a:cubicBezTo>
                    <a:cubicBezTo>
                      <a:pt x="863" y="658"/>
                      <a:pt x="1315" y="699"/>
                      <a:pt x="1890" y="822"/>
                    </a:cubicBezTo>
                    <a:cubicBezTo>
                      <a:pt x="2177" y="863"/>
                      <a:pt x="2670" y="1028"/>
                      <a:pt x="2835" y="658"/>
                    </a:cubicBezTo>
                    <a:cubicBezTo>
                      <a:pt x="2177" y="452"/>
                      <a:pt x="1561" y="206"/>
                      <a:pt x="945" y="1"/>
                    </a:cubicBezTo>
                    <a:lnTo>
                      <a:pt x="945" y="1"/>
                    </a:ln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67" name="Google Shape;18267;p42"/>
              <p:cNvSpPr/>
              <p:nvPr/>
            </p:nvSpPr>
            <p:spPr>
              <a:xfrm>
                <a:off x="5799275" y="1017600"/>
                <a:ext cx="105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42" h="42" extrusionOk="0">
                    <a:moveTo>
                      <a:pt x="42" y="1"/>
                    </a:moveTo>
                    <a:lnTo>
                      <a:pt x="42" y="1"/>
                    </a:lnTo>
                    <a:cubicBezTo>
                      <a:pt x="1" y="42"/>
                      <a:pt x="1" y="42"/>
                      <a:pt x="42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68" name="Google Shape;18268;p42"/>
              <p:cNvSpPr/>
              <p:nvPr/>
            </p:nvSpPr>
            <p:spPr>
              <a:xfrm>
                <a:off x="4083175" y="1753975"/>
                <a:ext cx="25" cy="2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83" extrusionOk="0">
                    <a:moveTo>
                      <a:pt x="0" y="0"/>
                    </a:moveTo>
                    <a:cubicBezTo>
                      <a:pt x="0" y="0"/>
                      <a:pt x="0" y="83"/>
                      <a:pt x="0" y="0"/>
                    </a:cubicBezTo>
                    <a:cubicBezTo>
                      <a:pt x="0" y="83"/>
                      <a:pt x="0" y="83"/>
                      <a:pt x="0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69" name="Google Shape;18269;p42"/>
              <p:cNvSpPr/>
              <p:nvPr/>
            </p:nvSpPr>
            <p:spPr>
              <a:xfrm>
                <a:off x="5912250" y="1040200"/>
                <a:ext cx="1050" cy="2075"/>
              </a:xfrm>
              <a:custGeom>
                <a:avLst/>
                <a:gdLst/>
                <a:ahLst/>
                <a:cxnLst/>
                <a:rect l="l" t="t" r="r" b="b"/>
                <a:pathLst>
                  <a:path w="42" h="8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2" y="83"/>
                      <a:pt x="42" y="83"/>
                      <a:pt x="1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70" name="Google Shape;18270;p42"/>
              <p:cNvSpPr/>
              <p:nvPr/>
            </p:nvSpPr>
            <p:spPr>
              <a:xfrm>
                <a:off x="3229725" y="37956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71" name="Google Shape;18271;p42"/>
              <p:cNvSpPr/>
              <p:nvPr/>
            </p:nvSpPr>
            <p:spPr>
              <a:xfrm>
                <a:off x="3071575" y="3773050"/>
                <a:ext cx="305050" cy="186950"/>
              </a:xfrm>
              <a:custGeom>
                <a:avLst/>
                <a:gdLst/>
                <a:ahLst/>
                <a:cxnLst/>
                <a:rect l="l" t="t" r="r" b="b"/>
                <a:pathLst>
                  <a:path w="12202" h="7478" extrusionOk="0">
                    <a:moveTo>
                      <a:pt x="1603" y="3411"/>
                    </a:moveTo>
                    <a:cubicBezTo>
                      <a:pt x="42" y="3863"/>
                      <a:pt x="0" y="3986"/>
                      <a:pt x="124" y="5259"/>
                    </a:cubicBezTo>
                    <a:lnTo>
                      <a:pt x="904" y="4479"/>
                    </a:lnTo>
                    <a:cubicBezTo>
                      <a:pt x="1438" y="5465"/>
                      <a:pt x="1438" y="5465"/>
                      <a:pt x="2958" y="5424"/>
                    </a:cubicBezTo>
                    <a:cubicBezTo>
                      <a:pt x="3164" y="5424"/>
                      <a:pt x="3410" y="5465"/>
                      <a:pt x="3698" y="5506"/>
                    </a:cubicBezTo>
                    <a:cubicBezTo>
                      <a:pt x="3574" y="5629"/>
                      <a:pt x="3533" y="5711"/>
                      <a:pt x="3492" y="5711"/>
                    </a:cubicBezTo>
                    <a:cubicBezTo>
                      <a:pt x="2958" y="5793"/>
                      <a:pt x="2342" y="5670"/>
                      <a:pt x="1931" y="5834"/>
                    </a:cubicBezTo>
                    <a:cubicBezTo>
                      <a:pt x="1520" y="5999"/>
                      <a:pt x="1274" y="6409"/>
                      <a:pt x="1027" y="6697"/>
                    </a:cubicBezTo>
                    <a:lnTo>
                      <a:pt x="945" y="6697"/>
                    </a:lnTo>
                    <a:lnTo>
                      <a:pt x="945" y="6697"/>
                    </a:lnTo>
                    <a:lnTo>
                      <a:pt x="945" y="6697"/>
                    </a:lnTo>
                    <a:lnTo>
                      <a:pt x="945" y="6697"/>
                    </a:lnTo>
                    <a:lnTo>
                      <a:pt x="945" y="6697"/>
                    </a:lnTo>
                    <a:cubicBezTo>
                      <a:pt x="1438" y="6944"/>
                      <a:pt x="1890" y="7190"/>
                      <a:pt x="2465" y="7478"/>
                    </a:cubicBezTo>
                    <a:cubicBezTo>
                      <a:pt x="2876" y="7067"/>
                      <a:pt x="3164" y="6697"/>
                      <a:pt x="3492" y="6327"/>
                    </a:cubicBezTo>
                    <a:cubicBezTo>
                      <a:pt x="4026" y="6492"/>
                      <a:pt x="4601" y="6615"/>
                      <a:pt x="5177" y="6697"/>
                    </a:cubicBezTo>
                    <a:cubicBezTo>
                      <a:pt x="5341" y="6492"/>
                      <a:pt x="5423" y="6286"/>
                      <a:pt x="5587" y="6040"/>
                    </a:cubicBezTo>
                    <a:cubicBezTo>
                      <a:pt x="5998" y="6286"/>
                      <a:pt x="6327" y="6492"/>
                      <a:pt x="6779" y="6738"/>
                    </a:cubicBezTo>
                    <a:cubicBezTo>
                      <a:pt x="6861" y="6451"/>
                      <a:pt x="7148" y="6245"/>
                      <a:pt x="7025" y="6122"/>
                    </a:cubicBezTo>
                    <a:cubicBezTo>
                      <a:pt x="6573" y="5629"/>
                      <a:pt x="5793" y="5670"/>
                      <a:pt x="5094" y="5711"/>
                    </a:cubicBezTo>
                    <a:cubicBezTo>
                      <a:pt x="4560" y="4807"/>
                      <a:pt x="4560" y="4807"/>
                      <a:pt x="5423" y="4520"/>
                    </a:cubicBezTo>
                    <a:cubicBezTo>
                      <a:pt x="5587" y="4807"/>
                      <a:pt x="5711" y="5054"/>
                      <a:pt x="5793" y="5218"/>
                    </a:cubicBezTo>
                    <a:cubicBezTo>
                      <a:pt x="6655" y="5054"/>
                      <a:pt x="7313" y="4931"/>
                      <a:pt x="8052" y="4807"/>
                    </a:cubicBezTo>
                    <a:cubicBezTo>
                      <a:pt x="8093" y="4602"/>
                      <a:pt x="8134" y="4397"/>
                      <a:pt x="8258" y="4068"/>
                    </a:cubicBezTo>
                    <a:cubicBezTo>
                      <a:pt x="8915" y="4314"/>
                      <a:pt x="9449" y="4602"/>
                      <a:pt x="10024" y="4684"/>
                    </a:cubicBezTo>
                    <a:cubicBezTo>
                      <a:pt x="10846" y="4848"/>
                      <a:pt x="11133" y="4314"/>
                      <a:pt x="11462" y="3986"/>
                    </a:cubicBezTo>
                    <a:cubicBezTo>
                      <a:pt x="10846" y="3452"/>
                      <a:pt x="10229" y="2959"/>
                      <a:pt x="9695" y="2425"/>
                    </a:cubicBezTo>
                    <a:cubicBezTo>
                      <a:pt x="9408" y="2137"/>
                      <a:pt x="9408" y="1767"/>
                      <a:pt x="9901" y="1521"/>
                    </a:cubicBezTo>
                    <a:cubicBezTo>
                      <a:pt x="10928" y="1644"/>
                      <a:pt x="10476" y="2630"/>
                      <a:pt x="11544" y="2794"/>
                    </a:cubicBezTo>
                    <a:cubicBezTo>
                      <a:pt x="11626" y="2137"/>
                      <a:pt x="12201" y="1521"/>
                      <a:pt x="11503" y="905"/>
                    </a:cubicBezTo>
                    <a:cubicBezTo>
                      <a:pt x="10846" y="289"/>
                      <a:pt x="10024" y="1"/>
                      <a:pt x="8586" y="206"/>
                    </a:cubicBezTo>
                    <a:cubicBezTo>
                      <a:pt x="9736" y="576"/>
                      <a:pt x="9860" y="946"/>
                      <a:pt x="9243" y="1521"/>
                    </a:cubicBezTo>
                    <a:cubicBezTo>
                      <a:pt x="9079" y="1644"/>
                      <a:pt x="9202" y="1932"/>
                      <a:pt x="9202" y="2137"/>
                    </a:cubicBezTo>
                    <a:lnTo>
                      <a:pt x="9202" y="2877"/>
                    </a:lnTo>
                    <a:cubicBezTo>
                      <a:pt x="8709" y="2959"/>
                      <a:pt x="8299" y="2959"/>
                      <a:pt x="7970" y="3000"/>
                    </a:cubicBezTo>
                    <a:lnTo>
                      <a:pt x="7970" y="3000"/>
                    </a:lnTo>
                    <a:cubicBezTo>
                      <a:pt x="8381" y="3205"/>
                      <a:pt x="8709" y="3370"/>
                      <a:pt x="9243" y="3616"/>
                    </a:cubicBezTo>
                    <a:cubicBezTo>
                      <a:pt x="9038" y="3657"/>
                      <a:pt x="8833" y="3780"/>
                      <a:pt x="8668" y="3698"/>
                    </a:cubicBezTo>
                    <a:cubicBezTo>
                      <a:pt x="7806" y="3575"/>
                      <a:pt x="7231" y="3698"/>
                      <a:pt x="7066" y="4438"/>
                    </a:cubicBezTo>
                    <a:cubicBezTo>
                      <a:pt x="6162" y="4068"/>
                      <a:pt x="5793" y="3657"/>
                      <a:pt x="5752" y="2877"/>
                    </a:cubicBezTo>
                    <a:cubicBezTo>
                      <a:pt x="6532" y="3164"/>
                      <a:pt x="7272" y="3452"/>
                      <a:pt x="7970" y="3000"/>
                    </a:cubicBezTo>
                    <a:lnTo>
                      <a:pt x="7970" y="3000"/>
                    </a:lnTo>
                    <a:lnTo>
                      <a:pt x="7970" y="3000"/>
                    </a:lnTo>
                    <a:lnTo>
                      <a:pt x="7970" y="3000"/>
                    </a:lnTo>
                    <a:cubicBezTo>
                      <a:pt x="7847" y="2836"/>
                      <a:pt x="7641" y="2753"/>
                      <a:pt x="7641" y="2589"/>
                    </a:cubicBezTo>
                    <a:cubicBezTo>
                      <a:pt x="7641" y="2260"/>
                      <a:pt x="7806" y="1973"/>
                      <a:pt x="7806" y="1767"/>
                    </a:cubicBezTo>
                    <a:cubicBezTo>
                      <a:pt x="7395" y="1521"/>
                      <a:pt x="7189" y="1316"/>
                      <a:pt x="6861" y="1151"/>
                    </a:cubicBezTo>
                    <a:cubicBezTo>
                      <a:pt x="6655" y="1028"/>
                      <a:pt x="6409" y="946"/>
                      <a:pt x="6204" y="823"/>
                    </a:cubicBezTo>
                    <a:cubicBezTo>
                      <a:pt x="6162" y="1110"/>
                      <a:pt x="6162" y="1357"/>
                      <a:pt x="6121" y="1603"/>
                    </a:cubicBezTo>
                    <a:cubicBezTo>
                      <a:pt x="6450" y="1767"/>
                      <a:pt x="6779" y="1850"/>
                      <a:pt x="7066" y="2014"/>
                    </a:cubicBezTo>
                    <a:cubicBezTo>
                      <a:pt x="6738" y="2178"/>
                      <a:pt x="6368" y="2260"/>
                      <a:pt x="6204" y="2178"/>
                    </a:cubicBezTo>
                    <a:cubicBezTo>
                      <a:pt x="5752" y="1850"/>
                      <a:pt x="5382" y="1521"/>
                      <a:pt x="4930" y="1192"/>
                    </a:cubicBezTo>
                    <a:cubicBezTo>
                      <a:pt x="3985" y="1562"/>
                      <a:pt x="3985" y="1562"/>
                      <a:pt x="4519" y="2589"/>
                    </a:cubicBezTo>
                    <a:cubicBezTo>
                      <a:pt x="4150" y="3246"/>
                      <a:pt x="3780" y="3821"/>
                      <a:pt x="3492" y="4438"/>
                    </a:cubicBezTo>
                    <a:cubicBezTo>
                      <a:pt x="3123" y="4314"/>
                      <a:pt x="2753" y="4273"/>
                      <a:pt x="2630" y="4232"/>
                    </a:cubicBezTo>
                    <a:cubicBezTo>
                      <a:pt x="2671" y="3904"/>
                      <a:pt x="2712" y="3657"/>
                      <a:pt x="2712" y="3411"/>
                    </a:cubicBezTo>
                    <a:cubicBezTo>
                      <a:pt x="2383" y="3370"/>
                      <a:pt x="1931" y="3246"/>
                      <a:pt x="1603" y="341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72" name="Google Shape;18272;p42"/>
              <p:cNvSpPr/>
              <p:nvPr/>
            </p:nvSpPr>
            <p:spPr>
              <a:xfrm>
                <a:off x="2467700" y="38542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73" name="Google Shape;18273;p42"/>
              <p:cNvSpPr/>
              <p:nvPr/>
            </p:nvSpPr>
            <p:spPr>
              <a:xfrm>
                <a:off x="2328025" y="3817225"/>
                <a:ext cx="261900" cy="119150"/>
              </a:xfrm>
              <a:custGeom>
                <a:avLst/>
                <a:gdLst/>
                <a:ahLst/>
                <a:cxnLst/>
                <a:rect l="l" t="t" r="r" b="b"/>
                <a:pathLst>
                  <a:path w="10476" h="4766" extrusionOk="0">
                    <a:moveTo>
                      <a:pt x="8011" y="2671"/>
                    </a:moveTo>
                    <a:cubicBezTo>
                      <a:pt x="9285" y="2219"/>
                      <a:pt x="10230" y="1767"/>
                      <a:pt x="10476" y="863"/>
                    </a:cubicBezTo>
                    <a:cubicBezTo>
                      <a:pt x="9490" y="986"/>
                      <a:pt x="8545" y="1069"/>
                      <a:pt x="7436" y="1233"/>
                    </a:cubicBezTo>
                    <a:cubicBezTo>
                      <a:pt x="7477" y="1315"/>
                      <a:pt x="7559" y="1561"/>
                      <a:pt x="7641" y="1685"/>
                    </a:cubicBezTo>
                    <a:cubicBezTo>
                      <a:pt x="7929" y="2137"/>
                      <a:pt x="7806" y="2342"/>
                      <a:pt x="7149" y="2301"/>
                    </a:cubicBezTo>
                    <a:cubicBezTo>
                      <a:pt x="6532" y="2260"/>
                      <a:pt x="6738" y="2671"/>
                      <a:pt x="6204" y="2712"/>
                    </a:cubicBezTo>
                    <a:cubicBezTo>
                      <a:pt x="6080" y="2671"/>
                      <a:pt x="5875" y="2630"/>
                      <a:pt x="5711" y="2547"/>
                    </a:cubicBezTo>
                    <a:cubicBezTo>
                      <a:pt x="5711" y="2506"/>
                      <a:pt x="5752" y="2465"/>
                      <a:pt x="5793" y="2424"/>
                    </a:cubicBezTo>
                    <a:cubicBezTo>
                      <a:pt x="5259" y="2260"/>
                      <a:pt x="4725" y="2096"/>
                      <a:pt x="4068" y="1890"/>
                    </a:cubicBezTo>
                    <a:cubicBezTo>
                      <a:pt x="4437" y="1315"/>
                      <a:pt x="4971" y="1274"/>
                      <a:pt x="5670" y="1479"/>
                    </a:cubicBezTo>
                    <a:cubicBezTo>
                      <a:pt x="5711" y="1192"/>
                      <a:pt x="5998" y="1027"/>
                      <a:pt x="6409" y="863"/>
                    </a:cubicBezTo>
                    <a:cubicBezTo>
                      <a:pt x="7231" y="617"/>
                      <a:pt x="7190" y="493"/>
                      <a:pt x="6450" y="0"/>
                    </a:cubicBezTo>
                    <a:lnTo>
                      <a:pt x="6450" y="0"/>
                    </a:lnTo>
                    <a:lnTo>
                      <a:pt x="6409" y="0"/>
                    </a:lnTo>
                    <a:lnTo>
                      <a:pt x="6409" y="0"/>
                    </a:lnTo>
                    <a:cubicBezTo>
                      <a:pt x="6080" y="83"/>
                      <a:pt x="5711" y="165"/>
                      <a:pt x="5382" y="288"/>
                    </a:cubicBezTo>
                    <a:cubicBezTo>
                      <a:pt x="4519" y="781"/>
                      <a:pt x="4560" y="781"/>
                      <a:pt x="3862" y="576"/>
                    </a:cubicBezTo>
                    <a:cubicBezTo>
                      <a:pt x="3821" y="576"/>
                      <a:pt x="3698" y="576"/>
                      <a:pt x="3533" y="617"/>
                    </a:cubicBezTo>
                    <a:lnTo>
                      <a:pt x="3533" y="1274"/>
                    </a:lnTo>
                    <a:cubicBezTo>
                      <a:pt x="2630" y="1356"/>
                      <a:pt x="1972" y="1069"/>
                      <a:pt x="2096" y="781"/>
                    </a:cubicBezTo>
                    <a:cubicBezTo>
                      <a:pt x="2383" y="822"/>
                      <a:pt x="2630" y="945"/>
                      <a:pt x="3041" y="1027"/>
                    </a:cubicBezTo>
                    <a:cubicBezTo>
                      <a:pt x="2917" y="740"/>
                      <a:pt x="2876" y="534"/>
                      <a:pt x="2712" y="411"/>
                    </a:cubicBezTo>
                    <a:cubicBezTo>
                      <a:pt x="2589" y="247"/>
                      <a:pt x="2260" y="42"/>
                      <a:pt x="2055" y="42"/>
                    </a:cubicBezTo>
                    <a:cubicBezTo>
                      <a:pt x="1849" y="42"/>
                      <a:pt x="1603" y="329"/>
                      <a:pt x="1479" y="452"/>
                    </a:cubicBezTo>
                    <a:cubicBezTo>
                      <a:pt x="1274" y="740"/>
                      <a:pt x="1151" y="986"/>
                      <a:pt x="987" y="1274"/>
                    </a:cubicBezTo>
                    <a:cubicBezTo>
                      <a:pt x="781" y="1603"/>
                      <a:pt x="617" y="1849"/>
                      <a:pt x="411" y="2178"/>
                    </a:cubicBezTo>
                    <a:cubicBezTo>
                      <a:pt x="1438" y="2671"/>
                      <a:pt x="2835" y="2219"/>
                      <a:pt x="3492" y="3040"/>
                    </a:cubicBezTo>
                    <a:lnTo>
                      <a:pt x="3492" y="3040"/>
                    </a:lnTo>
                    <a:cubicBezTo>
                      <a:pt x="3492" y="3081"/>
                      <a:pt x="3451" y="3081"/>
                      <a:pt x="3451" y="3123"/>
                    </a:cubicBezTo>
                    <a:cubicBezTo>
                      <a:pt x="740" y="2506"/>
                      <a:pt x="740" y="2506"/>
                      <a:pt x="1" y="3328"/>
                    </a:cubicBezTo>
                    <a:cubicBezTo>
                      <a:pt x="740" y="3533"/>
                      <a:pt x="1479" y="3739"/>
                      <a:pt x="2260" y="3903"/>
                    </a:cubicBezTo>
                    <a:cubicBezTo>
                      <a:pt x="1890" y="4026"/>
                      <a:pt x="1603" y="4314"/>
                      <a:pt x="1972" y="4766"/>
                    </a:cubicBezTo>
                    <a:cubicBezTo>
                      <a:pt x="2260" y="4232"/>
                      <a:pt x="2712" y="4067"/>
                      <a:pt x="3451" y="4108"/>
                    </a:cubicBezTo>
                    <a:cubicBezTo>
                      <a:pt x="4150" y="4150"/>
                      <a:pt x="4889" y="4150"/>
                      <a:pt x="5587" y="4150"/>
                    </a:cubicBezTo>
                    <a:lnTo>
                      <a:pt x="5587" y="4150"/>
                    </a:lnTo>
                    <a:lnTo>
                      <a:pt x="5587" y="4150"/>
                    </a:lnTo>
                    <a:lnTo>
                      <a:pt x="5546" y="4150"/>
                    </a:lnTo>
                    <a:cubicBezTo>
                      <a:pt x="6409" y="3821"/>
                      <a:pt x="6409" y="3821"/>
                      <a:pt x="6614" y="4273"/>
                    </a:cubicBezTo>
                    <a:cubicBezTo>
                      <a:pt x="7107" y="4232"/>
                      <a:pt x="7559" y="4150"/>
                      <a:pt x="8052" y="4067"/>
                    </a:cubicBezTo>
                    <a:lnTo>
                      <a:pt x="8052" y="3287"/>
                    </a:lnTo>
                    <a:cubicBezTo>
                      <a:pt x="8586" y="3246"/>
                      <a:pt x="8997" y="3246"/>
                      <a:pt x="9408" y="3205"/>
                    </a:cubicBezTo>
                    <a:cubicBezTo>
                      <a:pt x="9572" y="2588"/>
                      <a:pt x="8792" y="2794"/>
                      <a:pt x="8011" y="2671"/>
                    </a:cubicBezTo>
                    <a:close/>
                    <a:moveTo>
                      <a:pt x="5053" y="3492"/>
                    </a:moveTo>
                    <a:cubicBezTo>
                      <a:pt x="5177" y="3410"/>
                      <a:pt x="5300" y="3246"/>
                      <a:pt x="5464" y="3040"/>
                    </a:cubicBezTo>
                    <a:cubicBezTo>
                      <a:pt x="5382" y="3287"/>
                      <a:pt x="5259" y="3369"/>
                      <a:pt x="5053" y="349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74" name="Google Shape;18274;p42"/>
              <p:cNvSpPr/>
              <p:nvPr/>
            </p:nvSpPr>
            <p:spPr>
              <a:xfrm>
                <a:off x="3647725" y="18238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75" name="Google Shape;18275;p42"/>
              <p:cNvSpPr/>
              <p:nvPr/>
            </p:nvSpPr>
            <p:spPr>
              <a:xfrm>
                <a:off x="3738100" y="3879875"/>
                <a:ext cx="25" cy="2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83" extrusionOk="0">
                    <a:moveTo>
                      <a:pt x="0" y="82"/>
                    </a:moveTo>
                    <a:cubicBezTo>
                      <a:pt x="0" y="0"/>
                      <a:pt x="0" y="0"/>
                      <a:pt x="0" y="82"/>
                    </a:cubicBezTo>
                    <a:cubicBezTo>
                      <a:pt x="0" y="0"/>
                      <a:pt x="0" y="0"/>
                      <a:pt x="0" y="8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76" name="Google Shape;18276;p42"/>
              <p:cNvSpPr/>
              <p:nvPr/>
            </p:nvSpPr>
            <p:spPr>
              <a:xfrm>
                <a:off x="3635400" y="3713500"/>
                <a:ext cx="2578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312" h="6656" extrusionOk="0">
                    <a:moveTo>
                      <a:pt x="2137" y="452"/>
                    </a:moveTo>
                    <a:cubicBezTo>
                      <a:pt x="2301" y="904"/>
                      <a:pt x="2383" y="1233"/>
                      <a:pt x="2506" y="1479"/>
                    </a:cubicBezTo>
                    <a:cubicBezTo>
                      <a:pt x="2137" y="1726"/>
                      <a:pt x="1808" y="2013"/>
                      <a:pt x="1356" y="2342"/>
                    </a:cubicBezTo>
                    <a:cubicBezTo>
                      <a:pt x="1767" y="2301"/>
                      <a:pt x="2054" y="2301"/>
                      <a:pt x="2342" y="2301"/>
                    </a:cubicBezTo>
                    <a:cubicBezTo>
                      <a:pt x="2465" y="2753"/>
                      <a:pt x="2301" y="2958"/>
                      <a:pt x="1685" y="2917"/>
                    </a:cubicBezTo>
                    <a:cubicBezTo>
                      <a:pt x="1356" y="2876"/>
                      <a:pt x="1068" y="2712"/>
                      <a:pt x="822" y="2753"/>
                    </a:cubicBezTo>
                    <a:cubicBezTo>
                      <a:pt x="493" y="2835"/>
                      <a:pt x="83" y="2958"/>
                      <a:pt x="41" y="3164"/>
                    </a:cubicBezTo>
                    <a:cubicBezTo>
                      <a:pt x="0" y="3369"/>
                      <a:pt x="206" y="3698"/>
                      <a:pt x="452" y="3903"/>
                    </a:cubicBezTo>
                    <a:cubicBezTo>
                      <a:pt x="534" y="3985"/>
                      <a:pt x="1151" y="3944"/>
                      <a:pt x="1233" y="3821"/>
                    </a:cubicBezTo>
                    <a:cubicBezTo>
                      <a:pt x="1561" y="3328"/>
                      <a:pt x="2137" y="3985"/>
                      <a:pt x="2506" y="3698"/>
                    </a:cubicBezTo>
                    <a:cubicBezTo>
                      <a:pt x="2671" y="3492"/>
                      <a:pt x="2794" y="3205"/>
                      <a:pt x="3081" y="2958"/>
                    </a:cubicBezTo>
                    <a:cubicBezTo>
                      <a:pt x="3821" y="3369"/>
                      <a:pt x="3533" y="3944"/>
                      <a:pt x="3615" y="4355"/>
                    </a:cubicBezTo>
                    <a:cubicBezTo>
                      <a:pt x="4355" y="4396"/>
                      <a:pt x="4725" y="4766"/>
                      <a:pt x="5053" y="5218"/>
                    </a:cubicBezTo>
                    <a:cubicBezTo>
                      <a:pt x="4519" y="5628"/>
                      <a:pt x="4026" y="6080"/>
                      <a:pt x="4149" y="6655"/>
                    </a:cubicBezTo>
                    <a:cubicBezTo>
                      <a:pt x="4766" y="6286"/>
                      <a:pt x="5012" y="5669"/>
                      <a:pt x="5834" y="5423"/>
                    </a:cubicBezTo>
                    <a:cubicBezTo>
                      <a:pt x="6245" y="5259"/>
                      <a:pt x="6614" y="4766"/>
                      <a:pt x="6573" y="4519"/>
                    </a:cubicBezTo>
                    <a:cubicBezTo>
                      <a:pt x="6450" y="4026"/>
                      <a:pt x="6655" y="3698"/>
                      <a:pt x="7025" y="3369"/>
                    </a:cubicBezTo>
                    <a:cubicBezTo>
                      <a:pt x="6245" y="2671"/>
                      <a:pt x="6245" y="2671"/>
                      <a:pt x="7189" y="2137"/>
                    </a:cubicBezTo>
                    <a:cubicBezTo>
                      <a:pt x="8093" y="2547"/>
                      <a:pt x="8052" y="3164"/>
                      <a:pt x="7641" y="3862"/>
                    </a:cubicBezTo>
                    <a:cubicBezTo>
                      <a:pt x="8915" y="3739"/>
                      <a:pt x="9695" y="3328"/>
                      <a:pt x="10311" y="2671"/>
                    </a:cubicBezTo>
                    <a:cubicBezTo>
                      <a:pt x="9901" y="2588"/>
                      <a:pt x="9572" y="2465"/>
                      <a:pt x="9284" y="2506"/>
                    </a:cubicBezTo>
                    <a:cubicBezTo>
                      <a:pt x="8709" y="2547"/>
                      <a:pt x="8463" y="2465"/>
                      <a:pt x="8052" y="2137"/>
                    </a:cubicBezTo>
                    <a:cubicBezTo>
                      <a:pt x="7641" y="1808"/>
                      <a:pt x="6984" y="1561"/>
                      <a:pt x="6368" y="1315"/>
                    </a:cubicBezTo>
                    <a:cubicBezTo>
                      <a:pt x="6039" y="1644"/>
                      <a:pt x="5875" y="1849"/>
                      <a:pt x="5669" y="2054"/>
                    </a:cubicBezTo>
                    <a:cubicBezTo>
                      <a:pt x="5341" y="1931"/>
                      <a:pt x="5053" y="1890"/>
                      <a:pt x="4807" y="1767"/>
                    </a:cubicBezTo>
                    <a:cubicBezTo>
                      <a:pt x="4437" y="2054"/>
                      <a:pt x="4108" y="2260"/>
                      <a:pt x="3739" y="2465"/>
                    </a:cubicBezTo>
                    <a:cubicBezTo>
                      <a:pt x="3369" y="1931"/>
                      <a:pt x="3369" y="1931"/>
                      <a:pt x="3698" y="1644"/>
                    </a:cubicBezTo>
                    <a:cubicBezTo>
                      <a:pt x="4108" y="1151"/>
                      <a:pt x="4437" y="658"/>
                      <a:pt x="4848" y="41"/>
                    </a:cubicBezTo>
                    <a:cubicBezTo>
                      <a:pt x="3698" y="0"/>
                      <a:pt x="3369" y="986"/>
                      <a:pt x="2137" y="452"/>
                    </a:cubicBezTo>
                    <a:close/>
                    <a:moveTo>
                      <a:pt x="5259" y="2753"/>
                    </a:moveTo>
                    <a:cubicBezTo>
                      <a:pt x="6491" y="3246"/>
                      <a:pt x="5218" y="3944"/>
                      <a:pt x="5752" y="4396"/>
                    </a:cubicBezTo>
                    <a:cubicBezTo>
                      <a:pt x="4766" y="3985"/>
                      <a:pt x="5053" y="3410"/>
                      <a:pt x="5259" y="275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77" name="Google Shape;18277;p42"/>
              <p:cNvSpPr/>
              <p:nvPr/>
            </p:nvSpPr>
            <p:spPr>
              <a:xfrm>
                <a:off x="3057200" y="1874125"/>
                <a:ext cx="234175" cy="155100"/>
              </a:xfrm>
              <a:custGeom>
                <a:avLst/>
                <a:gdLst/>
                <a:ahLst/>
                <a:cxnLst/>
                <a:rect l="l" t="t" r="r" b="b"/>
                <a:pathLst>
                  <a:path w="9367" h="6204" extrusionOk="0">
                    <a:moveTo>
                      <a:pt x="863" y="3451"/>
                    </a:moveTo>
                    <a:cubicBezTo>
                      <a:pt x="1808" y="3164"/>
                      <a:pt x="1808" y="3205"/>
                      <a:pt x="2629" y="3739"/>
                    </a:cubicBezTo>
                    <a:cubicBezTo>
                      <a:pt x="2794" y="3821"/>
                      <a:pt x="3122" y="3821"/>
                      <a:pt x="3533" y="3944"/>
                    </a:cubicBezTo>
                    <a:cubicBezTo>
                      <a:pt x="2260" y="4478"/>
                      <a:pt x="3328" y="5382"/>
                      <a:pt x="2629" y="5998"/>
                    </a:cubicBezTo>
                    <a:cubicBezTo>
                      <a:pt x="3205" y="6081"/>
                      <a:pt x="3615" y="6163"/>
                      <a:pt x="3985" y="6204"/>
                    </a:cubicBezTo>
                    <a:cubicBezTo>
                      <a:pt x="3656" y="5505"/>
                      <a:pt x="3451" y="4848"/>
                      <a:pt x="4108" y="4191"/>
                    </a:cubicBezTo>
                    <a:cubicBezTo>
                      <a:pt x="4396" y="4191"/>
                      <a:pt x="4766" y="4232"/>
                      <a:pt x="5094" y="4273"/>
                    </a:cubicBezTo>
                    <a:cubicBezTo>
                      <a:pt x="5259" y="4068"/>
                      <a:pt x="5341" y="3862"/>
                      <a:pt x="5423" y="3698"/>
                    </a:cubicBezTo>
                    <a:cubicBezTo>
                      <a:pt x="5135" y="3534"/>
                      <a:pt x="4889" y="3410"/>
                      <a:pt x="4560" y="3246"/>
                    </a:cubicBezTo>
                    <a:cubicBezTo>
                      <a:pt x="5998" y="2753"/>
                      <a:pt x="6162" y="2835"/>
                      <a:pt x="5382" y="2014"/>
                    </a:cubicBezTo>
                    <a:cubicBezTo>
                      <a:pt x="5834" y="1890"/>
                      <a:pt x="6245" y="1973"/>
                      <a:pt x="6327" y="2301"/>
                    </a:cubicBezTo>
                    <a:cubicBezTo>
                      <a:pt x="6409" y="2712"/>
                      <a:pt x="6286" y="3041"/>
                      <a:pt x="6286" y="3451"/>
                    </a:cubicBezTo>
                    <a:lnTo>
                      <a:pt x="6286" y="4068"/>
                    </a:lnTo>
                    <a:cubicBezTo>
                      <a:pt x="6614" y="4027"/>
                      <a:pt x="6779" y="4027"/>
                      <a:pt x="6943" y="4027"/>
                    </a:cubicBezTo>
                    <a:cubicBezTo>
                      <a:pt x="7148" y="4027"/>
                      <a:pt x="7354" y="4027"/>
                      <a:pt x="7559" y="4068"/>
                    </a:cubicBezTo>
                    <a:cubicBezTo>
                      <a:pt x="8586" y="4232"/>
                      <a:pt x="8833" y="4150"/>
                      <a:pt x="9284" y="3451"/>
                    </a:cubicBezTo>
                    <a:cubicBezTo>
                      <a:pt x="9367" y="3410"/>
                      <a:pt x="9284" y="3328"/>
                      <a:pt x="9284" y="3164"/>
                    </a:cubicBezTo>
                    <a:lnTo>
                      <a:pt x="8586" y="3534"/>
                    </a:lnTo>
                    <a:cubicBezTo>
                      <a:pt x="7847" y="3328"/>
                      <a:pt x="7764" y="2959"/>
                      <a:pt x="7888" y="2671"/>
                    </a:cubicBezTo>
                    <a:cubicBezTo>
                      <a:pt x="7354" y="2219"/>
                      <a:pt x="6820" y="1973"/>
                      <a:pt x="6409" y="1685"/>
                    </a:cubicBezTo>
                    <a:cubicBezTo>
                      <a:pt x="5793" y="1274"/>
                      <a:pt x="6121" y="863"/>
                      <a:pt x="6655" y="535"/>
                    </a:cubicBezTo>
                    <a:cubicBezTo>
                      <a:pt x="6162" y="329"/>
                      <a:pt x="5752" y="206"/>
                      <a:pt x="5176" y="1"/>
                    </a:cubicBezTo>
                    <a:cubicBezTo>
                      <a:pt x="4889" y="329"/>
                      <a:pt x="4601" y="699"/>
                      <a:pt x="4355" y="1069"/>
                    </a:cubicBezTo>
                    <a:cubicBezTo>
                      <a:pt x="2753" y="1397"/>
                      <a:pt x="2753" y="1480"/>
                      <a:pt x="1479" y="2301"/>
                    </a:cubicBezTo>
                    <a:cubicBezTo>
                      <a:pt x="1274" y="2466"/>
                      <a:pt x="986" y="2507"/>
                      <a:pt x="699" y="2548"/>
                    </a:cubicBezTo>
                    <a:cubicBezTo>
                      <a:pt x="493" y="2589"/>
                      <a:pt x="247" y="2671"/>
                      <a:pt x="0" y="2712"/>
                    </a:cubicBezTo>
                    <a:cubicBezTo>
                      <a:pt x="247" y="2959"/>
                      <a:pt x="575" y="3205"/>
                      <a:pt x="863" y="3451"/>
                    </a:cubicBezTo>
                    <a:close/>
                    <a:moveTo>
                      <a:pt x="3451" y="1767"/>
                    </a:moveTo>
                    <a:cubicBezTo>
                      <a:pt x="3739" y="2589"/>
                      <a:pt x="3656" y="2753"/>
                      <a:pt x="2465" y="2794"/>
                    </a:cubicBezTo>
                    <a:cubicBezTo>
                      <a:pt x="2588" y="2301"/>
                      <a:pt x="2712" y="1931"/>
                      <a:pt x="3451" y="1767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78" name="Google Shape;18278;p42"/>
              <p:cNvSpPr/>
              <p:nvPr/>
            </p:nvSpPr>
            <p:spPr>
              <a:xfrm>
                <a:off x="3537825" y="1242525"/>
                <a:ext cx="105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42" h="42" extrusionOk="0">
                    <a:moveTo>
                      <a:pt x="42" y="0"/>
                    </a:moveTo>
                    <a:cubicBezTo>
                      <a:pt x="42" y="41"/>
                      <a:pt x="1" y="41"/>
                      <a:pt x="42" y="0"/>
                    </a:cubicBezTo>
                    <a:cubicBezTo>
                      <a:pt x="1" y="41"/>
                      <a:pt x="1" y="41"/>
                      <a:pt x="42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79" name="Google Shape;18279;p42"/>
              <p:cNvSpPr/>
              <p:nvPr/>
            </p:nvSpPr>
            <p:spPr>
              <a:xfrm>
                <a:off x="3282100" y="1213775"/>
                <a:ext cx="252675" cy="101700"/>
              </a:xfrm>
              <a:custGeom>
                <a:avLst/>
                <a:gdLst/>
                <a:ahLst/>
                <a:cxnLst/>
                <a:rect l="l" t="t" r="r" b="b"/>
                <a:pathLst>
                  <a:path w="10107" h="4068" extrusionOk="0">
                    <a:moveTo>
                      <a:pt x="576" y="945"/>
                    </a:moveTo>
                    <a:cubicBezTo>
                      <a:pt x="371" y="1068"/>
                      <a:pt x="1" y="1233"/>
                      <a:pt x="42" y="1397"/>
                    </a:cubicBezTo>
                    <a:cubicBezTo>
                      <a:pt x="83" y="1602"/>
                      <a:pt x="371" y="1808"/>
                      <a:pt x="617" y="1890"/>
                    </a:cubicBezTo>
                    <a:cubicBezTo>
                      <a:pt x="1398" y="2260"/>
                      <a:pt x="2260" y="2219"/>
                      <a:pt x="3123" y="2013"/>
                    </a:cubicBezTo>
                    <a:cubicBezTo>
                      <a:pt x="3205" y="2260"/>
                      <a:pt x="3328" y="2465"/>
                      <a:pt x="3452" y="2670"/>
                    </a:cubicBezTo>
                    <a:cubicBezTo>
                      <a:pt x="4930" y="2424"/>
                      <a:pt x="6040" y="2835"/>
                      <a:pt x="7108" y="4067"/>
                    </a:cubicBezTo>
                    <a:cubicBezTo>
                      <a:pt x="7026" y="3697"/>
                      <a:pt x="6984" y="3451"/>
                      <a:pt x="6902" y="3204"/>
                    </a:cubicBezTo>
                    <a:cubicBezTo>
                      <a:pt x="6861" y="2917"/>
                      <a:pt x="6779" y="2629"/>
                      <a:pt x="6656" y="2095"/>
                    </a:cubicBezTo>
                    <a:cubicBezTo>
                      <a:pt x="7313" y="2506"/>
                      <a:pt x="7436" y="3081"/>
                      <a:pt x="8258" y="2999"/>
                    </a:cubicBezTo>
                    <a:cubicBezTo>
                      <a:pt x="8217" y="2711"/>
                      <a:pt x="8217" y="2506"/>
                      <a:pt x="8135" y="2260"/>
                    </a:cubicBezTo>
                    <a:cubicBezTo>
                      <a:pt x="8751" y="2424"/>
                      <a:pt x="9326" y="2588"/>
                      <a:pt x="9901" y="2670"/>
                    </a:cubicBezTo>
                    <a:cubicBezTo>
                      <a:pt x="10107" y="2177"/>
                      <a:pt x="9531" y="2013"/>
                      <a:pt x="8874" y="1684"/>
                    </a:cubicBezTo>
                    <a:cubicBezTo>
                      <a:pt x="9408" y="1479"/>
                      <a:pt x="9737" y="1315"/>
                      <a:pt x="10107" y="1191"/>
                    </a:cubicBezTo>
                    <a:cubicBezTo>
                      <a:pt x="9860" y="1068"/>
                      <a:pt x="9449" y="863"/>
                      <a:pt x="9408" y="945"/>
                    </a:cubicBezTo>
                    <a:cubicBezTo>
                      <a:pt x="8833" y="1315"/>
                      <a:pt x="8340" y="1027"/>
                      <a:pt x="7888" y="863"/>
                    </a:cubicBezTo>
                    <a:cubicBezTo>
                      <a:pt x="7108" y="1479"/>
                      <a:pt x="6574" y="1684"/>
                      <a:pt x="5259" y="1849"/>
                    </a:cubicBezTo>
                    <a:cubicBezTo>
                      <a:pt x="5752" y="1438"/>
                      <a:pt x="6204" y="986"/>
                      <a:pt x="6738" y="534"/>
                    </a:cubicBezTo>
                    <a:cubicBezTo>
                      <a:pt x="5957" y="329"/>
                      <a:pt x="5341" y="164"/>
                      <a:pt x="4725" y="0"/>
                    </a:cubicBezTo>
                    <a:cubicBezTo>
                      <a:pt x="4561" y="452"/>
                      <a:pt x="4396" y="863"/>
                      <a:pt x="4191" y="1479"/>
                    </a:cubicBezTo>
                    <a:cubicBezTo>
                      <a:pt x="3657" y="1150"/>
                      <a:pt x="3287" y="945"/>
                      <a:pt x="2918" y="657"/>
                    </a:cubicBezTo>
                    <a:cubicBezTo>
                      <a:pt x="2712" y="1068"/>
                      <a:pt x="2342" y="1397"/>
                      <a:pt x="1521" y="1397"/>
                    </a:cubicBezTo>
                    <a:cubicBezTo>
                      <a:pt x="2096" y="863"/>
                      <a:pt x="1480" y="740"/>
                      <a:pt x="1110" y="534"/>
                    </a:cubicBezTo>
                    <a:cubicBezTo>
                      <a:pt x="1028" y="657"/>
                      <a:pt x="781" y="781"/>
                      <a:pt x="576" y="945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80" name="Google Shape;18280;p42"/>
              <p:cNvSpPr/>
              <p:nvPr/>
            </p:nvSpPr>
            <p:spPr>
              <a:xfrm>
                <a:off x="3355025" y="1932675"/>
                <a:ext cx="2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1" h="42" extrusionOk="0">
                    <a:moveTo>
                      <a:pt x="1" y="41"/>
                    </a:moveTo>
                    <a:cubicBezTo>
                      <a:pt x="1" y="41"/>
                      <a:pt x="1" y="0"/>
                      <a:pt x="1" y="41"/>
                    </a:cubicBezTo>
                    <a:cubicBezTo>
                      <a:pt x="1" y="0"/>
                      <a:pt x="1" y="0"/>
                      <a:pt x="1" y="4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81" name="Google Shape;18281;p42"/>
              <p:cNvSpPr/>
              <p:nvPr/>
            </p:nvSpPr>
            <p:spPr>
              <a:xfrm>
                <a:off x="2578625" y="3872675"/>
                <a:ext cx="170500" cy="1089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4356" extrusionOk="0">
                    <a:moveTo>
                      <a:pt x="5505" y="3328"/>
                    </a:moveTo>
                    <a:cubicBezTo>
                      <a:pt x="5710" y="3369"/>
                      <a:pt x="5957" y="3369"/>
                      <a:pt x="6326" y="3369"/>
                    </a:cubicBezTo>
                    <a:cubicBezTo>
                      <a:pt x="6080" y="3041"/>
                      <a:pt x="5916" y="2835"/>
                      <a:pt x="5751" y="2548"/>
                    </a:cubicBezTo>
                    <a:cubicBezTo>
                      <a:pt x="6039" y="2466"/>
                      <a:pt x="6326" y="2342"/>
                      <a:pt x="6819" y="2219"/>
                    </a:cubicBezTo>
                    <a:cubicBezTo>
                      <a:pt x="5833" y="2014"/>
                      <a:pt x="6532" y="1110"/>
                      <a:pt x="5382" y="1069"/>
                    </a:cubicBezTo>
                    <a:cubicBezTo>
                      <a:pt x="5546" y="781"/>
                      <a:pt x="5669" y="494"/>
                      <a:pt x="5998" y="1"/>
                    </a:cubicBezTo>
                    <a:cubicBezTo>
                      <a:pt x="5341" y="288"/>
                      <a:pt x="4930" y="494"/>
                      <a:pt x="4519" y="658"/>
                    </a:cubicBezTo>
                    <a:cubicBezTo>
                      <a:pt x="4396" y="699"/>
                      <a:pt x="4190" y="781"/>
                      <a:pt x="4190" y="781"/>
                    </a:cubicBezTo>
                    <a:cubicBezTo>
                      <a:pt x="3738" y="412"/>
                      <a:pt x="3122" y="781"/>
                      <a:pt x="2547" y="699"/>
                    </a:cubicBezTo>
                    <a:cubicBezTo>
                      <a:pt x="2752" y="905"/>
                      <a:pt x="2958" y="1069"/>
                      <a:pt x="3287" y="1397"/>
                    </a:cubicBezTo>
                    <a:cubicBezTo>
                      <a:pt x="2711" y="1480"/>
                      <a:pt x="2301" y="1521"/>
                      <a:pt x="1849" y="1644"/>
                    </a:cubicBezTo>
                    <a:cubicBezTo>
                      <a:pt x="2095" y="1849"/>
                      <a:pt x="2342" y="2055"/>
                      <a:pt x="2670" y="2301"/>
                    </a:cubicBezTo>
                    <a:cubicBezTo>
                      <a:pt x="1808" y="2630"/>
                      <a:pt x="1027" y="2876"/>
                      <a:pt x="0" y="2342"/>
                    </a:cubicBezTo>
                    <a:cubicBezTo>
                      <a:pt x="452" y="3452"/>
                      <a:pt x="1561" y="3287"/>
                      <a:pt x="2506" y="3328"/>
                    </a:cubicBezTo>
                    <a:cubicBezTo>
                      <a:pt x="3122" y="4314"/>
                      <a:pt x="3328" y="4355"/>
                      <a:pt x="4355" y="3657"/>
                    </a:cubicBezTo>
                    <a:cubicBezTo>
                      <a:pt x="4683" y="3369"/>
                      <a:pt x="5012" y="3205"/>
                      <a:pt x="5505" y="3328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82" name="Google Shape;18282;p42"/>
              <p:cNvSpPr/>
              <p:nvPr/>
            </p:nvSpPr>
            <p:spPr>
              <a:xfrm>
                <a:off x="2629975" y="2316775"/>
                <a:ext cx="183850" cy="96550"/>
              </a:xfrm>
              <a:custGeom>
                <a:avLst/>
                <a:gdLst/>
                <a:ahLst/>
                <a:cxnLst/>
                <a:rect l="l" t="t" r="r" b="b"/>
                <a:pathLst>
                  <a:path w="7354" h="3862" extrusionOk="0">
                    <a:moveTo>
                      <a:pt x="863" y="2301"/>
                    </a:moveTo>
                    <a:lnTo>
                      <a:pt x="3328" y="2301"/>
                    </a:lnTo>
                    <a:cubicBezTo>
                      <a:pt x="3451" y="2712"/>
                      <a:pt x="3574" y="3122"/>
                      <a:pt x="3697" y="3533"/>
                    </a:cubicBezTo>
                    <a:cubicBezTo>
                      <a:pt x="3697" y="3574"/>
                      <a:pt x="3738" y="3574"/>
                      <a:pt x="3738" y="3574"/>
                    </a:cubicBezTo>
                    <a:cubicBezTo>
                      <a:pt x="4108" y="3533"/>
                      <a:pt x="4396" y="3451"/>
                      <a:pt x="4724" y="3533"/>
                    </a:cubicBezTo>
                    <a:cubicBezTo>
                      <a:pt x="5998" y="3862"/>
                      <a:pt x="5998" y="3862"/>
                      <a:pt x="6778" y="3122"/>
                    </a:cubicBezTo>
                    <a:cubicBezTo>
                      <a:pt x="6943" y="2958"/>
                      <a:pt x="7148" y="2835"/>
                      <a:pt x="7353" y="2671"/>
                    </a:cubicBezTo>
                    <a:cubicBezTo>
                      <a:pt x="6614" y="2506"/>
                      <a:pt x="6368" y="2424"/>
                      <a:pt x="6162" y="2095"/>
                    </a:cubicBezTo>
                    <a:cubicBezTo>
                      <a:pt x="5792" y="2136"/>
                      <a:pt x="5382" y="2219"/>
                      <a:pt x="4930" y="2301"/>
                    </a:cubicBezTo>
                    <a:cubicBezTo>
                      <a:pt x="5217" y="1479"/>
                      <a:pt x="3903" y="1726"/>
                      <a:pt x="3574" y="1274"/>
                    </a:cubicBezTo>
                    <a:lnTo>
                      <a:pt x="3738" y="1109"/>
                    </a:lnTo>
                    <a:cubicBezTo>
                      <a:pt x="4108" y="904"/>
                      <a:pt x="4519" y="781"/>
                      <a:pt x="4190" y="370"/>
                    </a:cubicBezTo>
                    <a:cubicBezTo>
                      <a:pt x="3903" y="41"/>
                      <a:pt x="3492" y="82"/>
                      <a:pt x="3040" y="206"/>
                    </a:cubicBezTo>
                    <a:cubicBezTo>
                      <a:pt x="2711" y="288"/>
                      <a:pt x="2342" y="370"/>
                      <a:pt x="2054" y="411"/>
                    </a:cubicBezTo>
                    <a:lnTo>
                      <a:pt x="2054" y="411"/>
                    </a:lnTo>
                    <a:lnTo>
                      <a:pt x="2054" y="411"/>
                    </a:lnTo>
                    <a:cubicBezTo>
                      <a:pt x="2136" y="493"/>
                      <a:pt x="2260" y="658"/>
                      <a:pt x="2465" y="863"/>
                    </a:cubicBezTo>
                    <a:cubicBezTo>
                      <a:pt x="1890" y="863"/>
                      <a:pt x="1397" y="1233"/>
                      <a:pt x="822" y="699"/>
                    </a:cubicBezTo>
                    <a:cubicBezTo>
                      <a:pt x="1315" y="616"/>
                      <a:pt x="1684" y="493"/>
                      <a:pt x="2095" y="411"/>
                    </a:cubicBezTo>
                    <a:lnTo>
                      <a:pt x="2095" y="411"/>
                    </a:lnTo>
                    <a:lnTo>
                      <a:pt x="2136" y="411"/>
                    </a:lnTo>
                    <a:lnTo>
                      <a:pt x="2136" y="41"/>
                    </a:lnTo>
                    <a:cubicBezTo>
                      <a:pt x="1315" y="0"/>
                      <a:pt x="822" y="124"/>
                      <a:pt x="452" y="658"/>
                    </a:cubicBezTo>
                    <a:cubicBezTo>
                      <a:pt x="0" y="1274"/>
                      <a:pt x="1109" y="1397"/>
                      <a:pt x="1191" y="1849"/>
                    </a:cubicBezTo>
                    <a:cubicBezTo>
                      <a:pt x="945" y="2013"/>
                      <a:pt x="781" y="2219"/>
                      <a:pt x="370" y="2506"/>
                    </a:cubicBezTo>
                    <a:cubicBezTo>
                      <a:pt x="616" y="2342"/>
                      <a:pt x="698" y="2301"/>
                      <a:pt x="863" y="230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83" name="Google Shape;18283;p42"/>
              <p:cNvSpPr/>
              <p:nvPr/>
            </p:nvSpPr>
            <p:spPr>
              <a:xfrm>
                <a:off x="2369100" y="3014100"/>
                <a:ext cx="1140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3370" extrusionOk="0">
                    <a:moveTo>
                      <a:pt x="3698" y="699"/>
                    </a:moveTo>
                    <a:cubicBezTo>
                      <a:pt x="3534" y="247"/>
                      <a:pt x="3123" y="1"/>
                      <a:pt x="2466" y="42"/>
                    </a:cubicBezTo>
                    <a:cubicBezTo>
                      <a:pt x="1726" y="83"/>
                      <a:pt x="905" y="124"/>
                      <a:pt x="576" y="699"/>
                    </a:cubicBezTo>
                    <a:cubicBezTo>
                      <a:pt x="1" y="1644"/>
                      <a:pt x="412" y="2671"/>
                      <a:pt x="1603" y="3369"/>
                    </a:cubicBezTo>
                    <a:cubicBezTo>
                      <a:pt x="2096" y="3205"/>
                      <a:pt x="2507" y="3000"/>
                      <a:pt x="2959" y="2917"/>
                    </a:cubicBezTo>
                    <a:cubicBezTo>
                      <a:pt x="4109" y="2630"/>
                      <a:pt x="4561" y="2137"/>
                      <a:pt x="4027" y="1151"/>
                    </a:cubicBezTo>
                    <a:cubicBezTo>
                      <a:pt x="3944" y="1028"/>
                      <a:pt x="3739" y="863"/>
                      <a:pt x="3698" y="699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84" name="Google Shape;18284;p42"/>
              <p:cNvSpPr/>
              <p:nvPr/>
            </p:nvSpPr>
            <p:spPr>
              <a:xfrm>
                <a:off x="4616175" y="932375"/>
                <a:ext cx="161275" cy="116075"/>
              </a:xfrm>
              <a:custGeom>
                <a:avLst/>
                <a:gdLst/>
                <a:ahLst/>
                <a:cxnLst/>
                <a:rect l="l" t="t" r="r" b="b"/>
                <a:pathLst>
                  <a:path w="6451" h="4643" extrusionOk="0">
                    <a:moveTo>
                      <a:pt x="124" y="534"/>
                    </a:moveTo>
                    <a:cubicBezTo>
                      <a:pt x="1233" y="740"/>
                      <a:pt x="1644" y="1315"/>
                      <a:pt x="1890" y="1972"/>
                    </a:cubicBezTo>
                    <a:cubicBezTo>
                      <a:pt x="2055" y="2260"/>
                      <a:pt x="2301" y="2588"/>
                      <a:pt x="2507" y="2958"/>
                    </a:cubicBezTo>
                    <a:cubicBezTo>
                      <a:pt x="2096" y="3246"/>
                      <a:pt x="1644" y="3574"/>
                      <a:pt x="1110" y="3903"/>
                    </a:cubicBezTo>
                    <a:cubicBezTo>
                      <a:pt x="1685" y="4026"/>
                      <a:pt x="2137" y="4067"/>
                      <a:pt x="2671" y="4108"/>
                    </a:cubicBezTo>
                    <a:cubicBezTo>
                      <a:pt x="2589" y="4273"/>
                      <a:pt x="2507" y="4437"/>
                      <a:pt x="2466" y="4560"/>
                    </a:cubicBezTo>
                    <a:cubicBezTo>
                      <a:pt x="3000" y="4642"/>
                      <a:pt x="3369" y="4560"/>
                      <a:pt x="3575" y="4231"/>
                    </a:cubicBezTo>
                    <a:cubicBezTo>
                      <a:pt x="3739" y="3862"/>
                      <a:pt x="4191" y="3821"/>
                      <a:pt x="4643" y="3862"/>
                    </a:cubicBezTo>
                    <a:cubicBezTo>
                      <a:pt x="4971" y="3862"/>
                      <a:pt x="5259" y="3903"/>
                      <a:pt x="5547" y="3944"/>
                    </a:cubicBezTo>
                    <a:cubicBezTo>
                      <a:pt x="5875" y="3739"/>
                      <a:pt x="6204" y="3615"/>
                      <a:pt x="6450" y="3451"/>
                    </a:cubicBezTo>
                    <a:lnTo>
                      <a:pt x="4766" y="3287"/>
                    </a:lnTo>
                    <a:cubicBezTo>
                      <a:pt x="4725" y="3081"/>
                      <a:pt x="4643" y="2835"/>
                      <a:pt x="4602" y="2588"/>
                    </a:cubicBezTo>
                    <a:cubicBezTo>
                      <a:pt x="4848" y="2506"/>
                      <a:pt x="5054" y="2506"/>
                      <a:pt x="5259" y="2465"/>
                    </a:cubicBezTo>
                    <a:cubicBezTo>
                      <a:pt x="5341" y="1643"/>
                      <a:pt x="3616" y="1972"/>
                      <a:pt x="3698" y="1233"/>
                    </a:cubicBezTo>
                    <a:cubicBezTo>
                      <a:pt x="3287" y="1356"/>
                      <a:pt x="2917" y="1479"/>
                      <a:pt x="2507" y="1602"/>
                    </a:cubicBezTo>
                    <a:cubicBezTo>
                      <a:pt x="1890" y="1027"/>
                      <a:pt x="1356" y="575"/>
                      <a:pt x="781" y="0"/>
                    </a:cubicBezTo>
                    <a:cubicBezTo>
                      <a:pt x="535" y="123"/>
                      <a:pt x="247" y="206"/>
                      <a:pt x="1" y="329"/>
                    </a:cubicBezTo>
                    <a:cubicBezTo>
                      <a:pt x="83" y="411"/>
                      <a:pt x="83" y="534"/>
                      <a:pt x="124" y="534"/>
                    </a:cubicBezTo>
                    <a:close/>
                    <a:moveTo>
                      <a:pt x="3575" y="2342"/>
                    </a:moveTo>
                    <a:cubicBezTo>
                      <a:pt x="3698" y="2342"/>
                      <a:pt x="3739" y="2383"/>
                      <a:pt x="3821" y="2424"/>
                    </a:cubicBezTo>
                    <a:cubicBezTo>
                      <a:pt x="3780" y="2465"/>
                      <a:pt x="3739" y="2547"/>
                      <a:pt x="3616" y="2547"/>
                    </a:cubicBezTo>
                    <a:cubicBezTo>
                      <a:pt x="3575" y="2547"/>
                      <a:pt x="3534" y="2465"/>
                      <a:pt x="3410" y="2465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85" name="Google Shape;18285;p42"/>
              <p:cNvSpPr/>
              <p:nvPr/>
            </p:nvSpPr>
            <p:spPr>
              <a:xfrm>
                <a:off x="4777425" y="1017600"/>
                <a:ext cx="105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42" h="42" extrusionOk="0">
                    <a:moveTo>
                      <a:pt x="41" y="1"/>
                    </a:moveTo>
                    <a:cubicBezTo>
                      <a:pt x="41" y="1"/>
                      <a:pt x="0" y="1"/>
                      <a:pt x="41" y="1"/>
                    </a:cubicBezTo>
                    <a:cubicBezTo>
                      <a:pt x="0" y="42"/>
                      <a:pt x="0" y="42"/>
                      <a:pt x="41" y="1"/>
                    </a:cubicBezTo>
                    <a:cubicBezTo>
                      <a:pt x="0" y="42"/>
                      <a:pt x="41" y="1"/>
                      <a:pt x="41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86" name="Google Shape;18286;p42"/>
              <p:cNvSpPr/>
              <p:nvPr/>
            </p:nvSpPr>
            <p:spPr>
              <a:xfrm>
                <a:off x="2593000" y="2700875"/>
                <a:ext cx="97575" cy="75000"/>
              </a:xfrm>
              <a:custGeom>
                <a:avLst/>
                <a:gdLst/>
                <a:ahLst/>
                <a:cxnLst/>
                <a:rect l="l" t="t" r="r" b="b"/>
                <a:pathLst>
                  <a:path w="3903" h="3000" extrusionOk="0">
                    <a:moveTo>
                      <a:pt x="740" y="2670"/>
                    </a:moveTo>
                    <a:lnTo>
                      <a:pt x="1685" y="2794"/>
                    </a:lnTo>
                    <a:cubicBezTo>
                      <a:pt x="2547" y="2999"/>
                      <a:pt x="3903" y="2383"/>
                      <a:pt x="3821" y="1767"/>
                    </a:cubicBezTo>
                    <a:cubicBezTo>
                      <a:pt x="3780" y="1233"/>
                      <a:pt x="3533" y="658"/>
                      <a:pt x="3369" y="0"/>
                    </a:cubicBezTo>
                    <a:cubicBezTo>
                      <a:pt x="329" y="329"/>
                      <a:pt x="0" y="658"/>
                      <a:pt x="740" y="267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87" name="Google Shape;18287;p42"/>
              <p:cNvSpPr/>
              <p:nvPr/>
            </p:nvSpPr>
            <p:spPr>
              <a:xfrm>
                <a:off x="4855475" y="1054575"/>
                <a:ext cx="96550" cy="102725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4109" extrusionOk="0">
                    <a:moveTo>
                      <a:pt x="1644" y="494"/>
                    </a:moveTo>
                    <a:cubicBezTo>
                      <a:pt x="1397" y="658"/>
                      <a:pt x="1151" y="863"/>
                      <a:pt x="1069" y="1069"/>
                    </a:cubicBezTo>
                    <a:cubicBezTo>
                      <a:pt x="1069" y="1685"/>
                      <a:pt x="617" y="2137"/>
                      <a:pt x="0" y="2548"/>
                    </a:cubicBezTo>
                    <a:cubicBezTo>
                      <a:pt x="165" y="2876"/>
                      <a:pt x="165" y="3205"/>
                      <a:pt x="822" y="3205"/>
                    </a:cubicBezTo>
                    <a:cubicBezTo>
                      <a:pt x="1192" y="3205"/>
                      <a:pt x="1561" y="3493"/>
                      <a:pt x="1931" y="3698"/>
                    </a:cubicBezTo>
                    <a:cubicBezTo>
                      <a:pt x="2219" y="3903"/>
                      <a:pt x="2506" y="4109"/>
                      <a:pt x="2999" y="3903"/>
                    </a:cubicBezTo>
                    <a:cubicBezTo>
                      <a:pt x="2671" y="3657"/>
                      <a:pt x="2178" y="3451"/>
                      <a:pt x="2219" y="3287"/>
                    </a:cubicBezTo>
                    <a:cubicBezTo>
                      <a:pt x="2260" y="2876"/>
                      <a:pt x="2794" y="2671"/>
                      <a:pt x="3410" y="2794"/>
                    </a:cubicBezTo>
                    <a:cubicBezTo>
                      <a:pt x="3574" y="2794"/>
                      <a:pt x="3698" y="2712"/>
                      <a:pt x="3862" y="2712"/>
                    </a:cubicBezTo>
                    <a:cubicBezTo>
                      <a:pt x="3698" y="1808"/>
                      <a:pt x="2753" y="1028"/>
                      <a:pt x="3164" y="1"/>
                    </a:cubicBezTo>
                    <a:cubicBezTo>
                      <a:pt x="2630" y="124"/>
                      <a:pt x="2137" y="329"/>
                      <a:pt x="1644" y="494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88" name="Google Shape;18288;p42"/>
              <p:cNvSpPr/>
              <p:nvPr/>
            </p:nvSpPr>
            <p:spPr>
              <a:xfrm>
                <a:off x="4386125" y="932375"/>
                <a:ext cx="98625" cy="94500"/>
              </a:xfrm>
              <a:custGeom>
                <a:avLst/>
                <a:gdLst/>
                <a:ahLst/>
                <a:cxnLst/>
                <a:rect l="l" t="t" r="r" b="b"/>
                <a:pathLst>
                  <a:path w="3945" h="3780" extrusionOk="0">
                    <a:moveTo>
                      <a:pt x="2959" y="1561"/>
                    </a:moveTo>
                    <a:cubicBezTo>
                      <a:pt x="3369" y="1438"/>
                      <a:pt x="3657" y="1109"/>
                      <a:pt x="3945" y="904"/>
                    </a:cubicBezTo>
                    <a:cubicBezTo>
                      <a:pt x="3575" y="575"/>
                      <a:pt x="3328" y="329"/>
                      <a:pt x="3041" y="0"/>
                    </a:cubicBezTo>
                    <a:cubicBezTo>
                      <a:pt x="2137" y="123"/>
                      <a:pt x="1274" y="288"/>
                      <a:pt x="371" y="370"/>
                    </a:cubicBezTo>
                    <a:cubicBezTo>
                      <a:pt x="247" y="1561"/>
                      <a:pt x="83" y="2588"/>
                      <a:pt x="1" y="3656"/>
                    </a:cubicBezTo>
                    <a:cubicBezTo>
                      <a:pt x="453" y="3697"/>
                      <a:pt x="864" y="3697"/>
                      <a:pt x="1315" y="3780"/>
                    </a:cubicBezTo>
                    <a:cubicBezTo>
                      <a:pt x="1069" y="2670"/>
                      <a:pt x="1480" y="1931"/>
                      <a:pt x="2959" y="156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89" name="Google Shape;18289;p42"/>
              <p:cNvSpPr/>
              <p:nvPr/>
            </p:nvSpPr>
            <p:spPr>
              <a:xfrm>
                <a:off x="3484425" y="3830575"/>
                <a:ext cx="1366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5465" h="3205" extrusionOk="0">
                    <a:moveTo>
                      <a:pt x="2835" y="658"/>
                    </a:moveTo>
                    <a:cubicBezTo>
                      <a:pt x="2014" y="658"/>
                      <a:pt x="1151" y="0"/>
                      <a:pt x="576" y="863"/>
                    </a:cubicBezTo>
                    <a:cubicBezTo>
                      <a:pt x="370" y="1233"/>
                      <a:pt x="1" y="1562"/>
                      <a:pt x="617" y="1808"/>
                    </a:cubicBezTo>
                    <a:cubicBezTo>
                      <a:pt x="1192" y="1562"/>
                      <a:pt x="1685" y="1356"/>
                      <a:pt x="2342" y="1151"/>
                    </a:cubicBezTo>
                    <a:cubicBezTo>
                      <a:pt x="2589" y="1562"/>
                      <a:pt x="2794" y="1808"/>
                      <a:pt x="2999" y="2137"/>
                    </a:cubicBezTo>
                    <a:cubicBezTo>
                      <a:pt x="2630" y="2383"/>
                      <a:pt x="2342" y="2630"/>
                      <a:pt x="1931" y="2958"/>
                    </a:cubicBezTo>
                    <a:cubicBezTo>
                      <a:pt x="2548" y="2999"/>
                      <a:pt x="3082" y="3205"/>
                      <a:pt x="3410" y="3040"/>
                    </a:cubicBezTo>
                    <a:cubicBezTo>
                      <a:pt x="3657" y="2958"/>
                      <a:pt x="3616" y="2506"/>
                      <a:pt x="3657" y="2137"/>
                    </a:cubicBezTo>
                    <a:cubicBezTo>
                      <a:pt x="4889" y="2137"/>
                      <a:pt x="5464" y="1603"/>
                      <a:pt x="5423" y="740"/>
                    </a:cubicBezTo>
                    <a:cubicBezTo>
                      <a:pt x="4807" y="493"/>
                      <a:pt x="4109" y="288"/>
                      <a:pt x="3410" y="42"/>
                    </a:cubicBezTo>
                    <a:cubicBezTo>
                      <a:pt x="3246" y="247"/>
                      <a:pt x="3041" y="452"/>
                      <a:pt x="2835" y="658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90" name="Google Shape;18290;p42"/>
              <p:cNvSpPr/>
              <p:nvPr/>
            </p:nvSpPr>
            <p:spPr>
              <a:xfrm>
                <a:off x="4801050" y="947775"/>
                <a:ext cx="17357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6943" h="3205" extrusionOk="0">
                    <a:moveTo>
                      <a:pt x="1274" y="2013"/>
                    </a:moveTo>
                    <a:cubicBezTo>
                      <a:pt x="1192" y="1972"/>
                      <a:pt x="1109" y="1931"/>
                      <a:pt x="1068" y="1931"/>
                    </a:cubicBezTo>
                    <a:cubicBezTo>
                      <a:pt x="1150" y="1603"/>
                      <a:pt x="1315" y="1315"/>
                      <a:pt x="1438" y="945"/>
                    </a:cubicBezTo>
                    <a:cubicBezTo>
                      <a:pt x="123" y="1356"/>
                      <a:pt x="0" y="1561"/>
                      <a:pt x="82" y="2465"/>
                    </a:cubicBezTo>
                    <a:cubicBezTo>
                      <a:pt x="740" y="2630"/>
                      <a:pt x="1438" y="2794"/>
                      <a:pt x="2095" y="2876"/>
                    </a:cubicBezTo>
                    <a:lnTo>
                      <a:pt x="2095" y="2876"/>
                    </a:lnTo>
                    <a:lnTo>
                      <a:pt x="2095" y="2876"/>
                    </a:lnTo>
                    <a:lnTo>
                      <a:pt x="2095" y="2876"/>
                    </a:lnTo>
                    <a:cubicBezTo>
                      <a:pt x="1767" y="2465"/>
                      <a:pt x="1726" y="2137"/>
                      <a:pt x="2588" y="1849"/>
                    </a:cubicBezTo>
                    <a:cubicBezTo>
                      <a:pt x="2629" y="2342"/>
                      <a:pt x="2342" y="2588"/>
                      <a:pt x="2095" y="2876"/>
                    </a:cubicBezTo>
                    <a:lnTo>
                      <a:pt x="2095" y="2876"/>
                    </a:lnTo>
                    <a:lnTo>
                      <a:pt x="3615" y="3205"/>
                    </a:lnTo>
                    <a:cubicBezTo>
                      <a:pt x="3615" y="3040"/>
                      <a:pt x="3615" y="2835"/>
                      <a:pt x="3574" y="2671"/>
                    </a:cubicBezTo>
                    <a:cubicBezTo>
                      <a:pt x="3410" y="2013"/>
                      <a:pt x="3656" y="1726"/>
                      <a:pt x="4642" y="1397"/>
                    </a:cubicBezTo>
                    <a:cubicBezTo>
                      <a:pt x="5382" y="1767"/>
                      <a:pt x="5382" y="1767"/>
                      <a:pt x="6080" y="1726"/>
                    </a:cubicBezTo>
                    <a:cubicBezTo>
                      <a:pt x="6409" y="1192"/>
                      <a:pt x="6655" y="617"/>
                      <a:pt x="6943" y="124"/>
                    </a:cubicBezTo>
                    <a:cubicBezTo>
                      <a:pt x="6861" y="83"/>
                      <a:pt x="6819" y="83"/>
                      <a:pt x="6696" y="0"/>
                    </a:cubicBezTo>
                    <a:lnTo>
                      <a:pt x="5258" y="1110"/>
                    </a:lnTo>
                    <a:cubicBezTo>
                      <a:pt x="5176" y="699"/>
                      <a:pt x="5094" y="493"/>
                      <a:pt x="5053" y="206"/>
                    </a:cubicBezTo>
                    <a:cubicBezTo>
                      <a:pt x="4190" y="1233"/>
                      <a:pt x="2342" y="1192"/>
                      <a:pt x="1274" y="201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91" name="Google Shape;18291;p42"/>
              <p:cNvSpPr/>
              <p:nvPr/>
            </p:nvSpPr>
            <p:spPr>
              <a:xfrm>
                <a:off x="4926325" y="952900"/>
                <a:ext cx="1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" extrusionOk="0">
                    <a:moveTo>
                      <a:pt x="1" y="1"/>
                    </a:moveTo>
                    <a:cubicBezTo>
                      <a:pt x="1" y="1"/>
                      <a:pt x="42" y="1"/>
                      <a:pt x="1" y="1"/>
                    </a:cubicBez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92" name="Google Shape;18292;p42"/>
              <p:cNvSpPr/>
              <p:nvPr/>
            </p:nvSpPr>
            <p:spPr>
              <a:xfrm>
                <a:off x="2827150" y="2406125"/>
                <a:ext cx="107850" cy="60600"/>
              </a:xfrm>
              <a:custGeom>
                <a:avLst/>
                <a:gdLst/>
                <a:ahLst/>
                <a:cxnLst/>
                <a:rect l="l" t="t" r="r" b="b"/>
                <a:pathLst>
                  <a:path w="4314" h="2424" extrusionOk="0">
                    <a:moveTo>
                      <a:pt x="3164" y="575"/>
                    </a:moveTo>
                    <a:cubicBezTo>
                      <a:pt x="3164" y="411"/>
                      <a:pt x="2794" y="288"/>
                      <a:pt x="2547" y="206"/>
                    </a:cubicBezTo>
                    <a:cubicBezTo>
                      <a:pt x="2013" y="124"/>
                      <a:pt x="1397" y="82"/>
                      <a:pt x="822" y="0"/>
                    </a:cubicBezTo>
                    <a:cubicBezTo>
                      <a:pt x="617" y="493"/>
                      <a:pt x="370" y="904"/>
                      <a:pt x="206" y="1315"/>
                    </a:cubicBezTo>
                    <a:cubicBezTo>
                      <a:pt x="0" y="1767"/>
                      <a:pt x="699" y="2424"/>
                      <a:pt x="1356" y="2383"/>
                    </a:cubicBezTo>
                    <a:cubicBezTo>
                      <a:pt x="2260" y="2342"/>
                      <a:pt x="3164" y="2178"/>
                      <a:pt x="4314" y="2013"/>
                    </a:cubicBezTo>
                    <a:cubicBezTo>
                      <a:pt x="3657" y="1520"/>
                      <a:pt x="3164" y="1151"/>
                      <a:pt x="3164" y="575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93" name="Google Shape;18293;p42"/>
              <p:cNvSpPr/>
              <p:nvPr/>
            </p:nvSpPr>
            <p:spPr>
              <a:xfrm>
                <a:off x="5751025" y="1418150"/>
                <a:ext cx="130450" cy="60600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424" extrusionOk="0">
                    <a:moveTo>
                      <a:pt x="82" y="1438"/>
                    </a:moveTo>
                    <a:cubicBezTo>
                      <a:pt x="41" y="1479"/>
                      <a:pt x="41" y="1602"/>
                      <a:pt x="0" y="1643"/>
                    </a:cubicBezTo>
                    <a:cubicBezTo>
                      <a:pt x="1233" y="2424"/>
                      <a:pt x="2999" y="1725"/>
                      <a:pt x="4437" y="2342"/>
                    </a:cubicBezTo>
                    <a:cubicBezTo>
                      <a:pt x="3821" y="1602"/>
                      <a:pt x="4560" y="1191"/>
                      <a:pt x="5217" y="781"/>
                    </a:cubicBezTo>
                    <a:cubicBezTo>
                      <a:pt x="4807" y="616"/>
                      <a:pt x="4519" y="452"/>
                      <a:pt x="4190" y="288"/>
                    </a:cubicBezTo>
                    <a:cubicBezTo>
                      <a:pt x="3492" y="0"/>
                      <a:pt x="3163" y="41"/>
                      <a:pt x="2670" y="493"/>
                    </a:cubicBezTo>
                    <a:cubicBezTo>
                      <a:pt x="2260" y="863"/>
                      <a:pt x="1890" y="1274"/>
                      <a:pt x="1438" y="1684"/>
                    </a:cubicBezTo>
                    <a:cubicBezTo>
                      <a:pt x="945" y="1643"/>
                      <a:pt x="493" y="1520"/>
                      <a:pt x="82" y="1438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94" name="Google Shape;18294;p42"/>
              <p:cNvSpPr/>
              <p:nvPr/>
            </p:nvSpPr>
            <p:spPr>
              <a:xfrm>
                <a:off x="4434400" y="1338025"/>
                <a:ext cx="145850" cy="53450"/>
              </a:xfrm>
              <a:custGeom>
                <a:avLst/>
                <a:gdLst/>
                <a:ahLst/>
                <a:cxnLst/>
                <a:rect l="l" t="t" r="r" b="b"/>
                <a:pathLst>
                  <a:path w="5834" h="2138" extrusionOk="0">
                    <a:moveTo>
                      <a:pt x="5834" y="946"/>
                    </a:moveTo>
                    <a:lnTo>
                      <a:pt x="5834" y="330"/>
                    </a:lnTo>
                    <a:cubicBezTo>
                      <a:pt x="5834" y="288"/>
                      <a:pt x="5711" y="206"/>
                      <a:pt x="5711" y="165"/>
                    </a:cubicBezTo>
                    <a:cubicBezTo>
                      <a:pt x="3451" y="1"/>
                      <a:pt x="2589" y="330"/>
                      <a:pt x="2383" y="1562"/>
                    </a:cubicBezTo>
                    <a:cubicBezTo>
                      <a:pt x="1931" y="1398"/>
                      <a:pt x="1521" y="1233"/>
                      <a:pt x="1028" y="1192"/>
                    </a:cubicBezTo>
                    <a:cubicBezTo>
                      <a:pt x="617" y="1110"/>
                      <a:pt x="206" y="1233"/>
                      <a:pt x="124" y="1562"/>
                    </a:cubicBezTo>
                    <a:cubicBezTo>
                      <a:pt x="1" y="1849"/>
                      <a:pt x="288" y="2137"/>
                      <a:pt x="781" y="2055"/>
                    </a:cubicBezTo>
                    <a:cubicBezTo>
                      <a:pt x="1562" y="2014"/>
                      <a:pt x="2342" y="2014"/>
                      <a:pt x="3041" y="1767"/>
                    </a:cubicBezTo>
                    <a:cubicBezTo>
                      <a:pt x="3821" y="1521"/>
                      <a:pt x="4519" y="987"/>
                      <a:pt x="5546" y="1110"/>
                    </a:cubicBezTo>
                    <a:cubicBezTo>
                      <a:pt x="5629" y="1110"/>
                      <a:pt x="5711" y="987"/>
                      <a:pt x="5834" y="946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95" name="Google Shape;18295;p42"/>
              <p:cNvSpPr/>
              <p:nvPr/>
            </p:nvSpPr>
            <p:spPr>
              <a:xfrm>
                <a:off x="5666800" y="1494150"/>
                <a:ext cx="81150" cy="57525"/>
              </a:xfrm>
              <a:custGeom>
                <a:avLst/>
                <a:gdLst/>
                <a:ahLst/>
                <a:cxnLst/>
                <a:rect l="l" t="t" r="r" b="b"/>
                <a:pathLst>
                  <a:path w="3246" h="2301" extrusionOk="0">
                    <a:moveTo>
                      <a:pt x="2589" y="411"/>
                    </a:moveTo>
                    <a:cubicBezTo>
                      <a:pt x="1972" y="0"/>
                      <a:pt x="411" y="41"/>
                      <a:pt x="206" y="493"/>
                    </a:cubicBezTo>
                    <a:cubicBezTo>
                      <a:pt x="42" y="945"/>
                      <a:pt x="42" y="1438"/>
                      <a:pt x="1" y="1890"/>
                    </a:cubicBezTo>
                    <a:cubicBezTo>
                      <a:pt x="781" y="2054"/>
                      <a:pt x="1356" y="2177"/>
                      <a:pt x="2014" y="2301"/>
                    </a:cubicBezTo>
                    <a:cubicBezTo>
                      <a:pt x="2219" y="2054"/>
                      <a:pt x="2383" y="1849"/>
                      <a:pt x="2548" y="1684"/>
                    </a:cubicBezTo>
                    <a:cubicBezTo>
                      <a:pt x="2712" y="1479"/>
                      <a:pt x="2958" y="1315"/>
                      <a:pt x="3246" y="1068"/>
                    </a:cubicBezTo>
                    <a:cubicBezTo>
                      <a:pt x="3041" y="863"/>
                      <a:pt x="2835" y="616"/>
                      <a:pt x="2589" y="41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96" name="Google Shape;18296;p42"/>
              <p:cNvSpPr/>
              <p:nvPr/>
            </p:nvSpPr>
            <p:spPr>
              <a:xfrm>
                <a:off x="4827750" y="1246625"/>
                <a:ext cx="114025" cy="64725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2589" extrusionOk="0">
                    <a:moveTo>
                      <a:pt x="2342" y="1"/>
                    </a:moveTo>
                    <a:cubicBezTo>
                      <a:pt x="2136" y="329"/>
                      <a:pt x="1931" y="658"/>
                      <a:pt x="1685" y="946"/>
                    </a:cubicBezTo>
                    <a:cubicBezTo>
                      <a:pt x="1315" y="1028"/>
                      <a:pt x="863" y="1151"/>
                      <a:pt x="493" y="1356"/>
                    </a:cubicBezTo>
                    <a:cubicBezTo>
                      <a:pt x="0" y="1603"/>
                      <a:pt x="0" y="2014"/>
                      <a:pt x="452" y="2260"/>
                    </a:cubicBezTo>
                    <a:cubicBezTo>
                      <a:pt x="863" y="2548"/>
                      <a:pt x="1479" y="2589"/>
                      <a:pt x="1767" y="2178"/>
                    </a:cubicBezTo>
                    <a:cubicBezTo>
                      <a:pt x="2178" y="1726"/>
                      <a:pt x="2588" y="1726"/>
                      <a:pt x="3369" y="1973"/>
                    </a:cubicBezTo>
                    <a:cubicBezTo>
                      <a:pt x="3122" y="1644"/>
                      <a:pt x="3040" y="1521"/>
                      <a:pt x="2917" y="1356"/>
                    </a:cubicBezTo>
                    <a:cubicBezTo>
                      <a:pt x="3492" y="1110"/>
                      <a:pt x="3985" y="905"/>
                      <a:pt x="4560" y="699"/>
                    </a:cubicBezTo>
                    <a:cubicBezTo>
                      <a:pt x="3780" y="494"/>
                      <a:pt x="3122" y="288"/>
                      <a:pt x="2342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97" name="Google Shape;18297;p42"/>
              <p:cNvSpPr/>
              <p:nvPr/>
            </p:nvSpPr>
            <p:spPr>
              <a:xfrm>
                <a:off x="2655650" y="3191775"/>
                <a:ext cx="71900" cy="64725"/>
              </a:xfrm>
              <a:custGeom>
                <a:avLst/>
                <a:gdLst/>
                <a:ahLst/>
                <a:cxnLst/>
                <a:rect l="l" t="t" r="r" b="b"/>
                <a:pathLst>
                  <a:path w="2876" h="2589" extrusionOk="0">
                    <a:moveTo>
                      <a:pt x="2095" y="329"/>
                    </a:moveTo>
                    <a:cubicBezTo>
                      <a:pt x="1438" y="1"/>
                      <a:pt x="698" y="165"/>
                      <a:pt x="247" y="781"/>
                    </a:cubicBezTo>
                    <a:cubicBezTo>
                      <a:pt x="82" y="945"/>
                      <a:pt x="41" y="1192"/>
                      <a:pt x="41" y="1233"/>
                    </a:cubicBezTo>
                    <a:cubicBezTo>
                      <a:pt x="41" y="1562"/>
                      <a:pt x="0" y="1644"/>
                      <a:pt x="41" y="1767"/>
                    </a:cubicBezTo>
                    <a:cubicBezTo>
                      <a:pt x="247" y="1972"/>
                      <a:pt x="411" y="2260"/>
                      <a:pt x="698" y="2383"/>
                    </a:cubicBezTo>
                    <a:cubicBezTo>
                      <a:pt x="1109" y="2589"/>
                      <a:pt x="1602" y="2424"/>
                      <a:pt x="1890" y="2178"/>
                    </a:cubicBezTo>
                    <a:lnTo>
                      <a:pt x="2342" y="1849"/>
                    </a:lnTo>
                    <a:cubicBezTo>
                      <a:pt x="2876" y="1397"/>
                      <a:pt x="2711" y="617"/>
                      <a:pt x="2095" y="329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98" name="Google Shape;18298;p42"/>
              <p:cNvSpPr/>
              <p:nvPr/>
            </p:nvSpPr>
            <p:spPr>
              <a:xfrm>
                <a:off x="2218150" y="912850"/>
                <a:ext cx="85250" cy="64725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2589" extrusionOk="0">
                    <a:moveTo>
                      <a:pt x="1232" y="1931"/>
                    </a:moveTo>
                    <a:cubicBezTo>
                      <a:pt x="1315" y="1973"/>
                      <a:pt x="1356" y="2055"/>
                      <a:pt x="1479" y="2137"/>
                    </a:cubicBezTo>
                    <a:cubicBezTo>
                      <a:pt x="2136" y="2589"/>
                      <a:pt x="2383" y="2589"/>
                      <a:pt x="2958" y="2055"/>
                    </a:cubicBezTo>
                    <a:cubicBezTo>
                      <a:pt x="3163" y="1931"/>
                      <a:pt x="3286" y="1726"/>
                      <a:pt x="3410" y="1521"/>
                    </a:cubicBezTo>
                    <a:cubicBezTo>
                      <a:pt x="2054" y="904"/>
                      <a:pt x="2054" y="904"/>
                      <a:pt x="2301" y="1"/>
                    </a:cubicBezTo>
                    <a:cubicBezTo>
                      <a:pt x="2054" y="83"/>
                      <a:pt x="1931" y="124"/>
                      <a:pt x="1766" y="124"/>
                    </a:cubicBezTo>
                    <a:cubicBezTo>
                      <a:pt x="863" y="165"/>
                      <a:pt x="534" y="699"/>
                      <a:pt x="288" y="1151"/>
                    </a:cubicBezTo>
                    <a:cubicBezTo>
                      <a:pt x="0" y="1562"/>
                      <a:pt x="739" y="1685"/>
                      <a:pt x="1232" y="193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99" name="Google Shape;18299;p42"/>
              <p:cNvSpPr/>
              <p:nvPr/>
            </p:nvSpPr>
            <p:spPr>
              <a:xfrm>
                <a:off x="5072175" y="1622525"/>
                <a:ext cx="98600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3944" h="2342" extrusionOk="0">
                    <a:moveTo>
                      <a:pt x="3081" y="41"/>
                    </a:moveTo>
                    <a:cubicBezTo>
                      <a:pt x="2260" y="329"/>
                      <a:pt x="1397" y="205"/>
                      <a:pt x="534" y="247"/>
                    </a:cubicBezTo>
                    <a:cubicBezTo>
                      <a:pt x="493" y="452"/>
                      <a:pt x="452" y="698"/>
                      <a:pt x="329" y="863"/>
                    </a:cubicBezTo>
                    <a:cubicBezTo>
                      <a:pt x="0" y="1315"/>
                      <a:pt x="288" y="1561"/>
                      <a:pt x="740" y="1890"/>
                    </a:cubicBezTo>
                    <a:cubicBezTo>
                      <a:pt x="1109" y="2136"/>
                      <a:pt x="1520" y="2342"/>
                      <a:pt x="2013" y="2177"/>
                    </a:cubicBezTo>
                    <a:cubicBezTo>
                      <a:pt x="2588" y="2054"/>
                      <a:pt x="2753" y="1725"/>
                      <a:pt x="2753" y="1315"/>
                    </a:cubicBezTo>
                    <a:cubicBezTo>
                      <a:pt x="2794" y="493"/>
                      <a:pt x="2794" y="493"/>
                      <a:pt x="3944" y="123"/>
                    </a:cubicBezTo>
                    <a:cubicBezTo>
                      <a:pt x="3533" y="82"/>
                      <a:pt x="3205" y="0"/>
                      <a:pt x="3081" y="4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00" name="Google Shape;18300;p42"/>
              <p:cNvSpPr/>
              <p:nvPr/>
            </p:nvSpPr>
            <p:spPr>
              <a:xfrm>
                <a:off x="4108850" y="19470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01" name="Google Shape;18301;p42"/>
              <p:cNvSpPr/>
              <p:nvPr/>
            </p:nvSpPr>
            <p:spPr>
              <a:xfrm>
                <a:off x="4068800" y="1960400"/>
                <a:ext cx="1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2" h="1" extrusionOk="0">
                    <a:moveTo>
                      <a:pt x="41" y="0"/>
                    </a:moveTo>
                    <a:lnTo>
                      <a:pt x="41" y="0"/>
                    </a:lnTo>
                    <a:cubicBezTo>
                      <a:pt x="0" y="0"/>
                      <a:pt x="0" y="0"/>
                      <a:pt x="41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02" name="Google Shape;18302;p42"/>
              <p:cNvSpPr/>
              <p:nvPr/>
            </p:nvSpPr>
            <p:spPr>
              <a:xfrm>
                <a:off x="4062625" y="1947050"/>
                <a:ext cx="84250" cy="79100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3164" extrusionOk="0">
                    <a:moveTo>
                      <a:pt x="3369" y="2465"/>
                    </a:moveTo>
                    <a:cubicBezTo>
                      <a:pt x="3041" y="2301"/>
                      <a:pt x="2712" y="2137"/>
                      <a:pt x="2671" y="2096"/>
                    </a:cubicBezTo>
                    <a:cubicBezTo>
                      <a:pt x="2342" y="1274"/>
                      <a:pt x="2096" y="658"/>
                      <a:pt x="1849" y="0"/>
                    </a:cubicBezTo>
                    <a:lnTo>
                      <a:pt x="1" y="0"/>
                    </a:lnTo>
                    <a:cubicBezTo>
                      <a:pt x="83" y="206"/>
                      <a:pt x="165" y="370"/>
                      <a:pt x="247" y="493"/>
                    </a:cubicBezTo>
                    <a:cubicBezTo>
                      <a:pt x="453" y="493"/>
                      <a:pt x="658" y="493"/>
                      <a:pt x="822" y="452"/>
                    </a:cubicBezTo>
                    <a:cubicBezTo>
                      <a:pt x="987" y="1027"/>
                      <a:pt x="1110" y="1479"/>
                      <a:pt x="1274" y="2013"/>
                    </a:cubicBezTo>
                    <a:cubicBezTo>
                      <a:pt x="904" y="2219"/>
                      <a:pt x="576" y="2342"/>
                      <a:pt x="42" y="2671"/>
                    </a:cubicBezTo>
                    <a:cubicBezTo>
                      <a:pt x="699" y="2835"/>
                      <a:pt x="1233" y="2917"/>
                      <a:pt x="1890" y="3081"/>
                    </a:cubicBezTo>
                    <a:cubicBezTo>
                      <a:pt x="1603" y="2753"/>
                      <a:pt x="1480" y="2630"/>
                      <a:pt x="1315" y="2465"/>
                    </a:cubicBezTo>
                    <a:cubicBezTo>
                      <a:pt x="2055" y="2342"/>
                      <a:pt x="2712" y="3164"/>
                      <a:pt x="3369" y="2465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03" name="Google Shape;18303;p42"/>
              <p:cNvSpPr/>
              <p:nvPr/>
            </p:nvSpPr>
            <p:spPr>
              <a:xfrm>
                <a:off x="3383775" y="1332900"/>
                <a:ext cx="1345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1932" extrusionOk="0">
                    <a:moveTo>
                      <a:pt x="5382" y="124"/>
                    </a:moveTo>
                    <a:cubicBezTo>
                      <a:pt x="4930" y="0"/>
                      <a:pt x="4520" y="83"/>
                      <a:pt x="4027" y="288"/>
                    </a:cubicBezTo>
                    <a:cubicBezTo>
                      <a:pt x="3410" y="576"/>
                      <a:pt x="2753" y="740"/>
                      <a:pt x="1973" y="740"/>
                    </a:cubicBezTo>
                    <a:cubicBezTo>
                      <a:pt x="1315" y="740"/>
                      <a:pt x="658" y="904"/>
                      <a:pt x="1" y="986"/>
                    </a:cubicBezTo>
                    <a:cubicBezTo>
                      <a:pt x="699" y="1931"/>
                      <a:pt x="1685" y="1356"/>
                      <a:pt x="2507" y="1397"/>
                    </a:cubicBezTo>
                    <a:lnTo>
                      <a:pt x="3000" y="1931"/>
                    </a:lnTo>
                    <a:cubicBezTo>
                      <a:pt x="3739" y="1644"/>
                      <a:pt x="4396" y="1438"/>
                      <a:pt x="5013" y="1233"/>
                    </a:cubicBezTo>
                    <a:cubicBezTo>
                      <a:pt x="4766" y="781"/>
                      <a:pt x="5013" y="493"/>
                      <a:pt x="5382" y="124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04" name="Google Shape;18304;p42"/>
              <p:cNvSpPr/>
              <p:nvPr/>
            </p:nvSpPr>
            <p:spPr>
              <a:xfrm>
                <a:off x="4424125" y="1953200"/>
                <a:ext cx="92475" cy="58575"/>
              </a:xfrm>
              <a:custGeom>
                <a:avLst/>
                <a:gdLst/>
                <a:ahLst/>
                <a:cxnLst/>
                <a:rect l="l" t="t" r="r" b="b"/>
                <a:pathLst>
                  <a:path w="3699" h="2343" extrusionOk="0">
                    <a:moveTo>
                      <a:pt x="576" y="124"/>
                    </a:moveTo>
                    <a:cubicBezTo>
                      <a:pt x="781" y="371"/>
                      <a:pt x="1028" y="617"/>
                      <a:pt x="1315" y="946"/>
                    </a:cubicBezTo>
                    <a:cubicBezTo>
                      <a:pt x="329" y="1151"/>
                      <a:pt x="1" y="1603"/>
                      <a:pt x="329" y="2301"/>
                    </a:cubicBezTo>
                    <a:cubicBezTo>
                      <a:pt x="740" y="2301"/>
                      <a:pt x="1151" y="2342"/>
                      <a:pt x="1439" y="2342"/>
                    </a:cubicBezTo>
                    <a:lnTo>
                      <a:pt x="2219" y="1603"/>
                    </a:lnTo>
                    <a:cubicBezTo>
                      <a:pt x="2383" y="1891"/>
                      <a:pt x="2466" y="2055"/>
                      <a:pt x="2671" y="2342"/>
                    </a:cubicBezTo>
                    <a:lnTo>
                      <a:pt x="3452" y="1603"/>
                    </a:lnTo>
                    <a:lnTo>
                      <a:pt x="3452" y="1603"/>
                    </a:lnTo>
                    <a:lnTo>
                      <a:pt x="3452" y="1603"/>
                    </a:lnTo>
                    <a:cubicBezTo>
                      <a:pt x="3452" y="1603"/>
                      <a:pt x="3410" y="1603"/>
                      <a:pt x="3410" y="1562"/>
                    </a:cubicBezTo>
                    <a:cubicBezTo>
                      <a:pt x="3164" y="1439"/>
                      <a:pt x="2876" y="1398"/>
                      <a:pt x="2630" y="1274"/>
                    </a:cubicBezTo>
                    <a:lnTo>
                      <a:pt x="2794" y="1110"/>
                    </a:lnTo>
                    <a:cubicBezTo>
                      <a:pt x="3000" y="1274"/>
                      <a:pt x="3164" y="1398"/>
                      <a:pt x="3369" y="1562"/>
                    </a:cubicBezTo>
                    <a:lnTo>
                      <a:pt x="3410" y="1562"/>
                    </a:lnTo>
                    <a:cubicBezTo>
                      <a:pt x="3698" y="1233"/>
                      <a:pt x="3369" y="1028"/>
                      <a:pt x="3164" y="823"/>
                    </a:cubicBezTo>
                    <a:cubicBezTo>
                      <a:pt x="2219" y="864"/>
                      <a:pt x="1932" y="371"/>
                      <a:pt x="1521" y="1"/>
                    </a:cubicBezTo>
                    <a:cubicBezTo>
                      <a:pt x="1192" y="124"/>
                      <a:pt x="905" y="124"/>
                      <a:pt x="576" y="124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05" name="Google Shape;18305;p42"/>
              <p:cNvSpPr/>
              <p:nvPr/>
            </p:nvSpPr>
            <p:spPr>
              <a:xfrm>
                <a:off x="3504975" y="1669750"/>
                <a:ext cx="102725" cy="55500"/>
              </a:xfrm>
              <a:custGeom>
                <a:avLst/>
                <a:gdLst/>
                <a:ahLst/>
                <a:cxnLst/>
                <a:rect l="l" t="t" r="r" b="b"/>
                <a:pathLst>
                  <a:path w="4109" h="2220" extrusionOk="0">
                    <a:moveTo>
                      <a:pt x="4108" y="2096"/>
                    </a:moveTo>
                    <a:cubicBezTo>
                      <a:pt x="3492" y="1439"/>
                      <a:pt x="2999" y="822"/>
                      <a:pt x="2424" y="206"/>
                    </a:cubicBezTo>
                    <a:cubicBezTo>
                      <a:pt x="2260" y="42"/>
                      <a:pt x="1931" y="1"/>
                      <a:pt x="1643" y="1"/>
                    </a:cubicBezTo>
                    <a:cubicBezTo>
                      <a:pt x="1315" y="42"/>
                      <a:pt x="904" y="124"/>
                      <a:pt x="575" y="288"/>
                    </a:cubicBezTo>
                    <a:cubicBezTo>
                      <a:pt x="165" y="453"/>
                      <a:pt x="0" y="699"/>
                      <a:pt x="329" y="1028"/>
                    </a:cubicBezTo>
                    <a:cubicBezTo>
                      <a:pt x="986" y="987"/>
                      <a:pt x="1397" y="329"/>
                      <a:pt x="2342" y="863"/>
                    </a:cubicBezTo>
                    <a:cubicBezTo>
                      <a:pt x="2054" y="1069"/>
                      <a:pt x="1849" y="1233"/>
                      <a:pt x="1726" y="1356"/>
                    </a:cubicBezTo>
                    <a:cubicBezTo>
                      <a:pt x="1602" y="1521"/>
                      <a:pt x="1520" y="1726"/>
                      <a:pt x="1561" y="1932"/>
                    </a:cubicBezTo>
                    <a:cubicBezTo>
                      <a:pt x="1561" y="1973"/>
                      <a:pt x="1972" y="2055"/>
                      <a:pt x="2219" y="2055"/>
                    </a:cubicBezTo>
                    <a:cubicBezTo>
                      <a:pt x="2629" y="2096"/>
                      <a:pt x="3081" y="2096"/>
                      <a:pt x="3574" y="2096"/>
                    </a:cubicBezTo>
                    <a:cubicBezTo>
                      <a:pt x="3697" y="2219"/>
                      <a:pt x="3903" y="2137"/>
                      <a:pt x="4108" y="2096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06" name="Google Shape;18306;p42"/>
              <p:cNvSpPr/>
              <p:nvPr/>
            </p:nvSpPr>
            <p:spPr>
              <a:xfrm>
                <a:off x="3675450" y="188825"/>
                <a:ext cx="57525" cy="50350"/>
              </a:xfrm>
              <a:custGeom>
                <a:avLst/>
                <a:gdLst/>
                <a:ahLst/>
                <a:cxnLst/>
                <a:rect l="l" t="t" r="r" b="b"/>
                <a:pathLst>
                  <a:path w="2301" h="2014" extrusionOk="0">
                    <a:moveTo>
                      <a:pt x="1356" y="1972"/>
                    </a:moveTo>
                    <a:cubicBezTo>
                      <a:pt x="2013" y="1931"/>
                      <a:pt x="2301" y="1726"/>
                      <a:pt x="2219" y="1150"/>
                    </a:cubicBezTo>
                    <a:cubicBezTo>
                      <a:pt x="2219" y="1027"/>
                      <a:pt x="2219" y="904"/>
                      <a:pt x="2178" y="781"/>
                    </a:cubicBezTo>
                    <a:cubicBezTo>
                      <a:pt x="2096" y="329"/>
                      <a:pt x="1603" y="0"/>
                      <a:pt x="986" y="0"/>
                    </a:cubicBezTo>
                    <a:cubicBezTo>
                      <a:pt x="329" y="0"/>
                      <a:pt x="165" y="370"/>
                      <a:pt x="83" y="740"/>
                    </a:cubicBezTo>
                    <a:cubicBezTo>
                      <a:pt x="1" y="904"/>
                      <a:pt x="1" y="1109"/>
                      <a:pt x="1" y="1233"/>
                    </a:cubicBezTo>
                    <a:cubicBezTo>
                      <a:pt x="124" y="1726"/>
                      <a:pt x="658" y="2013"/>
                      <a:pt x="1356" y="197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07" name="Google Shape;18307;p42"/>
              <p:cNvSpPr/>
              <p:nvPr/>
            </p:nvSpPr>
            <p:spPr>
              <a:xfrm>
                <a:off x="5002325" y="1382200"/>
                <a:ext cx="113000" cy="42125"/>
              </a:xfrm>
              <a:custGeom>
                <a:avLst/>
                <a:gdLst/>
                <a:ahLst/>
                <a:cxnLst/>
                <a:rect l="l" t="t" r="r" b="b"/>
                <a:pathLst>
                  <a:path w="4520" h="1685" extrusionOk="0">
                    <a:moveTo>
                      <a:pt x="1" y="165"/>
                    </a:moveTo>
                    <a:cubicBezTo>
                      <a:pt x="617" y="575"/>
                      <a:pt x="1192" y="863"/>
                      <a:pt x="1726" y="1233"/>
                    </a:cubicBezTo>
                    <a:cubicBezTo>
                      <a:pt x="1521" y="1315"/>
                      <a:pt x="1357" y="1397"/>
                      <a:pt x="1151" y="1479"/>
                    </a:cubicBezTo>
                    <a:cubicBezTo>
                      <a:pt x="1233" y="1520"/>
                      <a:pt x="1274" y="1644"/>
                      <a:pt x="1315" y="1685"/>
                    </a:cubicBezTo>
                    <a:cubicBezTo>
                      <a:pt x="2260" y="1602"/>
                      <a:pt x="3205" y="1479"/>
                      <a:pt x="4150" y="1315"/>
                    </a:cubicBezTo>
                    <a:cubicBezTo>
                      <a:pt x="4314" y="1274"/>
                      <a:pt x="4396" y="986"/>
                      <a:pt x="4520" y="822"/>
                    </a:cubicBezTo>
                    <a:cubicBezTo>
                      <a:pt x="3246" y="0"/>
                      <a:pt x="1685" y="82"/>
                      <a:pt x="1" y="165"/>
                    </a:cubicBezTo>
                    <a:close/>
                    <a:moveTo>
                      <a:pt x="3164" y="1027"/>
                    </a:moveTo>
                    <a:cubicBezTo>
                      <a:pt x="2507" y="1233"/>
                      <a:pt x="2137" y="863"/>
                      <a:pt x="1398" y="658"/>
                    </a:cubicBezTo>
                    <a:cubicBezTo>
                      <a:pt x="2301" y="575"/>
                      <a:pt x="2918" y="370"/>
                      <a:pt x="3164" y="1027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08" name="Google Shape;18308;p42"/>
              <p:cNvSpPr/>
              <p:nvPr/>
            </p:nvSpPr>
            <p:spPr>
              <a:xfrm>
                <a:off x="3247200" y="1629700"/>
                <a:ext cx="134550" cy="41100"/>
              </a:xfrm>
              <a:custGeom>
                <a:avLst/>
                <a:gdLst/>
                <a:ahLst/>
                <a:cxnLst/>
                <a:rect l="l" t="t" r="r" b="b"/>
                <a:pathLst>
                  <a:path w="5382" h="1644" extrusionOk="0">
                    <a:moveTo>
                      <a:pt x="1890" y="617"/>
                    </a:moveTo>
                    <a:cubicBezTo>
                      <a:pt x="1972" y="453"/>
                      <a:pt x="2013" y="247"/>
                      <a:pt x="2054" y="124"/>
                    </a:cubicBezTo>
                    <a:cubicBezTo>
                      <a:pt x="1561" y="42"/>
                      <a:pt x="1068" y="1"/>
                      <a:pt x="575" y="1"/>
                    </a:cubicBezTo>
                    <a:cubicBezTo>
                      <a:pt x="0" y="740"/>
                      <a:pt x="863" y="1028"/>
                      <a:pt x="1397" y="1438"/>
                    </a:cubicBezTo>
                    <a:cubicBezTo>
                      <a:pt x="1643" y="1644"/>
                      <a:pt x="4724" y="1480"/>
                      <a:pt x="5382" y="1274"/>
                    </a:cubicBezTo>
                    <a:cubicBezTo>
                      <a:pt x="4149" y="1028"/>
                      <a:pt x="3040" y="822"/>
                      <a:pt x="1890" y="617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09" name="Google Shape;18309;p42"/>
              <p:cNvSpPr/>
              <p:nvPr/>
            </p:nvSpPr>
            <p:spPr>
              <a:xfrm>
                <a:off x="4982825" y="1248675"/>
                <a:ext cx="1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2" h="1" extrusionOk="0">
                    <a:moveTo>
                      <a:pt x="41" y="1"/>
                    </a:moveTo>
                    <a:cubicBezTo>
                      <a:pt x="0" y="1"/>
                      <a:pt x="0" y="1"/>
                      <a:pt x="41" y="1"/>
                    </a:cubicBezTo>
                    <a:lnTo>
                      <a:pt x="41" y="1"/>
                    </a:lnTo>
                    <a:cubicBezTo>
                      <a:pt x="0" y="1"/>
                      <a:pt x="0" y="1"/>
                      <a:pt x="41" y="1"/>
                    </a:cubicBezTo>
                    <a:lnTo>
                      <a:pt x="41" y="1"/>
                    </a:ln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10" name="Google Shape;18310;p42"/>
              <p:cNvSpPr/>
              <p:nvPr/>
            </p:nvSpPr>
            <p:spPr>
              <a:xfrm>
                <a:off x="4967425" y="1199400"/>
                <a:ext cx="87300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1931" extrusionOk="0">
                    <a:moveTo>
                      <a:pt x="2218" y="1808"/>
                    </a:moveTo>
                    <a:cubicBezTo>
                      <a:pt x="2670" y="1315"/>
                      <a:pt x="3081" y="822"/>
                      <a:pt x="3492" y="411"/>
                    </a:cubicBezTo>
                    <a:cubicBezTo>
                      <a:pt x="2465" y="0"/>
                      <a:pt x="2465" y="0"/>
                      <a:pt x="1684" y="370"/>
                    </a:cubicBezTo>
                    <a:cubicBezTo>
                      <a:pt x="1233" y="575"/>
                      <a:pt x="657" y="698"/>
                      <a:pt x="206" y="781"/>
                    </a:cubicBezTo>
                    <a:cubicBezTo>
                      <a:pt x="0" y="1232"/>
                      <a:pt x="247" y="1602"/>
                      <a:pt x="657" y="1931"/>
                    </a:cubicBezTo>
                    <a:cubicBezTo>
                      <a:pt x="1068" y="1356"/>
                      <a:pt x="1808" y="1849"/>
                      <a:pt x="2218" y="1808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11" name="Google Shape;18311;p42"/>
              <p:cNvSpPr/>
              <p:nvPr/>
            </p:nvSpPr>
            <p:spPr>
              <a:xfrm>
                <a:off x="2260250" y="2344500"/>
                <a:ext cx="70875" cy="49325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1973" extrusionOk="0">
                    <a:moveTo>
                      <a:pt x="2835" y="1397"/>
                    </a:moveTo>
                    <a:cubicBezTo>
                      <a:pt x="2671" y="83"/>
                      <a:pt x="986" y="576"/>
                      <a:pt x="0" y="0"/>
                    </a:cubicBezTo>
                    <a:cubicBezTo>
                      <a:pt x="82" y="699"/>
                      <a:pt x="206" y="1192"/>
                      <a:pt x="288" y="1644"/>
                    </a:cubicBezTo>
                    <a:cubicBezTo>
                      <a:pt x="1274" y="1972"/>
                      <a:pt x="2013" y="1603"/>
                      <a:pt x="2835" y="1397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12" name="Google Shape;18312;p42"/>
              <p:cNvSpPr/>
              <p:nvPr/>
            </p:nvSpPr>
            <p:spPr>
              <a:xfrm>
                <a:off x="2959625" y="2736825"/>
                <a:ext cx="1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2" h="1" extrusionOk="0">
                    <a:moveTo>
                      <a:pt x="42" y="0"/>
                    </a:moveTo>
                    <a:lnTo>
                      <a:pt x="42" y="0"/>
                    </a:lnTo>
                    <a:lnTo>
                      <a:pt x="42" y="0"/>
                    </a:lnTo>
                    <a:cubicBezTo>
                      <a:pt x="1" y="0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13" name="Google Shape;18313;p42"/>
              <p:cNvSpPr/>
              <p:nvPr/>
            </p:nvSpPr>
            <p:spPr>
              <a:xfrm>
                <a:off x="2943200" y="2736825"/>
                <a:ext cx="65750" cy="63700"/>
              </a:xfrm>
              <a:custGeom>
                <a:avLst/>
                <a:gdLst/>
                <a:ahLst/>
                <a:cxnLst/>
                <a:rect l="l" t="t" r="r" b="b"/>
                <a:pathLst>
                  <a:path w="2630" h="2548" extrusionOk="0">
                    <a:moveTo>
                      <a:pt x="2630" y="1109"/>
                    </a:moveTo>
                    <a:cubicBezTo>
                      <a:pt x="2013" y="740"/>
                      <a:pt x="1315" y="329"/>
                      <a:pt x="699" y="0"/>
                    </a:cubicBezTo>
                    <a:cubicBezTo>
                      <a:pt x="493" y="822"/>
                      <a:pt x="247" y="1643"/>
                      <a:pt x="0" y="2547"/>
                    </a:cubicBezTo>
                    <a:cubicBezTo>
                      <a:pt x="1685" y="1890"/>
                      <a:pt x="1931" y="1725"/>
                      <a:pt x="2630" y="1109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14" name="Google Shape;18314;p42"/>
              <p:cNvSpPr/>
              <p:nvPr/>
            </p:nvSpPr>
            <p:spPr>
              <a:xfrm>
                <a:off x="4361475" y="1675925"/>
                <a:ext cx="85275" cy="50350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2014" extrusionOk="0">
                    <a:moveTo>
                      <a:pt x="823" y="165"/>
                    </a:moveTo>
                    <a:cubicBezTo>
                      <a:pt x="535" y="740"/>
                      <a:pt x="1603" y="616"/>
                      <a:pt x="1603" y="1027"/>
                    </a:cubicBezTo>
                    <a:cubicBezTo>
                      <a:pt x="1069" y="1233"/>
                      <a:pt x="576" y="1438"/>
                      <a:pt x="1" y="1685"/>
                    </a:cubicBezTo>
                    <a:cubicBezTo>
                      <a:pt x="412" y="2013"/>
                      <a:pt x="781" y="1972"/>
                      <a:pt x="1151" y="1849"/>
                    </a:cubicBezTo>
                    <a:cubicBezTo>
                      <a:pt x="1480" y="1685"/>
                      <a:pt x="1808" y="1561"/>
                      <a:pt x="2384" y="1643"/>
                    </a:cubicBezTo>
                    <a:cubicBezTo>
                      <a:pt x="2630" y="1685"/>
                      <a:pt x="3041" y="1520"/>
                      <a:pt x="3411" y="1479"/>
                    </a:cubicBezTo>
                    <a:cubicBezTo>
                      <a:pt x="3205" y="1068"/>
                      <a:pt x="3041" y="781"/>
                      <a:pt x="2918" y="452"/>
                    </a:cubicBezTo>
                    <a:cubicBezTo>
                      <a:pt x="2835" y="41"/>
                      <a:pt x="2425" y="0"/>
                      <a:pt x="1973" y="41"/>
                    </a:cubicBezTo>
                    <a:cubicBezTo>
                      <a:pt x="1891" y="165"/>
                      <a:pt x="1891" y="247"/>
                      <a:pt x="1850" y="411"/>
                    </a:cubicBezTo>
                    <a:cubicBezTo>
                      <a:pt x="1439" y="370"/>
                      <a:pt x="1151" y="247"/>
                      <a:pt x="823" y="165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15" name="Google Shape;18315;p42"/>
              <p:cNvSpPr/>
              <p:nvPr/>
            </p:nvSpPr>
            <p:spPr>
              <a:xfrm>
                <a:off x="4408725" y="1676950"/>
                <a:ext cx="2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3" h="1" extrusionOk="0">
                    <a:moveTo>
                      <a:pt x="1" y="0"/>
                    </a:moveTo>
                    <a:cubicBezTo>
                      <a:pt x="83" y="0"/>
                      <a:pt x="83" y="0"/>
                      <a:pt x="1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16" name="Google Shape;18316;p42"/>
              <p:cNvSpPr/>
              <p:nvPr/>
            </p:nvSpPr>
            <p:spPr>
              <a:xfrm>
                <a:off x="5309400" y="1253825"/>
                <a:ext cx="66775" cy="53425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2137" extrusionOk="0">
                    <a:moveTo>
                      <a:pt x="1521" y="411"/>
                    </a:moveTo>
                    <a:cubicBezTo>
                      <a:pt x="1110" y="0"/>
                      <a:pt x="863" y="0"/>
                      <a:pt x="247" y="370"/>
                    </a:cubicBezTo>
                    <a:cubicBezTo>
                      <a:pt x="1028" y="1109"/>
                      <a:pt x="1028" y="1109"/>
                      <a:pt x="1" y="1931"/>
                    </a:cubicBezTo>
                    <a:cubicBezTo>
                      <a:pt x="617" y="2013"/>
                      <a:pt x="1069" y="2054"/>
                      <a:pt x="1521" y="2095"/>
                    </a:cubicBezTo>
                    <a:cubicBezTo>
                      <a:pt x="2137" y="2136"/>
                      <a:pt x="2466" y="1931"/>
                      <a:pt x="2548" y="1602"/>
                    </a:cubicBezTo>
                    <a:cubicBezTo>
                      <a:pt x="2671" y="1397"/>
                      <a:pt x="2548" y="1109"/>
                      <a:pt x="2548" y="822"/>
                    </a:cubicBezTo>
                    <a:cubicBezTo>
                      <a:pt x="1932" y="904"/>
                      <a:pt x="1767" y="658"/>
                      <a:pt x="1521" y="41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17" name="Google Shape;18317;p42"/>
              <p:cNvSpPr/>
              <p:nvPr/>
            </p:nvSpPr>
            <p:spPr>
              <a:xfrm>
                <a:off x="4509375" y="1151125"/>
                <a:ext cx="88350" cy="35975"/>
              </a:xfrm>
              <a:custGeom>
                <a:avLst/>
                <a:gdLst/>
                <a:ahLst/>
                <a:cxnLst/>
                <a:rect l="l" t="t" r="r" b="b"/>
                <a:pathLst>
                  <a:path w="3534" h="1439" extrusionOk="0">
                    <a:moveTo>
                      <a:pt x="3328" y="165"/>
                    </a:moveTo>
                    <a:cubicBezTo>
                      <a:pt x="2013" y="206"/>
                      <a:pt x="822" y="0"/>
                      <a:pt x="0" y="863"/>
                    </a:cubicBezTo>
                    <a:cubicBezTo>
                      <a:pt x="247" y="986"/>
                      <a:pt x="493" y="1192"/>
                      <a:pt x="781" y="1192"/>
                    </a:cubicBezTo>
                    <a:cubicBezTo>
                      <a:pt x="1644" y="1192"/>
                      <a:pt x="2506" y="1027"/>
                      <a:pt x="3533" y="1438"/>
                    </a:cubicBezTo>
                    <a:cubicBezTo>
                      <a:pt x="3451" y="904"/>
                      <a:pt x="3369" y="575"/>
                      <a:pt x="3328" y="165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18" name="Google Shape;18318;p42"/>
              <p:cNvSpPr/>
              <p:nvPr/>
            </p:nvSpPr>
            <p:spPr>
              <a:xfrm>
                <a:off x="3864425" y="1704675"/>
                <a:ext cx="91425" cy="58575"/>
              </a:xfrm>
              <a:custGeom>
                <a:avLst/>
                <a:gdLst/>
                <a:ahLst/>
                <a:cxnLst/>
                <a:rect l="l" t="t" r="r" b="b"/>
                <a:pathLst>
                  <a:path w="3657" h="2343" extrusionOk="0">
                    <a:moveTo>
                      <a:pt x="1192" y="1931"/>
                    </a:moveTo>
                    <a:cubicBezTo>
                      <a:pt x="1397" y="945"/>
                      <a:pt x="1397" y="1028"/>
                      <a:pt x="2794" y="822"/>
                    </a:cubicBezTo>
                    <a:cubicBezTo>
                      <a:pt x="3081" y="740"/>
                      <a:pt x="3369" y="699"/>
                      <a:pt x="3656" y="658"/>
                    </a:cubicBezTo>
                    <a:cubicBezTo>
                      <a:pt x="2876" y="411"/>
                      <a:pt x="2177" y="206"/>
                      <a:pt x="1520" y="1"/>
                    </a:cubicBezTo>
                    <a:cubicBezTo>
                      <a:pt x="1027" y="411"/>
                      <a:pt x="575" y="740"/>
                      <a:pt x="0" y="1233"/>
                    </a:cubicBezTo>
                    <a:cubicBezTo>
                      <a:pt x="165" y="1562"/>
                      <a:pt x="329" y="1931"/>
                      <a:pt x="493" y="2342"/>
                    </a:cubicBezTo>
                    <a:cubicBezTo>
                      <a:pt x="945" y="2342"/>
                      <a:pt x="1150" y="2260"/>
                      <a:pt x="1192" y="193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19" name="Google Shape;18319;p42"/>
              <p:cNvSpPr/>
              <p:nvPr/>
            </p:nvSpPr>
            <p:spPr>
              <a:xfrm>
                <a:off x="2913425" y="3750475"/>
                <a:ext cx="106825" cy="40075"/>
              </a:xfrm>
              <a:custGeom>
                <a:avLst/>
                <a:gdLst/>
                <a:ahLst/>
                <a:cxnLst/>
                <a:rect l="l" t="t" r="r" b="b"/>
                <a:pathLst>
                  <a:path w="4273" h="1603" extrusionOk="0">
                    <a:moveTo>
                      <a:pt x="2629" y="616"/>
                    </a:moveTo>
                    <a:cubicBezTo>
                      <a:pt x="2999" y="206"/>
                      <a:pt x="3533" y="658"/>
                      <a:pt x="4272" y="534"/>
                    </a:cubicBezTo>
                    <a:cubicBezTo>
                      <a:pt x="3862" y="329"/>
                      <a:pt x="3656" y="123"/>
                      <a:pt x="3451" y="123"/>
                    </a:cubicBezTo>
                    <a:cubicBezTo>
                      <a:pt x="2301" y="41"/>
                      <a:pt x="1233" y="41"/>
                      <a:pt x="123" y="0"/>
                    </a:cubicBezTo>
                    <a:cubicBezTo>
                      <a:pt x="41" y="0"/>
                      <a:pt x="41" y="165"/>
                      <a:pt x="0" y="247"/>
                    </a:cubicBezTo>
                    <a:cubicBezTo>
                      <a:pt x="616" y="658"/>
                      <a:pt x="1233" y="1150"/>
                      <a:pt x="1972" y="1602"/>
                    </a:cubicBezTo>
                    <a:cubicBezTo>
                      <a:pt x="2177" y="1233"/>
                      <a:pt x="2383" y="904"/>
                      <a:pt x="2629" y="616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20" name="Google Shape;18320;p42"/>
              <p:cNvSpPr/>
              <p:nvPr/>
            </p:nvSpPr>
            <p:spPr>
              <a:xfrm>
                <a:off x="2876450" y="2353750"/>
                <a:ext cx="52400" cy="42125"/>
              </a:xfrm>
              <a:custGeom>
                <a:avLst/>
                <a:gdLst/>
                <a:ahLst/>
                <a:cxnLst/>
                <a:rect l="l" t="t" r="r" b="b"/>
                <a:pathLst>
                  <a:path w="2096" h="1685" extrusionOk="0">
                    <a:moveTo>
                      <a:pt x="41" y="781"/>
                    </a:moveTo>
                    <a:cubicBezTo>
                      <a:pt x="41" y="1479"/>
                      <a:pt x="288" y="1684"/>
                      <a:pt x="1068" y="1684"/>
                    </a:cubicBezTo>
                    <a:cubicBezTo>
                      <a:pt x="1726" y="1684"/>
                      <a:pt x="2095" y="1479"/>
                      <a:pt x="2095" y="1068"/>
                    </a:cubicBezTo>
                    <a:cubicBezTo>
                      <a:pt x="2095" y="534"/>
                      <a:pt x="1602" y="0"/>
                      <a:pt x="1027" y="41"/>
                    </a:cubicBezTo>
                    <a:cubicBezTo>
                      <a:pt x="288" y="0"/>
                      <a:pt x="0" y="247"/>
                      <a:pt x="41" y="78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21" name="Google Shape;18321;p42"/>
              <p:cNvSpPr/>
              <p:nvPr/>
            </p:nvSpPr>
            <p:spPr>
              <a:xfrm>
                <a:off x="2765525" y="2311625"/>
                <a:ext cx="68850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32" extrusionOk="0">
                    <a:moveTo>
                      <a:pt x="2178" y="206"/>
                    </a:moveTo>
                    <a:cubicBezTo>
                      <a:pt x="1603" y="165"/>
                      <a:pt x="946" y="42"/>
                      <a:pt x="288" y="1"/>
                    </a:cubicBezTo>
                    <a:cubicBezTo>
                      <a:pt x="83" y="781"/>
                      <a:pt x="1110" y="330"/>
                      <a:pt x="1315" y="699"/>
                    </a:cubicBezTo>
                    <a:cubicBezTo>
                      <a:pt x="1110" y="1233"/>
                      <a:pt x="699" y="1603"/>
                      <a:pt x="1" y="1891"/>
                    </a:cubicBezTo>
                    <a:cubicBezTo>
                      <a:pt x="1110" y="1932"/>
                      <a:pt x="1931" y="1603"/>
                      <a:pt x="2753" y="1398"/>
                    </a:cubicBezTo>
                    <a:cubicBezTo>
                      <a:pt x="2589" y="987"/>
                      <a:pt x="2424" y="658"/>
                      <a:pt x="2178" y="206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22" name="Google Shape;18322;p42"/>
              <p:cNvSpPr/>
              <p:nvPr/>
            </p:nvSpPr>
            <p:spPr>
              <a:xfrm>
                <a:off x="4137600" y="1943975"/>
                <a:ext cx="100675" cy="40075"/>
              </a:xfrm>
              <a:custGeom>
                <a:avLst/>
                <a:gdLst/>
                <a:ahLst/>
                <a:cxnLst/>
                <a:rect l="l" t="t" r="r" b="b"/>
                <a:pathLst>
                  <a:path w="4027" h="1603" extrusionOk="0">
                    <a:moveTo>
                      <a:pt x="3410" y="945"/>
                    </a:moveTo>
                    <a:cubicBezTo>
                      <a:pt x="3574" y="945"/>
                      <a:pt x="3780" y="657"/>
                      <a:pt x="4026" y="411"/>
                    </a:cubicBezTo>
                    <a:cubicBezTo>
                      <a:pt x="3082" y="247"/>
                      <a:pt x="2424" y="0"/>
                      <a:pt x="1808" y="123"/>
                    </a:cubicBezTo>
                    <a:cubicBezTo>
                      <a:pt x="1192" y="165"/>
                      <a:pt x="617" y="534"/>
                      <a:pt x="1" y="781"/>
                    </a:cubicBezTo>
                    <a:cubicBezTo>
                      <a:pt x="1151" y="1602"/>
                      <a:pt x="2342" y="945"/>
                      <a:pt x="3410" y="945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23" name="Google Shape;18323;p42"/>
              <p:cNvSpPr/>
              <p:nvPr/>
            </p:nvSpPr>
            <p:spPr>
              <a:xfrm>
                <a:off x="5207725" y="958050"/>
                <a:ext cx="82200" cy="46225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1849" extrusionOk="0">
                    <a:moveTo>
                      <a:pt x="1726" y="1849"/>
                    </a:moveTo>
                    <a:cubicBezTo>
                      <a:pt x="2301" y="1561"/>
                      <a:pt x="2835" y="1233"/>
                      <a:pt x="3287" y="986"/>
                    </a:cubicBezTo>
                    <a:cubicBezTo>
                      <a:pt x="2219" y="123"/>
                      <a:pt x="1480" y="0"/>
                      <a:pt x="1" y="411"/>
                    </a:cubicBezTo>
                    <a:cubicBezTo>
                      <a:pt x="42" y="616"/>
                      <a:pt x="83" y="904"/>
                      <a:pt x="165" y="1109"/>
                    </a:cubicBezTo>
                    <a:cubicBezTo>
                      <a:pt x="576" y="1027"/>
                      <a:pt x="987" y="945"/>
                      <a:pt x="1480" y="904"/>
                    </a:cubicBezTo>
                    <a:cubicBezTo>
                      <a:pt x="1603" y="1233"/>
                      <a:pt x="1685" y="1561"/>
                      <a:pt x="1726" y="1849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24" name="Google Shape;18324;p42"/>
              <p:cNvSpPr/>
              <p:nvPr/>
            </p:nvSpPr>
            <p:spPr>
              <a:xfrm>
                <a:off x="5211850" y="985775"/>
                <a:ext cx="2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1" h="42" extrusionOk="0">
                    <a:moveTo>
                      <a:pt x="0" y="41"/>
                    </a:moveTo>
                    <a:lnTo>
                      <a:pt x="0" y="41"/>
                    </a:lnTo>
                    <a:lnTo>
                      <a:pt x="0" y="41"/>
                    </a:lnTo>
                    <a:cubicBezTo>
                      <a:pt x="0" y="41"/>
                      <a:pt x="0" y="0"/>
                      <a:pt x="0" y="41"/>
                    </a:cubicBezTo>
                    <a:cubicBezTo>
                      <a:pt x="0" y="0"/>
                      <a:pt x="0" y="0"/>
                      <a:pt x="0" y="4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25" name="Google Shape;18325;p42"/>
              <p:cNvSpPr/>
              <p:nvPr/>
            </p:nvSpPr>
            <p:spPr>
              <a:xfrm>
                <a:off x="2398900" y="4412875"/>
                <a:ext cx="51375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1768" extrusionOk="0">
                    <a:moveTo>
                      <a:pt x="0" y="1069"/>
                    </a:moveTo>
                    <a:cubicBezTo>
                      <a:pt x="0" y="1274"/>
                      <a:pt x="206" y="1603"/>
                      <a:pt x="452" y="1685"/>
                    </a:cubicBezTo>
                    <a:cubicBezTo>
                      <a:pt x="616" y="1767"/>
                      <a:pt x="1068" y="1644"/>
                      <a:pt x="1315" y="1562"/>
                    </a:cubicBezTo>
                    <a:cubicBezTo>
                      <a:pt x="1808" y="1274"/>
                      <a:pt x="2054" y="946"/>
                      <a:pt x="1849" y="412"/>
                    </a:cubicBezTo>
                    <a:cubicBezTo>
                      <a:pt x="1438" y="330"/>
                      <a:pt x="1027" y="165"/>
                      <a:pt x="452" y="1"/>
                    </a:cubicBezTo>
                    <a:cubicBezTo>
                      <a:pt x="247" y="453"/>
                      <a:pt x="0" y="781"/>
                      <a:pt x="0" y="1069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26" name="Google Shape;18326;p42"/>
              <p:cNvSpPr/>
              <p:nvPr/>
            </p:nvSpPr>
            <p:spPr>
              <a:xfrm>
                <a:off x="5152275" y="1291825"/>
                <a:ext cx="56500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2260" h="2342" extrusionOk="0">
                    <a:moveTo>
                      <a:pt x="370" y="1438"/>
                    </a:moveTo>
                    <a:cubicBezTo>
                      <a:pt x="329" y="1643"/>
                      <a:pt x="247" y="1972"/>
                      <a:pt x="411" y="2136"/>
                    </a:cubicBezTo>
                    <a:cubicBezTo>
                      <a:pt x="740" y="2342"/>
                      <a:pt x="1192" y="2342"/>
                      <a:pt x="1644" y="2013"/>
                    </a:cubicBezTo>
                    <a:cubicBezTo>
                      <a:pt x="1397" y="1849"/>
                      <a:pt x="1151" y="1726"/>
                      <a:pt x="863" y="1602"/>
                    </a:cubicBezTo>
                    <a:cubicBezTo>
                      <a:pt x="1397" y="1233"/>
                      <a:pt x="2260" y="1192"/>
                      <a:pt x="2178" y="534"/>
                    </a:cubicBezTo>
                    <a:cubicBezTo>
                      <a:pt x="1562" y="0"/>
                      <a:pt x="822" y="124"/>
                      <a:pt x="1" y="288"/>
                    </a:cubicBezTo>
                    <a:cubicBezTo>
                      <a:pt x="370" y="616"/>
                      <a:pt x="452" y="986"/>
                      <a:pt x="370" y="1438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27" name="Google Shape;18327;p42"/>
              <p:cNvSpPr/>
              <p:nvPr/>
            </p:nvSpPr>
            <p:spPr>
              <a:xfrm>
                <a:off x="4952000" y="1235325"/>
                <a:ext cx="203375" cy="149975"/>
              </a:xfrm>
              <a:custGeom>
                <a:avLst/>
                <a:gdLst/>
                <a:ahLst/>
                <a:cxnLst/>
                <a:rect l="l" t="t" r="r" b="b"/>
                <a:pathLst>
                  <a:path w="8135" h="5999" extrusionOk="0">
                    <a:moveTo>
                      <a:pt x="5465" y="83"/>
                    </a:moveTo>
                    <a:cubicBezTo>
                      <a:pt x="5875" y="288"/>
                      <a:pt x="6327" y="535"/>
                      <a:pt x="6985" y="864"/>
                    </a:cubicBezTo>
                    <a:cubicBezTo>
                      <a:pt x="6122" y="822"/>
                      <a:pt x="5547" y="740"/>
                      <a:pt x="4972" y="740"/>
                    </a:cubicBezTo>
                    <a:cubicBezTo>
                      <a:pt x="4725" y="740"/>
                      <a:pt x="4438" y="699"/>
                      <a:pt x="4232" y="740"/>
                    </a:cubicBezTo>
                    <a:cubicBezTo>
                      <a:pt x="4273" y="617"/>
                      <a:pt x="4314" y="576"/>
                      <a:pt x="4314" y="535"/>
                    </a:cubicBezTo>
                    <a:cubicBezTo>
                      <a:pt x="4314" y="412"/>
                      <a:pt x="4109" y="371"/>
                      <a:pt x="4027" y="329"/>
                    </a:cubicBezTo>
                    <a:cubicBezTo>
                      <a:pt x="3904" y="412"/>
                      <a:pt x="3739" y="453"/>
                      <a:pt x="3739" y="576"/>
                    </a:cubicBezTo>
                    <a:cubicBezTo>
                      <a:pt x="3739" y="617"/>
                      <a:pt x="3862" y="658"/>
                      <a:pt x="3945" y="781"/>
                    </a:cubicBezTo>
                    <a:cubicBezTo>
                      <a:pt x="2918" y="1192"/>
                      <a:pt x="2055" y="987"/>
                      <a:pt x="1233" y="535"/>
                    </a:cubicBezTo>
                    <a:cubicBezTo>
                      <a:pt x="1151" y="946"/>
                      <a:pt x="987" y="1357"/>
                      <a:pt x="864" y="1767"/>
                    </a:cubicBezTo>
                    <a:lnTo>
                      <a:pt x="1726" y="1767"/>
                    </a:lnTo>
                    <a:cubicBezTo>
                      <a:pt x="2096" y="2384"/>
                      <a:pt x="1" y="2219"/>
                      <a:pt x="1069" y="3082"/>
                    </a:cubicBezTo>
                    <a:cubicBezTo>
                      <a:pt x="1932" y="2794"/>
                      <a:pt x="2877" y="2425"/>
                      <a:pt x="3862" y="2096"/>
                    </a:cubicBezTo>
                    <a:cubicBezTo>
                      <a:pt x="3945" y="2260"/>
                      <a:pt x="4068" y="2384"/>
                      <a:pt x="4068" y="2507"/>
                    </a:cubicBezTo>
                    <a:cubicBezTo>
                      <a:pt x="4191" y="3246"/>
                      <a:pt x="2877" y="3287"/>
                      <a:pt x="2753" y="3945"/>
                    </a:cubicBezTo>
                    <a:cubicBezTo>
                      <a:pt x="3082" y="4150"/>
                      <a:pt x="3370" y="4355"/>
                      <a:pt x="3739" y="4520"/>
                    </a:cubicBezTo>
                    <a:cubicBezTo>
                      <a:pt x="4109" y="4643"/>
                      <a:pt x="4561" y="4643"/>
                      <a:pt x="4972" y="4684"/>
                    </a:cubicBezTo>
                    <a:cubicBezTo>
                      <a:pt x="5136" y="4972"/>
                      <a:pt x="5218" y="5259"/>
                      <a:pt x="5382" y="5506"/>
                    </a:cubicBezTo>
                    <a:cubicBezTo>
                      <a:pt x="5547" y="5752"/>
                      <a:pt x="5711" y="5999"/>
                      <a:pt x="6204" y="5999"/>
                    </a:cubicBezTo>
                    <a:cubicBezTo>
                      <a:pt x="6779" y="5957"/>
                      <a:pt x="6943" y="5711"/>
                      <a:pt x="7026" y="5341"/>
                    </a:cubicBezTo>
                    <a:cubicBezTo>
                      <a:pt x="6738" y="5300"/>
                      <a:pt x="6533" y="5300"/>
                      <a:pt x="6040" y="5259"/>
                    </a:cubicBezTo>
                    <a:cubicBezTo>
                      <a:pt x="6574" y="5054"/>
                      <a:pt x="6861" y="4889"/>
                      <a:pt x="7231" y="4766"/>
                    </a:cubicBezTo>
                    <a:cubicBezTo>
                      <a:pt x="6985" y="4479"/>
                      <a:pt x="6738" y="4232"/>
                      <a:pt x="6451" y="3862"/>
                    </a:cubicBezTo>
                    <a:cubicBezTo>
                      <a:pt x="5999" y="4027"/>
                      <a:pt x="5711" y="4109"/>
                      <a:pt x="5341" y="4232"/>
                    </a:cubicBezTo>
                    <a:cubicBezTo>
                      <a:pt x="4972" y="3821"/>
                      <a:pt x="4972" y="3821"/>
                      <a:pt x="5588" y="3082"/>
                    </a:cubicBezTo>
                    <a:lnTo>
                      <a:pt x="5588" y="3082"/>
                    </a:lnTo>
                    <a:lnTo>
                      <a:pt x="5588" y="3082"/>
                    </a:lnTo>
                    <a:lnTo>
                      <a:pt x="5670" y="3041"/>
                    </a:lnTo>
                    <a:cubicBezTo>
                      <a:pt x="5711" y="2876"/>
                      <a:pt x="5793" y="2712"/>
                      <a:pt x="5834" y="2589"/>
                    </a:cubicBezTo>
                    <a:cubicBezTo>
                      <a:pt x="5958" y="2630"/>
                      <a:pt x="5999" y="2630"/>
                      <a:pt x="6122" y="2671"/>
                    </a:cubicBezTo>
                    <a:cubicBezTo>
                      <a:pt x="5958" y="2794"/>
                      <a:pt x="5793" y="2918"/>
                      <a:pt x="5670" y="3041"/>
                    </a:cubicBezTo>
                    <a:lnTo>
                      <a:pt x="5670" y="3082"/>
                    </a:lnTo>
                    <a:cubicBezTo>
                      <a:pt x="6409" y="3534"/>
                      <a:pt x="7149" y="3287"/>
                      <a:pt x="7847" y="3082"/>
                    </a:cubicBezTo>
                    <a:cubicBezTo>
                      <a:pt x="7929" y="2876"/>
                      <a:pt x="7970" y="2712"/>
                      <a:pt x="8012" y="2589"/>
                    </a:cubicBezTo>
                    <a:lnTo>
                      <a:pt x="8012" y="2589"/>
                    </a:lnTo>
                    <a:lnTo>
                      <a:pt x="8012" y="2589"/>
                    </a:lnTo>
                    <a:lnTo>
                      <a:pt x="8012" y="2589"/>
                    </a:lnTo>
                    <a:lnTo>
                      <a:pt x="8012" y="2589"/>
                    </a:lnTo>
                    <a:cubicBezTo>
                      <a:pt x="7806" y="1849"/>
                      <a:pt x="7313" y="1151"/>
                      <a:pt x="8135" y="453"/>
                    </a:cubicBezTo>
                    <a:cubicBezTo>
                      <a:pt x="7313" y="329"/>
                      <a:pt x="6492" y="165"/>
                      <a:pt x="5588" y="1"/>
                    </a:cubicBezTo>
                    <a:cubicBezTo>
                      <a:pt x="5506" y="1"/>
                      <a:pt x="5506" y="1"/>
                      <a:pt x="5465" y="83"/>
                    </a:cubicBezTo>
                    <a:close/>
                    <a:moveTo>
                      <a:pt x="3082" y="1357"/>
                    </a:moveTo>
                    <a:cubicBezTo>
                      <a:pt x="3698" y="1233"/>
                      <a:pt x="4273" y="1110"/>
                      <a:pt x="4972" y="946"/>
                    </a:cubicBezTo>
                    <a:cubicBezTo>
                      <a:pt x="5177" y="1357"/>
                      <a:pt x="5382" y="1726"/>
                      <a:pt x="5547" y="2055"/>
                    </a:cubicBezTo>
                    <a:cubicBezTo>
                      <a:pt x="4438" y="2342"/>
                      <a:pt x="4109" y="1315"/>
                      <a:pt x="3082" y="1357"/>
                    </a:cubicBezTo>
                    <a:close/>
                    <a:moveTo>
                      <a:pt x="6533" y="2342"/>
                    </a:moveTo>
                    <a:cubicBezTo>
                      <a:pt x="6327" y="2137"/>
                      <a:pt x="6163" y="2055"/>
                      <a:pt x="6163" y="1973"/>
                    </a:cubicBezTo>
                    <a:cubicBezTo>
                      <a:pt x="6163" y="1932"/>
                      <a:pt x="6368" y="1849"/>
                      <a:pt x="6492" y="1767"/>
                    </a:cubicBezTo>
                    <a:cubicBezTo>
                      <a:pt x="6574" y="1849"/>
                      <a:pt x="6697" y="1891"/>
                      <a:pt x="6738" y="2014"/>
                    </a:cubicBezTo>
                    <a:cubicBezTo>
                      <a:pt x="6738" y="2137"/>
                      <a:pt x="6574" y="2178"/>
                      <a:pt x="6533" y="234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28" name="Google Shape;18328;p42"/>
              <p:cNvSpPr/>
              <p:nvPr/>
            </p:nvSpPr>
            <p:spPr>
              <a:xfrm>
                <a:off x="4007175" y="1680025"/>
                <a:ext cx="110925" cy="585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2343" extrusionOk="0">
                    <a:moveTo>
                      <a:pt x="2712" y="2301"/>
                    </a:moveTo>
                    <a:lnTo>
                      <a:pt x="3246" y="1274"/>
                    </a:lnTo>
                    <a:cubicBezTo>
                      <a:pt x="3533" y="1274"/>
                      <a:pt x="3862" y="1315"/>
                      <a:pt x="4437" y="1315"/>
                    </a:cubicBezTo>
                    <a:cubicBezTo>
                      <a:pt x="4108" y="1110"/>
                      <a:pt x="4026" y="904"/>
                      <a:pt x="3821" y="822"/>
                    </a:cubicBezTo>
                    <a:cubicBezTo>
                      <a:pt x="3287" y="576"/>
                      <a:pt x="2588" y="699"/>
                      <a:pt x="2013" y="576"/>
                    </a:cubicBezTo>
                    <a:cubicBezTo>
                      <a:pt x="1397" y="329"/>
                      <a:pt x="781" y="206"/>
                      <a:pt x="165" y="1"/>
                    </a:cubicBezTo>
                    <a:cubicBezTo>
                      <a:pt x="165" y="1"/>
                      <a:pt x="124" y="42"/>
                      <a:pt x="0" y="83"/>
                    </a:cubicBezTo>
                    <a:cubicBezTo>
                      <a:pt x="863" y="781"/>
                      <a:pt x="2671" y="987"/>
                      <a:pt x="2424" y="2260"/>
                    </a:cubicBezTo>
                    <a:cubicBezTo>
                      <a:pt x="2506" y="2342"/>
                      <a:pt x="2629" y="2301"/>
                      <a:pt x="2712" y="230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29" name="Google Shape;18329;p42"/>
              <p:cNvSpPr/>
              <p:nvPr/>
            </p:nvSpPr>
            <p:spPr>
              <a:xfrm>
                <a:off x="1732375" y="4855525"/>
                <a:ext cx="62675" cy="7397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959" extrusionOk="0">
                    <a:moveTo>
                      <a:pt x="1643" y="1931"/>
                    </a:moveTo>
                    <a:cubicBezTo>
                      <a:pt x="1808" y="1644"/>
                      <a:pt x="2013" y="1397"/>
                      <a:pt x="2095" y="1151"/>
                    </a:cubicBezTo>
                    <a:cubicBezTo>
                      <a:pt x="2506" y="370"/>
                      <a:pt x="2424" y="165"/>
                      <a:pt x="1643" y="0"/>
                    </a:cubicBezTo>
                    <a:cubicBezTo>
                      <a:pt x="1438" y="535"/>
                      <a:pt x="1274" y="1110"/>
                      <a:pt x="1027" y="1562"/>
                    </a:cubicBezTo>
                    <a:cubicBezTo>
                      <a:pt x="781" y="2013"/>
                      <a:pt x="370" y="2424"/>
                      <a:pt x="0" y="2876"/>
                    </a:cubicBezTo>
                    <a:cubicBezTo>
                      <a:pt x="1068" y="2958"/>
                      <a:pt x="1068" y="2958"/>
                      <a:pt x="1643" y="193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30" name="Google Shape;18330;p42"/>
              <p:cNvSpPr/>
              <p:nvPr/>
            </p:nvSpPr>
            <p:spPr>
              <a:xfrm>
                <a:off x="3081850" y="2688550"/>
                <a:ext cx="25" cy="2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83" extrusionOk="0">
                    <a:moveTo>
                      <a:pt x="0" y="82"/>
                    </a:moveTo>
                    <a:lnTo>
                      <a:pt x="0" y="82"/>
                    </a:lnTo>
                    <a:lnTo>
                      <a:pt x="0" y="82"/>
                    </a:lnTo>
                    <a:cubicBezTo>
                      <a:pt x="0" y="0"/>
                      <a:pt x="0" y="0"/>
                      <a:pt x="0" y="8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31" name="Google Shape;18331;p42"/>
              <p:cNvSpPr/>
              <p:nvPr/>
            </p:nvSpPr>
            <p:spPr>
              <a:xfrm>
                <a:off x="4636725" y="1044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32" name="Google Shape;18332;p42"/>
              <p:cNvSpPr/>
              <p:nvPr/>
            </p:nvSpPr>
            <p:spPr>
              <a:xfrm>
                <a:off x="4552500" y="1031975"/>
                <a:ext cx="85275" cy="45225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1809" extrusionOk="0">
                    <a:moveTo>
                      <a:pt x="2630" y="1151"/>
                    </a:moveTo>
                    <a:cubicBezTo>
                      <a:pt x="3410" y="1151"/>
                      <a:pt x="3369" y="782"/>
                      <a:pt x="3369" y="494"/>
                    </a:cubicBezTo>
                    <a:cubicBezTo>
                      <a:pt x="2425" y="1"/>
                      <a:pt x="2342" y="905"/>
                      <a:pt x="1644" y="946"/>
                    </a:cubicBezTo>
                    <a:cubicBezTo>
                      <a:pt x="1521" y="823"/>
                      <a:pt x="1315" y="658"/>
                      <a:pt x="1151" y="494"/>
                    </a:cubicBezTo>
                    <a:cubicBezTo>
                      <a:pt x="1" y="946"/>
                      <a:pt x="1" y="946"/>
                      <a:pt x="494" y="1767"/>
                    </a:cubicBezTo>
                    <a:cubicBezTo>
                      <a:pt x="1151" y="1809"/>
                      <a:pt x="1808" y="1809"/>
                      <a:pt x="2219" y="1357"/>
                    </a:cubicBezTo>
                    <a:cubicBezTo>
                      <a:pt x="2342" y="1274"/>
                      <a:pt x="2466" y="1151"/>
                      <a:pt x="2630" y="115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33" name="Google Shape;18333;p42"/>
              <p:cNvSpPr/>
              <p:nvPr/>
            </p:nvSpPr>
            <p:spPr>
              <a:xfrm>
                <a:off x="2110300" y="944700"/>
                <a:ext cx="68825" cy="26725"/>
              </a:xfrm>
              <a:custGeom>
                <a:avLst/>
                <a:gdLst/>
                <a:ahLst/>
                <a:cxnLst/>
                <a:rect l="l" t="t" r="r" b="b"/>
                <a:pathLst>
                  <a:path w="2753" h="1069" extrusionOk="0">
                    <a:moveTo>
                      <a:pt x="247" y="822"/>
                    </a:moveTo>
                    <a:cubicBezTo>
                      <a:pt x="453" y="945"/>
                      <a:pt x="822" y="1027"/>
                      <a:pt x="945" y="1068"/>
                    </a:cubicBezTo>
                    <a:cubicBezTo>
                      <a:pt x="1480" y="1027"/>
                      <a:pt x="1849" y="1027"/>
                      <a:pt x="2137" y="904"/>
                    </a:cubicBezTo>
                    <a:cubicBezTo>
                      <a:pt x="2383" y="822"/>
                      <a:pt x="2753" y="616"/>
                      <a:pt x="2753" y="452"/>
                    </a:cubicBezTo>
                    <a:cubicBezTo>
                      <a:pt x="2712" y="288"/>
                      <a:pt x="2342" y="0"/>
                      <a:pt x="2137" y="0"/>
                    </a:cubicBezTo>
                    <a:cubicBezTo>
                      <a:pt x="1562" y="0"/>
                      <a:pt x="945" y="41"/>
                      <a:pt x="453" y="206"/>
                    </a:cubicBezTo>
                    <a:cubicBezTo>
                      <a:pt x="1" y="288"/>
                      <a:pt x="1" y="616"/>
                      <a:pt x="247" y="82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34" name="Google Shape;18334;p42"/>
              <p:cNvSpPr/>
              <p:nvPr/>
            </p:nvSpPr>
            <p:spPr>
              <a:xfrm>
                <a:off x="2916500" y="2814875"/>
                <a:ext cx="80125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3205" h="1521" extrusionOk="0">
                    <a:moveTo>
                      <a:pt x="1027" y="41"/>
                    </a:moveTo>
                    <a:cubicBezTo>
                      <a:pt x="206" y="0"/>
                      <a:pt x="0" y="164"/>
                      <a:pt x="0" y="657"/>
                    </a:cubicBezTo>
                    <a:cubicBezTo>
                      <a:pt x="0" y="822"/>
                      <a:pt x="83" y="986"/>
                      <a:pt x="124" y="1109"/>
                    </a:cubicBezTo>
                    <a:cubicBezTo>
                      <a:pt x="740" y="1068"/>
                      <a:pt x="1479" y="1520"/>
                      <a:pt x="1726" y="822"/>
                    </a:cubicBezTo>
                    <a:lnTo>
                      <a:pt x="1726" y="822"/>
                    </a:lnTo>
                    <a:lnTo>
                      <a:pt x="1726" y="822"/>
                    </a:lnTo>
                    <a:cubicBezTo>
                      <a:pt x="1644" y="781"/>
                      <a:pt x="1479" y="781"/>
                      <a:pt x="1356" y="699"/>
                    </a:cubicBezTo>
                    <a:cubicBezTo>
                      <a:pt x="1479" y="657"/>
                      <a:pt x="1561" y="616"/>
                      <a:pt x="1685" y="493"/>
                    </a:cubicBezTo>
                    <a:cubicBezTo>
                      <a:pt x="1685" y="616"/>
                      <a:pt x="1726" y="699"/>
                      <a:pt x="1726" y="781"/>
                    </a:cubicBezTo>
                    <a:lnTo>
                      <a:pt x="1767" y="781"/>
                    </a:lnTo>
                    <a:lnTo>
                      <a:pt x="1767" y="781"/>
                    </a:lnTo>
                    <a:cubicBezTo>
                      <a:pt x="2383" y="699"/>
                      <a:pt x="3164" y="822"/>
                      <a:pt x="3205" y="206"/>
                    </a:cubicBezTo>
                    <a:cubicBezTo>
                      <a:pt x="2506" y="206"/>
                      <a:pt x="1767" y="82"/>
                      <a:pt x="1027" y="4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35" name="Google Shape;18335;p42"/>
              <p:cNvSpPr/>
              <p:nvPr/>
            </p:nvSpPr>
            <p:spPr>
              <a:xfrm>
                <a:off x="2739850" y="2659800"/>
                <a:ext cx="53425" cy="64725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2589" extrusionOk="0">
                    <a:moveTo>
                      <a:pt x="1" y="2259"/>
                    </a:moveTo>
                    <a:cubicBezTo>
                      <a:pt x="1315" y="2588"/>
                      <a:pt x="822" y="1643"/>
                      <a:pt x="1521" y="1520"/>
                    </a:cubicBezTo>
                    <a:lnTo>
                      <a:pt x="2137" y="1849"/>
                    </a:lnTo>
                    <a:lnTo>
                      <a:pt x="2137" y="0"/>
                    </a:lnTo>
                    <a:cubicBezTo>
                      <a:pt x="617" y="411"/>
                      <a:pt x="740" y="1479"/>
                      <a:pt x="1" y="2259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36" name="Google Shape;18336;p42"/>
              <p:cNvSpPr/>
              <p:nvPr/>
            </p:nvSpPr>
            <p:spPr>
              <a:xfrm>
                <a:off x="1736475" y="4529975"/>
                <a:ext cx="30825" cy="760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3040" extrusionOk="0">
                    <a:moveTo>
                      <a:pt x="904" y="3040"/>
                    </a:moveTo>
                    <a:cubicBezTo>
                      <a:pt x="1069" y="2424"/>
                      <a:pt x="1233" y="2013"/>
                      <a:pt x="1233" y="1602"/>
                    </a:cubicBezTo>
                    <a:cubicBezTo>
                      <a:pt x="1233" y="1191"/>
                      <a:pt x="1233" y="740"/>
                      <a:pt x="1069" y="493"/>
                    </a:cubicBezTo>
                    <a:cubicBezTo>
                      <a:pt x="863" y="0"/>
                      <a:pt x="288" y="205"/>
                      <a:pt x="83" y="863"/>
                    </a:cubicBezTo>
                    <a:cubicBezTo>
                      <a:pt x="1" y="1232"/>
                      <a:pt x="42" y="1931"/>
                      <a:pt x="165" y="1931"/>
                    </a:cubicBezTo>
                    <a:cubicBezTo>
                      <a:pt x="658" y="1890"/>
                      <a:pt x="493" y="2629"/>
                      <a:pt x="904" y="304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37" name="Google Shape;18337;p42"/>
              <p:cNvSpPr/>
              <p:nvPr/>
            </p:nvSpPr>
            <p:spPr>
              <a:xfrm>
                <a:off x="3694975" y="994000"/>
                <a:ext cx="48275" cy="49300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1972" extrusionOk="0">
                    <a:moveTo>
                      <a:pt x="1561" y="288"/>
                    </a:moveTo>
                    <a:cubicBezTo>
                      <a:pt x="1397" y="123"/>
                      <a:pt x="945" y="0"/>
                      <a:pt x="781" y="82"/>
                    </a:cubicBezTo>
                    <a:cubicBezTo>
                      <a:pt x="493" y="205"/>
                      <a:pt x="288" y="493"/>
                      <a:pt x="164" y="698"/>
                    </a:cubicBezTo>
                    <a:cubicBezTo>
                      <a:pt x="0" y="945"/>
                      <a:pt x="0" y="1315"/>
                      <a:pt x="0" y="1561"/>
                    </a:cubicBezTo>
                    <a:cubicBezTo>
                      <a:pt x="0" y="1643"/>
                      <a:pt x="205" y="1808"/>
                      <a:pt x="370" y="1972"/>
                    </a:cubicBezTo>
                    <a:cubicBezTo>
                      <a:pt x="904" y="1602"/>
                      <a:pt x="1232" y="1356"/>
                      <a:pt x="1602" y="1109"/>
                    </a:cubicBezTo>
                    <a:cubicBezTo>
                      <a:pt x="1931" y="822"/>
                      <a:pt x="1931" y="534"/>
                      <a:pt x="1561" y="288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38" name="Google Shape;18338;p42"/>
              <p:cNvSpPr/>
              <p:nvPr/>
            </p:nvSpPr>
            <p:spPr>
              <a:xfrm>
                <a:off x="4223875" y="1065875"/>
                <a:ext cx="64725" cy="72950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918" extrusionOk="0">
                    <a:moveTo>
                      <a:pt x="2383" y="411"/>
                    </a:moveTo>
                    <a:cubicBezTo>
                      <a:pt x="2424" y="411"/>
                      <a:pt x="2465" y="329"/>
                      <a:pt x="2588" y="206"/>
                    </a:cubicBezTo>
                    <a:cubicBezTo>
                      <a:pt x="1726" y="1"/>
                      <a:pt x="1027" y="411"/>
                      <a:pt x="329" y="453"/>
                    </a:cubicBezTo>
                    <a:cubicBezTo>
                      <a:pt x="0" y="1849"/>
                      <a:pt x="0" y="2424"/>
                      <a:pt x="411" y="2917"/>
                    </a:cubicBezTo>
                    <a:lnTo>
                      <a:pt x="740" y="2917"/>
                    </a:lnTo>
                    <a:cubicBezTo>
                      <a:pt x="781" y="2589"/>
                      <a:pt x="904" y="2260"/>
                      <a:pt x="822" y="1890"/>
                    </a:cubicBezTo>
                    <a:cubicBezTo>
                      <a:pt x="616" y="822"/>
                      <a:pt x="699" y="781"/>
                      <a:pt x="2383" y="41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39" name="Google Shape;18339;p42"/>
              <p:cNvSpPr/>
              <p:nvPr/>
            </p:nvSpPr>
            <p:spPr>
              <a:xfrm>
                <a:off x="1561875" y="5008550"/>
                <a:ext cx="42150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2055" extrusionOk="0">
                    <a:moveTo>
                      <a:pt x="1274" y="247"/>
                    </a:moveTo>
                    <a:cubicBezTo>
                      <a:pt x="823" y="0"/>
                      <a:pt x="453" y="247"/>
                      <a:pt x="1" y="863"/>
                    </a:cubicBezTo>
                    <a:cubicBezTo>
                      <a:pt x="83" y="1274"/>
                      <a:pt x="247" y="1685"/>
                      <a:pt x="371" y="2054"/>
                    </a:cubicBezTo>
                    <a:cubicBezTo>
                      <a:pt x="781" y="1849"/>
                      <a:pt x="1110" y="1685"/>
                      <a:pt x="1480" y="1479"/>
                    </a:cubicBezTo>
                    <a:cubicBezTo>
                      <a:pt x="1685" y="863"/>
                      <a:pt x="1685" y="534"/>
                      <a:pt x="1274" y="247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40" name="Google Shape;18340;p42"/>
              <p:cNvSpPr/>
              <p:nvPr/>
            </p:nvSpPr>
            <p:spPr>
              <a:xfrm>
                <a:off x="5088600" y="1443825"/>
                <a:ext cx="43150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2055" extrusionOk="0">
                    <a:moveTo>
                      <a:pt x="288" y="411"/>
                    </a:moveTo>
                    <a:cubicBezTo>
                      <a:pt x="206" y="698"/>
                      <a:pt x="124" y="1027"/>
                      <a:pt x="83" y="1274"/>
                    </a:cubicBezTo>
                    <a:cubicBezTo>
                      <a:pt x="1" y="1890"/>
                      <a:pt x="83" y="1931"/>
                      <a:pt x="1233" y="2054"/>
                    </a:cubicBezTo>
                    <a:cubicBezTo>
                      <a:pt x="1726" y="1479"/>
                      <a:pt x="1274" y="1027"/>
                      <a:pt x="904" y="575"/>
                    </a:cubicBezTo>
                    <a:cubicBezTo>
                      <a:pt x="1069" y="370"/>
                      <a:pt x="1233" y="206"/>
                      <a:pt x="1397" y="0"/>
                    </a:cubicBezTo>
                    <a:cubicBezTo>
                      <a:pt x="370" y="82"/>
                      <a:pt x="370" y="82"/>
                      <a:pt x="288" y="41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41" name="Google Shape;18341;p42"/>
              <p:cNvSpPr/>
              <p:nvPr/>
            </p:nvSpPr>
            <p:spPr>
              <a:xfrm>
                <a:off x="3265675" y="506150"/>
                <a:ext cx="70900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1645" extrusionOk="0">
                    <a:moveTo>
                      <a:pt x="1" y="1644"/>
                    </a:moveTo>
                    <a:cubicBezTo>
                      <a:pt x="863" y="1151"/>
                      <a:pt x="1726" y="1398"/>
                      <a:pt x="2506" y="1439"/>
                    </a:cubicBezTo>
                    <a:cubicBezTo>
                      <a:pt x="2589" y="946"/>
                      <a:pt x="2753" y="535"/>
                      <a:pt x="2835" y="1"/>
                    </a:cubicBezTo>
                    <a:cubicBezTo>
                      <a:pt x="1808" y="412"/>
                      <a:pt x="945" y="740"/>
                      <a:pt x="124" y="1151"/>
                    </a:cubicBezTo>
                    <a:cubicBezTo>
                      <a:pt x="1" y="1192"/>
                      <a:pt x="42" y="1439"/>
                      <a:pt x="1" y="1644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42" name="Google Shape;18342;p42"/>
              <p:cNvSpPr/>
              <p:nvPr/>
            </p:nvSpPr>
            <p:spPr>
              <a:xfrm>
                <a:off x="5912250" y="1040200"/>
                <a:ext cx="1050" cy="2075"/>
              </a:xfrm>
              <a:custGeom>
                <a:avLst/>
                <a:gdLst/>
                <a:ahLst/>
                <a:cxnLst/>
                <a:rect l="l" t="t" r="r" b="b"/>
                <a:pathLst>
                  <a:path w="42" h="8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2" y="83"/>
                      <a:pt x="42" y="83"/>
                      <a:pt x="1" y="1"/>
                    </a:cubicBezTo>
                    <a:cubicBezTo>
                      <a:pt x="42" y="1"/>
                      <a:pt x="42" y="1"/>
                      <a:pt x="1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43" name="Google Shape;18343;p42"/>
              <p:cNvSpPr/>
              <p:nvPr/>
            </p:nvSpPr>
            <p:spPr>
              <a:xfrm>
                <a:off x="5913275" y="1013500"/>
                <a:ext cx="54475" cy="30825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1233" extrusionOk="0">
                    <a:moveTo>
                      <a:pt x="2178" y="124"/>
                    </a:moveTo>
                    <a:cubicBezTo>
                      <a:pt x="1562" y="42"/>
                      <a:pt x="946" y="42"/>
                      <a:pt x="288" y="1"/>
                    </a:cubicBezTo>
                    <a:cubicBezTo>
                      <a:pt x="165" y="370"/>
                      <a:pt x="124" y="740"/>
                      <a:pt x="1" y="1151"/>
                    </a:cubicBezTo>
                    <a:cubicBezTo>
                      <a:pt x="165" y="1151"/>
                      <a:pt x="371" y="1151"/>
                      <a:pt x="535" y="1192"/>
                    </a:cubicBezTo>
                    <a:cubicBezTo>
                      <a:pt x="1932" y="1233"/>
                      <a:pt x="2014" y="1192"/>
                      <a:pt x="2178" y="124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44" name="Google Shape;18344;p42"/>
              <p:cNvSpPr/>
              <p:nvPr/>
            </p:nvSpPr>
            <p:spPr>
              <a:xfrm>
                <a:off x="3785350" y="3861375"/>
                <a:ext cx="72925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193" extrusionOk="0">
                    <a:moveTo>
                      <a:pt x="247" y="247"/>
                    </a:moveTo>
                    <a:cubicBezTo>
                      <a:pt x="0" y="453"/>
                      <a:pt x="205" y="699"/>
                      <a:pt x="575" y="864"/>
                    </a:cubicBezTo>
                    <a:cubicBezTo>
                      <a:pt x="781" y="905"/>
                      <a:pt x="904" y="1028"/>
                      <a:pt x="1150" y="1069"/>
                    </a:cubicBezTo>
                    <a:cubicBezTo>
                      <a:pt x="1684" y="1110"/>
                      <a:pt x="2136" y="1151"/>
                      <a:pt x="2752" y="1192"/>
                    </a:cubicBezTo>
                    <a:cubicBezTo>
                      <a:pt x="2794" y="946"/>
                      <a:pt x="2876" y="740"/>
                      <a:pt x="2917" y="576"/>
                    </a:cubicBezTo>
                    <a:cubicBezTo>
                      <a:pt x="2259" y="412"/>
                      <a:pt x="1725" y="247"/>
                      <a:pt x="1150" y="124"/>
                    </a:cubicBezTo>
                    <a:cubicBezTo>
                      <a:pt x="863" y="1"/>
                      <a:pt x="411" y="83"/>
                      <a:pt x="247" y="247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45" name="Google Shape;18345;p42"/>
              <p:cNvSpPr/>
              <p:nvPr/>
            </p:nvSpPr>
            <p:spPr>
              <a:xfrm>
                <a:off x="1716950" y="5096875"/>
                <a:ext cx="25" cy="2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83" extrusionOk="0">
                    <a:moveTo>
                      <a:pt x="1" y="83"/>
                    </a:moveTo>
                    <a:lnTo>
                      <a:pt x="1" y="83"/>
                    </a:lnTo>
                    <a:cubicBezTo>
                      <a:pt x="1" y="83"/>
                      <a:pt x="1" y="0"/>
                      <a:pt x="1" y="83"/>
                    </a:cubicBezTo>
                    <a:cubicBezTo>
                      <a:pt x="1" y="0"/>
                      <a:pt x="1" y="0"/>
                      <a:pt x="1" y="83"/>
                    </a:cubicBezTo>
                    <a:cubicBezTo>
                      <a:pt x="1" y="0"/>
                      <a:pt x="1" y="0"/>
                      <a:pt x="1" y="8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46" name="Google Shape;18346;p42"/>
              <p:cNvSpPr/>
              <p:nvPr/>
            </p:nvSpPr>
            <p:spPr>
              <a:xfrm>
                <a:off x="1663550" y="5078375"/>
                <a:ext cx="52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096" h="1768" extrusionOk="0">
                    <a:moveTo>
                      <a:pt x="617" y="42"/>
                    </a:moveTo>
                    <a:cubicBezTo>
                      <a:pt x="453" y="1"/>
                      <a:pt x="206" y="124"/>
                      <a:pt x="1" y="206"/>
                    </a:cubicBezTo>
                    <a:cubicBezTo>
                      <a:pt x="1" y="412"/>
                      <a:pt x="1" y="658"/>
                      <a:pt x="42" y="864"/>
                    </a:cubicBezTo>
                    <a:cubicBezTo>
                      <a:pt x="42" y="946"/>
                      <a:pt x="206" y="1069"/>
                      <a:pt x="206" y="1110"/>
                    </a:cubicBezTo>
                    <a:cubicBezTo>
                      <a:pt x="494" y="946"/>
                      <a:pt x="740" y="823"/>
                      <a:pt x="1028" y="658"/>
                    </a:cubicBezTo>
                    <a:cubicBezTo>
                      <a:pt x="1028" y="1028"/>
                      <a:pt x="1028" y="1357"/>
                      <a:pt x="946" y="1726"/>
                    </a:cubicBezTo>
                    <a:cubicBezTo>
                      <a:pt x="1685" y="1767"/>
                      <a:pt x="1685" y="1767"/>
                      <a:pt x="2096" y="740"/>
                    </a:cubicBezTo>
                    <a:cubicBezTo>
                      <a:pt x="1644" y="494"/>
                      <a:pt x="1110" y="247"/>
                      <a:pt x="617" y="4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47" name="Google Shape;18347;p42"/>
              <p:cNvSpPr/>
              <p:nvPr/>
            </p:nvSpPr>
            <p:spPr>
              <a:xfrm>
                <a:off x="1920300" y="4442675"/>
                <a:ext cx="52400" cy="67800"/>
              </a:xfrm>
              <a:custGeom>
                <a:avLst/>
                <a:gdLst/>
                <a:ahLst/>
                <a:cxnLst/>
                <a:rect l="l" t="t" r="r" b="b"/>
                <a:pathLst>
                  <a:path w="2096" h="2712" extrusionOk="0">
                    <a:moveTo>
                      <a:pt x="617" y="2712"/>
                    </a:moveTo>
                    <a:cubicBezTo>
                      <a:pt x="946" y="2136"/>
                      <a:pt x="1151" y="1685"/>
                      <a:pt x="1480" y="1438"/>
                    </a:cubicBezTo>
                    <a:cubicBezTo>
                      <a:pt x="2096" y="904"/>
                      <a:pt x="1932" y="575"/>
                      <a:pt x="1767" y="0"/>
                    </a:cubicBezTo>
                    <a:cubicBezTo>
                      <a:pt x="1151" y="658"/>
                      <a:pt x="617" y="1274"/>
                      <a:pt x="1" y="193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48" name="Google Shape;18348;p42"/>
              <p:cNvSpPr/>
              <p:nvPr/>
            </p:nvSpPr>
            <p:spPr>
              <a:xfrm>
                <a:off x="4624400" y="1114150"/>
                <a:ext cx="61650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342" extrusionOk="0">
                    <a:moveTo>
                      <a:pt x="1520" y="41"/>
                    </a:moveTo>
                    <a:cubicBezTo>
                      <a:pt x="1438" y="0"/>
                      <a:pt x="1315" y="41"/>
                      <a:pt x="1110" y="83"/>
                    </a:cubicBezTo>
                    <a:cubicBezTo>
                      <a:pt x="1356" y="288"/>
                      <a:pt x="1561" y="493"/>
                      <a:pt x="1767" y="699"/>
                    </a:cubicBezTo>
                    <a:cubicBezTo>
                      <a:pt x="1110" y="1192"/>
                      <a:pt x="165" y="1561"/>
                      <a:pt x="0" y="2342"/>
                    </a:cubicBezTo>
                    <a:cubicBezTo>
                      <a:pt x="1110" y="2342"/>
                      <a:pt x="1233" y="2301"/>
                      <a:pt x="1520" y="1767"/>
                    </a:cubicBezTo>
                    <a:cubicBezTo>
                      <a:pt x="1603" y="1561"/>
                      <a:pt x="1644" y="1356"/>
                      <a:pt x="1849" y="1233"/>
                    </a:cubicBezTo>
                    <a:cubicBezTo>
                      <a:pt x="2465" y="658"/>
                      <a:pt x="2465" y="493"/>
                      <a:pt x="1520" y="4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49" name="Google Shape;18349;p42"/>
              <p:cNvSpPr/>
              <p:nvPr/>
            </p:nvSpPr>
            <p:spPr>
              <a:xfrm>
                <a:off x="4748675" y="1050475"/>
                <a:ext cx="45200" cy="45200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808" extrusionOk="0">
                    <a:moveTo>
                      <a:pt x="1479" y="1438"/>
                    </a:moveTo>
                    <a:cubicBezTo>
                      <a:pt x="1808" y="1069"/>
                      <a:pt x="1725" y="658"/>
                      <a:pt x="1397" y="288"/>
                    </a:cubicBezTo>
                    <a:cubicBezTo>
                      <a:pt x="904" y="288"/>
                      <a:pt x="206" y="0"/>
                      <a:pt x="82" y="617"/>
                    </a:cubicBezTo>
                    <a:cubicBezTo>
                      <a:pt x="0" y="904"/>
                      <a:pt x="164" y="1233"/>
                      <a:pt x="370" y="1520"/>
                    </a:cubicBezTo>
                    <a:cubicBezTo>
                      <a:pt x="616" y="1808"/>
                      <a:pt x="1150" y="1767"/>
                      <a:pt x="1479" y="1438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50" name="Google Shape;18350;p42"/>
              <p:cNvSpPr/>
              <p:nvPr/>
            </p:nvSpPr>
            <p:spPr>
              <a:xfrm>
                <a:off x="4025650" y="3802850"/>
                <a:ext cx="585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2343" h="1932" extrusionOk="0">
                    <a:moveTo>
                      <a:pt x="617" y="1233"/>
                    </a:moveTo>
                    <a:cubicBezTo>
                      <a:pt x="1480" y="1931"/>
                      <a:pt x="1562" y="1931"/>
                      <a:pt x="2342" y="1561"/>
                    </a:cubicBezTo>
                    <a:cubicBezTo>
                      <a:pt x="1849" y="1027"/>
                      <a:pt x="1315" y="534"/>
                      <a:pt x="740" y="0"/>
                    </a:cubicBezTo>
                    <a:cubicBezTo>
                      <a:pt x="1" y="740"/>
                      <a:pt x="1" y="781"/>
                      <a:pt x="617" y="123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51" name="Google Shape;18351;p42"/>
              <p:cNvSpPr/>
              <p:nvPr/>
            </p:nvSpPr>
            <p:spPr>
              <a:xfrm>
                <a:off x="5633950" y="1066900"/>
                <a:ext cx="67800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2712" h="1562" extrusionOk="0">
                    <a:moveTo>
                      <a:pt x="1602" y="1562"/>
                    </a:moveTo>
                    <a:lnTo>
                      <a:pt x="1602" y="1562"/>
                    </a:lnTo>
                    <a:lnTo>
                      <a:pt x="1602" y="1562"/>
                    </a:lnTo>
                    <a:lnTo>
                      <a:pt x="1602" y="1562"/>
                    </a:lnTo>
                    <a:cubicBezTo>
                      <a:pt x="1931" y="1274"/>
                      <a:pt x="2342" y="987"/>
                      <a:pt x="2711" y="740"/>
                    </a:cubicBezTo>
                    <a:cubicBezTo>
                      <a:pt x="2218" y="576"/>
                      <a:pt x="2218" y="576"/>
                      <a:pt x="2013" y="1"/>
                    </a:cubicBezTo>
                    <a:cubicBezTo>
                      <a:pt x="1397" y="247"/>
                      <a:pt x="822" y="412"/>
                      <a:pt x="0" y="699"/>
                    </a:cubicBezTo>
                    <a:cubicBezTo>
                      <a:pt x="616" y="987"/>
                      <a:pt x="1068" y="1274"/>
                      <a:pt x="1602" y="1562"/>
                    </a:cubicBezTo>
                    <a:lnTo>
                      <a:pt x="1520" y="1562"/>
                    </a:ln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52" name="Google Shape;18352;p42"/>
              <p:cNvSpPr/>
              <p:nvPr/>
            </p:nvSpPr>
            <p:spPr>
              <a:xfrm>
                <a:off x="3382750" y="565725"/>
                <a:ext cx="82200" cy="27750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1110" extrusionOk="0">
                    <a:moveTo>
                      <a:pt x="3287" y="206"/>
                    </a:moveTo>
                    <a:cubicBezTo>
                      <a:pt x="1849" y="1"/>
                      <a:pt x="1726" y="42"/>
                      <a:pt x="1233" y="822"/>
                    </a:cubicBezTo>
                    <a:cubicBezTo>
                      <a:pt x="822" y="822"/>
                      <a:pt x="453" y="863"/>
                      <a:pt x="1" y="863"/>
                    </a:cubicBezTo>
                    <a:lnTo>
                      <a:pt x="1" y="1110"/>
                    </a:lnTo>
                    <a:lnTo>
                      <a:pt x="2876" y="1110"/>
                    </a:lnTo>
                    <a:cubicBezTo>
                      <a:pt x="2137" y="576"/>
                      <a:pt x="3123" y="494"/>
                      <a:pt x="3287" y="206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53" name="Google Shape;18353;p42"/>
              <p:cNvSpPr/>
              <p:nvPr/>
            </p:nvSpPr>
            <p:spPr>
              <a:xfrm>
                <a:off x="3142450" y="3962025"/>
                <a:ext cx="636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2547" h="1398" extrusionOk="0">
                    <a:moveTo>
                      <a:pt x="945" y="165"/>
                    </a:moveTo>
                    <a:cubicBezTo>
                      <a:pt x="534" y="1"/>
                      <a:pt x="205" y="83"/>
                      <a:pt x="0" y="370"/>
                    </a:cubicBezTo>
                    <a:cubicBezTo>
                      <a:pt x="411" y="740"/>
                      <a:pt x="822" y="1028"/>
                      <a:pt x="1232" y="1397"/>
                    </a:cubicBezTo>
                    <a:cubicBezTo>
                      <a:pt x="1438" y="1356"/>
                      <a:pt x="1643" y="1233"/>
                      <a:pt x="1849" y="1233"/>
                    </a:cubicBezTo>
                    <a:cubicBezTo>
                      <a:pt x="2054" y="1233"/>
                      <a:pt x="2177" y="1274"/>
                      <a:pt x="2383" y="1274"/>
                    </a:cubicBezTo>
                    <a:cubicBezTo>
                      <a:pt x="2547" y="535"/>
                      <a:pt x="1602" y="370"/>
                      <a:pt x="945" y="165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54" name="Google Shape;18354;p42"/>
              <p:cNvSpPr/>
              <p:nvPr/>
            </p:nvSpPr>
            <p:spPr>
              <a:xfrm>
                <a:off x="3833600" y="2993575"/>
                <a:ext cx="53425" cy="42125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1685" extrusionOk="0">
                    <a:moveTo>
                      <a:pt x="617" y="206"/>
                    </a:moveTo>
                    <a:cubicBezTo>
                      <a:pt x="1" y="452"/>
                      <a:pt x="288" y="740"/>
                      <a:pt x="535" y="1027"/>
                    </a:cubicBezTo>
                    <a:cubicBezTo>
                      <a:pt x="699" y="1233"/>
                      <a:pt x="905" y="1356"/>
                      <a:pt x="1151" y="1684"/>
                    </a:cubicBezTo>
                    <a:cubicBezTo>
                      <a:pt x="1562" y="1315"/>
                      <a:pt x="1808" y="1027"/>
                      <a:pt x="2137" y="740"/>
                    </a:cubicBezTo>
                    <a:lnTo>
                      <a:pt x="1973" y="452"/>
                    </a:lnTo>
                    <a:cubicBezTo>
                      <a:pt x="1603" y="82"/>
                      <a:pt x="1151" y="0"/>
                      <a:pt x="617" y="206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55" name="Google Shape;18355;p42"/>
              <p:cNvSpPr/>
              <p:nvPr/>
            </p:nvSpPr>
            <p:spPr>
              <a:xfrm>
                <a:off x="4564825" y="910800"/>
                <a:ext cx="39050" cy="4417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1767" extrusionOk="0">
                    <a:moveTo>
                      <a:pt x="1" y="1274"/>
                    </a:moveTo>
                    <a:cubicBezTo>
                      <a:pt x="329" y="1438"/>
                      <a:pt x="699" y="1562"/>
                      <a:pt x="1110" y="1767"/>
                    </a:cubicBezTo>
                    <a:cubicBezTo>
                      <a:pt x="1562" y="1069"/>
                      <a:pt x="1562" y="617"/>
                      <a:pt x="1151" y="1"/>
                    </a:cubicBezTo>
                    <a:cubicBezTo>
                      <a:pt x="124" y="452"/>
                      <a:pt x="124" y="452"/>
                      <a:pt x="1" y="1274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56" name="Google Shape;18356;p42"/>
              <p:cNvSpPr/>
              <p:nvPr/>
            </p:nvSpPr>
            <p:spPr>
              <a:xfrm>
                <a:off x="1684100" y="5014700"/>
                <a:ext cx="35975" cy="503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2014" extrusionOk="0">
                    <a:moveTo>
                      <a:pt x="411" y="2014"/>
                    </a:moveTo>
                    <a:cubicBezTo>
                      <a:pt x="534" y="2014"/>
                      <a:pt x="904" y="1726"/>
                      <a:pt x="1027" y="1439"/>
                    </a:cubicBezTo>
                    <a:cubicBezTo>
                      <a:pt x="1192" y="1028"/>
                      <a:pt x="1274" y="576"/>
                      <a:pt x="1438" y="1"/>
                    </a:cubicBezTo>
                    <a:lnTo>
                      <a:pt x="658" y="1"/>
                    </a:lnTo>
                    <a:cubicBezTo>
                      <a:pt x="411" y="535"/>
                      <a:pt x="247" y="823"/>
                      <a:pt x="124" y="1192"/>
                    </a:cubicBezTo>
                    <a:cubicBezTo>
                      <a:pt x="0" y="1644"/>
                      <a:pt x="83" y="2014"/>
                      <a:pt x="411" y="2014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57" name="Google Shape;18357;p42"/>
              <p:cNvSpPr/>
              <p:nvPr/>
            </p:nvSpPr>
            <p:spPr>
              <a:xfrm>
                <a:off x="4482675" y="1860775"/>
                <a:ext cx="1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2" h="1" extrusionOk="0">
                    <a:moveTo>
                      <a:pt x="0" y="1"/>
                    </a:moveTo>
                    <a:cubicBezTo>
                      <a:pt x="0" y="1"/>
                      <a:pt x="41" y="1"/>
                      <a:pt x="0" y="1"/>
                    </a:cubicBezTo>
                    <a:lnTo>
                      <a:pt x="41" y="1"/>
                    </a:ln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58" name="Google Shape;18358;p42"/>
              <p:cNvSpPr/>
              <p:nvPr/>
            </p:nvSpPr>
            <p:spPr>
              <a:xfrm>
                <a:off x="4406675" y="1846400"/>
                <a:ext cx="76025" cy="60625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2425" extrusionOk="0">
                    <a:moveTo>
                      <a:pt x="411" y="781"/>
                    </a:moveTo>
                    <a:cubicBezTo>
                      <a:pt x="1397" y="1397"/>
                      <a:pt x="1397" y="1397"/>
                      <a:pt x="617" y="1972"/>
                    </a:cubicBezTo>
                    <a:cubicBezTo>
                      <a:pt x="452" y="2055"/>
                      <a:pt x="288" y="2219"/>
                      <a:pt x="0" y="2424"/>
                    </a:cubicBezTo>
                    <a:cubicBezTo>
                      <a:pt x="1110" y="2219"/>
                      <a:pt x="1520" y="1726"/>
                      <a:pt x="1849" y="1233"/>
                    </a:cubicBezTo>
                    <a:cubicBezTo>
                      <a:pt x="2096" y="904"/>
                      <a:pt x="2342" y="535"/>
                      <a:pt x="3040" y="576"/>
                    </a:cubicBezTo>
                    <a:cubicBezTo>
                      <a:pt x="2054" y="1"/>
                      <a:pt x="1315" y="617"/>
                      <a:pt x="411" y="78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59" name="Google Shape;18359;p42"/>
              <p:cNvSpPr/>
              <p:nvPr/>
            </p:nvSpPr>
            <p:spPr>
              <a:xfrm>
                <a:off x="4658300" y="1389375"/>
                <a:ext cx="45200" cy="40100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604" extrusionOk="0">
                    <a:moveTo>
                      <a:pt x="1725" y="781"/>
                    </a:moveTo>
                    <a:cubicBezTo>
                      <a:pt x="1808" y="576"/>
                      <a:pt x="1684" y="288"/>
                      <a:pt x="1479" y="165"/>
                    </a:cubicBezTo>
                    <a:cubicBezTo>
                      <a:pt x="1274" y="83"/>
                      <a:pt x="822" y="1"/>
                      <a:pt x="575" y="124"/>
                    </a:cubicBezTo>
                    <a:cubicBezTo>
                      <a:pt x="205" y="206"/>
                      <a:pt x="0" y="535"/>
                      <a:pt x="247" y="822"/>
                    </a:cubicBezTo>
                    <a:cubicBezTo>
                      <a:pt x="411" y="1028"/>
                      <a:pt x="616" y="1233"/>
                      <a:pt x="986" y="1603"/>
                    </a:cubicBezTo>
                    <a:cubicBezTo>
                      <a:pt x="1315" y="1192"/>
                      <a:pt x="1643" y="1028"/>
                      <a:pt x="1725" y="78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60" name="Google Shape;18360;p42"/>
              <p:cNvSpPr/>
              <p:nvPr/>
            </p:nvSpPr>
            <p:spPr>
              <a:xfrm>
                <a:off x="3582000" y="3751500"/>
                <a:ext cx="49325" cy="35975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1439" extrusionOk="0">
                    <a:moveTo>
                      <a:pt x="0" y="370"/>
                    </a:moveTo>
                    <a:lnTo>
                      <a:pt x="0" y="1315"/>
                    </a:lnTo>
                    <a:cubicBezTo>
                      <a:pt x="1027" y="1438"/>
                      <a:pt x="1561" y="1109"/>
                      <a:pt x="1972" y="575"/>
                    </a:cubicBezTo>
                    <a:cubicBezTo>
                      <a:pt x="1356" y="0"/>
                      <a:pt x="740" y="206"/>
                      <a:pt x="0" y="37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61" name="Google Shape;18361;p42"/>
              <p:cNvSpPr/>
              <p:nvPr/>
            </p:nvSpPr>
            <p:spPr>
              <a:xfrm>
                <a:off x="3229725" y="3794625"/>
                <a:ext cx="2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1" h="42" extrusionOk="0">
                    <a:moveTo>
                      <a:pt x="1" y="42"/>
                    </a:moveTo>
                    <a:cubicBezTo>
                      <a:pt x="1" y="42"/>
                      <a:pt x="1" y="1"/>
                      <a:pt x="1" y="42"/>
                    </a:cubicBezTo>
                    <a:cubicBezTo>
                      <a:pt x="1" y="1"/>
                      <a:pt x="1" y="1"/>
                      <a:pt x="1" y="42"/>
                    </a:cubicBezTo>
                    <a:cubicBezTo>
                      <a:pt x="1" y="1"/>
                      <a:pt x="1" y="42"/>
                      <a:pt x="1" y="4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62" name="Google Shape;18362;p42"/>
              <p:cNvSpPr/>
              <p:nvPr/>
            </p:nvSpPr>
            <p:spPr>
              <a:xfrm>
                <a:off x="3140375" y="3763825"/>
                <a:ext cx="91425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3657" h="1356" extrusionOk="0">
                    <a:moveTo>
                      <a:pt x="2137" y="288"/>
                    </a:moveTo>
                    <a:cubicBezTo>
                      <a:pt x="1562" y="452"/>
                      <a:pt x="987" y="534"/>
                      <a:pt x="371" y="699"/>
                    </a:cubicBezTo>
                    <a:cubicBezTo>
                      <a:pt x="1" y="1356"/>
                      <a:pt x="905" y="1109"/>
                      <a:pt x="1233" y="1274"/>
                    </a:cubicBezTo>
                    <a:cubicBezTo>
                      <a:pt x="1439" y="1109"/>
                      <a:pt x="1603" y="1027"/>
                      <a:pt x="1808" y="904"/>
                    </a:cubicBezTo>
                    <a:cubicBezTo>
                      <a:pt x="2589" y="452"/>
                      <a:pt x="2671" y="452"/>
                      <a:pt x="3328" y="1027"/>
                    </a:cubicBezTo>
                    <a:lnTo>
                      <a:pt x="3534" y="1233"/>
                    </a:lnTo>
                    <a:cubicBezTo>
                      <a:pt x="3534" y="1109"/>
                      <a:pt x="3616" y="1068"/>
                      <a:pt x="3616" y="945"/>
                    </a:cubicBezTo>
                    <a:cubicBezTo>
                      <a:pt x="3657" y="124"/>
                      <a:pt x="3369" y="0"/>
                      <a:pt x="2137" y="288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63" name="Google Shape;18363;p42"/>
              <p:cNvSpPr/>
              <p:nvPr/>
            </p:nvSpPr>
            <p:spPr>
              <a:xfrm>
                <a:off x="3375575" y="483575"/>
                <a:ext cx="72925" cy="30825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233" extrusionOk="0">
                    <a:moveTo>
                      <a:pt x="1684" y="1233"/>
                    </a:moveTo>
                    <a:cubicBezTo>
                      <a:pt x="1972" y="1233"/>
                      <a:pt x="2301" y="1191"/>
                      <a:pt x="2465" y="1027"/>
                    </a:cubicBezTo>
                    <a:cubicBezTo>
                      <a:pt x="2794" y="781"/>
                      <a:pt x="2917" y="452"/>
                      <a:pt x="2506" y="0"/>
                    </a:cubicBezTo>
                    <a:cubicBezTo>
                      <a:pt x="2218" y="164"/>
                      <a:pt x="1972" y="288"/>
                      <a:pt x="1684" y="452"/>
                    </a:cubicBezTo>
                    <a:cubicBezTo>
                      <a:pt x="1274" y="657"/>
                      <a:pt x="986" y="616"/>
                      <a:pt x="781" y="288"/>
                    </a:cubicBezTo>
                    <a:cubicBezTo>
                      <a:pt x="493" y="493"/>
                      <a:pt x="288" y="657"/>
                      <a:pt x="0" y="904"/>
                    </a:cubicBezTo>
                    <a:cubicBezTo>
                      <a:pt x="740" y="1068"/>
                      <a:pt x="1191" y="1191"/>
                      <a:pt x="1684" y="123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64" name="Google Shape;18364;p42"/>
              <p:cNvSpPr/>
              <p:nvPr/>
            </p:nvSpPr>
            <p:spPr>
              <a:xfrm>
                <a:off x="3395075" y="490750"/>
                <a:ext cx="1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2" h="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2" y="1"/>
                      <a:pt x="42" y="1"/>
                      <a:pt x="1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65" name="Google Shape;18365;p42"/>
              <p:cNvSpPr/>
              <p:nvPr/>
            </p:nvSpPr>
            <p:spPr>
              <a:xfrm>
                <a:off x="3436150" y="2388650"/>
                <a:ext cx="47275" cy="32900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316" extrusionOk="0">
                    <a:moveTo>
                      <a:pt x="1891" y="1315"/>
                    </a:moveTo>
                    <a:cubicBezTo>
                      <a:pt x="1849" y="905"/>
                      <a:pt x="1849" y="617"/>
                      <a:pt x="1685" y="288"/>
                    </a:cubicBezTo>
                    <a:cubicBezTo>
                      <a:pt x="1644" y="165"/>
                      <a:pt x="1398" y="1"/>
                      <a:pt x="1151" y="1"/>
                    </a:cubicBezTo>
                    <a:cubicBezTo>
                      <a:pt x="946" y="1"/>
                      <a:pt x="658" y="165"/>
                      <a:pt x="576" y="247"/>
                    </a:cubicBezTo>
                    <a:cubicBezTo>
                      <a:pt x="1" y="781"/>
                      <a:pt x="453" y="1192"/>
                      <a:pt x="1891" y="1315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66" name="Google Shape;18366;p42"/>
              <p:cNvSpPr/>
              <p:nvPr/>
            </p:nvSpPr>
            <p:spPr>
              <a:xfrm>
                <a:off x="4799000" y="1541375"/>
                <a:ext cx="45200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398" extrusionOk="0">
                    <a:moveTo>
                      <a:pt x="1027" y="83"/>
                    </a:moveTo>
                    <a:cubicBezTo>
                      <a:pt x="698" y="165"/>
                      <a:pt x="411" y="412"/>
                      <a:pt x="0" y="699"/>
                    </a:cubicBezTo>
                    <a:cubicBezTo>
                      <a:pt x="411" y="1028"/>
                      <a:pt x="698" y="1315"/>
                      <a:pt x="986" y="1315"/>
                    </a:cubicBezTo>
                    <a:cubicBezTo>
                      <a:pt x="1602" y="1397"/>
                      <a:pt x="1766" y="1028"/>
                      <a:pt x="1808" y="658"/>
                    </a:cubicBezTo>
                    <a:cubicBezTo>
                      <a:pt x="1808" y="288"/>
                      <a:pt x="1520" y="1"/>
                      <a:pt x="1027" y="8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67" name="Google Shape;18367;p42"/>
              <p:cNvSpPr/>
              <p:nvPr/>
            </p:nvSpPr>
            <p:spPr>
              <a:xfrm>
                <a:off x="3426925" y="3879875"/>
                <a:ext cx="513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1398" extrusionOk="0">
                    <a:moveTo>
                      <a:pt x="822" y="1397"/>
                    </a:moveTo>
                    <a:cubicBezTo>
                      <a:pt x="1233" y="1027"/>
                      <a:pt x="1602" y="699"/>
                      <a:pt x="2054" y="329"/>
                    </a:cubicBezTo>
                    <a:cubicBezTo>
                      <a:pt x="1684" y="206"/>
                      <a:pt x="1479" y="165"/>
                      <a:pt x="1274" y="124"/>
                    </a:cubicBezTo>
                    <a:cubicBezTo>
                      <a:pt x="1150" y="41"/>
                      <a:pt x="986" y="41"/>
                      <a:pt x="822" y="0"/>
                    </a:cubicBezTo>
                    <a:cubicBezTo>
                      <a:pt x="0" y="822"/>
                      <a:pt x="0" y="863"/>
                      <a:pt x="822" y="1397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68" name="Google Shape;18368;p42"/>
              <p:cNvSpPr/>
              <p:nvPr/>
            </p:nvSpPr>
            <p:spPr>
              <a:xfrm>
                <a:off x="3299575" y="1680025"/>
                <a:ext cx="77050" cy="26725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1069" extrusionOk="0">
                    <a:moveTo>
                      <a:pt x="1808" y="1069"/>
                    </a:moveTo>
                    <a:cubicBezTo>
                      <a:pt x="2342" y="1069"/>
                      <a:pt x="2958" y="1028"/>
                      <a:pt x="2999" y="576"/>
                    </a:cubicBezTo>
                    <a:cubicBezTo>
                      <a:pt x="3081" y="42"/>
                      <a:pt x="2465" y="83"/>
                      <a:pt x="2013" y="1"/>
                    </a:cubicBezTo>
                    <a:cubicBezTo>
                      <a:pt x="1931" y="1"/>
                      <a:pt x="1767" y="1"/>
                      <a:pt x="1561" y="42"/>
                    </a:cubicBezTo>
                    <a:cubicBezTo>
                      <a:pt x="1561" y="206"/>
                      <a:pt x="1561" y="370"/>
                      <a:pt x="1602" y="452"/>
                    </a:cubicBezTo>
                    <a:lnTo>
                      <a:pt x="1602" y="452"/>
                    </a:lnTo>
                    <a:lnTo>
                      <a:pt x="1602" y="452"/>
                    </a:lnTo>
                    <a:lnTo>
                      <a:pt x="1726" y="452"/>
                    </a:lnTo>
                    <a:cubicBezTo>
                      <a:pt x="1849" y="452"/>
                      <a:pt x="2054" y="494"/>
                      <a:pt x="2219" y="494"/>
                    </a:cubicBezTo>
                    <a:cubicBezTo>
                      <a:pt x="2177" y="576"/>
                      <a:pt x="2136" y="658"/>
                      <a:pt x="2136" y="658"/>
                    </a:cubicBezTo>
                    <a:cubicBezTo>
                      <a:pt x="1972" y="617"/>
                      <a:pt x="1808" y="576"/>
                      <a:pt x="1643" y="452"/>
                    </a:cubicBezTo>
                    <a:lnTo>
                      <a:pt x="1602" y="452"/>
                    </a:lnTo>
                    <a:lnTo>
                      <a:pt x="1602" y="452"/>
                    </a:lnTo>
                    <a:cubicBezTo>
                      <a:pt x="1192" y="576"/>
                      <a:pt x="740" y="658"/>
                      <a:pt x="0" y="740"/>
                    </a:cubicBezTo>
                    <a:cubicBezTo>
                      <a:pt x="781" y="904"/>
                      <a:pt x="1315" y="1069"/>
                      <a:pt x="1808" y="1069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69" name="Google Shape;18369;p42"/>
              <p:cNvSpPr/>
              <p:nvPr/>
            </p:nvSpPr>
            <p:spPr>
              <a:xfrm>
                <a:off x="4408725" y="1676950"/>
                <a:ext cx="2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3" h="1" extrusionOk="0">
                    <a:moveTo>
                      <a:pt x="83" y="0"/>
                    </a:moveTo>
                    <a:cubicBezTo>
                      <a:pt x="83" y="0"/>
                      <a:pt x="1" y="0"/>
                      <a:pt x="83" y="0"/>
                    </a:cubicBezTo>
                    <a:cubicBezTo>
                      <a:pt x="1" y="0"/>
                      <a:pt x="1" y="0"/>
                      <a:pt x="83" y="0"/>
                    </a:cubicBezTo>
                    <a:cubicBezTo>
                      <a:pt x="1" y="0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70" name="Google Shape;18370;p42"/>
              <p:cNvSpPr/>
              <p:nvPr/>
            </p:nvSpPr>
            <p:spPr>
              <a:xfrm>
                <a:off x="4370725" y="1646125"/>
                <a:ext cx="65750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2630" h="1234" extrusionOk="0">
                    <a:moveTo>
                      <a:pt x="1521" y="1233"/>
                    </a:moveTo>
                    <a:cubicBezTo>
                      <a:pt x="1890" y="946"/>
                      <a:pt x="2260" y="617"/>
                      <a:pt x="2630" y="247"/>
                    </a:cubicBezTo>
                    <a:cubicBezTo>
                      <a:pt x="1480" y="1"/>
                      <a:pt x="617" y="206"/>
                      <a:pt x="1" y="781"/>
                    </a:cubicBezTo>
                    <a:cubicBezTo>
                      <a:pt x="576" y="946"/>
                      <a:pt x="1069" y="1110"/>
                      <a:pt x="1521" y="123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71" name="Google Shape;18371;p42"/>
              <p:cNvSpPr/>
              <p:nvPr/>
            </p:nvSpPr>
            <p:spPr>
              <a:xfrm>
                <a:off x="5644200" y="1318525"/>
                <a:ext cx="82200" cy="28775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1151" extrusionOk="0">
                    <a:moveTo>
                      <a:pt x="3287" y="493"/>
                    </a:moveTo>
                    <a:cubicBezTo>
                      <a:pt x="2055" y="288"/>
                      <a:pt x="905" y="0"/>
                      <a:pt x="1" y="740"/>
                    </a:cubicBezTo>
                    <a:cubicBezTo>
                      <a:pt x="576" y="1151"/>
                      <a:pt x="1110" y="1110"/>
                      <a:pt x="3287" y="49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72" name="Google Shape;18372;p42"/>
              <p:cNvSpPr/>
              <p:nvPr/>
            </p:nvSpPr>
            <p:spPr>
              <a:xfrm>
                <a:off x="3448475" y="1706725"/>
                <a:ext cx="45225" cy="45225"/>
              </a:xfrm>
              <a:custGeom>
                <a:avLst/>
                <a:gdLst/>
                <a:ahLst/>
                <a:cxnLst/>
                <a:rect l="l" t="t" r="r" b="b"/>
                <a:pathLst>
                  <a:path w="1809" h="1809" extrusionOk="0">
                    <a:moveTo>
                      <a:pt x="1808" y="124"/>
                    </a:moveTo>
                    <a:cubicBezTo>
                      <a:pt x="1726" y="42"/>
                      <a:pt x="1644" y="42"/>
                      <a:pt x="1562" y="1"/>
                    </a:cubicBezTo>
                    <a:cubicBezTo>
                      <a:pt x="1028" y="535"/>
                      <a:pt x="535" y="987"/>
                      <a:pt x="1" y="1480"/>
                    </a:cubicBezTo>
                    <a:cubicBezTo>
                      <a:pt x="535" y="1603"/>
                      <a:pt x="946" y="1685"/>
                      <a:pt x="1356" y="1808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73" name="Google Shape;18373;p42"/>
              <p:cNvSpPr/>
              <p:nvPr/>
            </p:nvSpPr>
            <p:spPr>
              <a:xfrm>
                <a:off x="3501900" y="1791975"/>
                <a:ext cx="5240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096" h="1356" extrusionOk="0">
                    <a:moveTo>
                      <a:pt x="534" y="329"/>
                    </a:moveTo>
                    <a:cubicBezTo>
                      <a:pt x="370" y="452"/>
                      <a:pt x="288" y="493"/>
                      <a:pt x="246" y="617"/>
                    </a:cubicBezTo>
                    <a:cubicBezTo>
                      <a:pt x="123" y="822"/>
                      <a:pt x="82" y="1027"/>
                      <a:pt x="0" y="1315"/>
                    </a:cubicBezTo>
                    <a:cubicBezTo>
                      <a:pt x="739" y="1356"/>
                      <a:pt x="1356" y="1356"/>
                      <a:pt x="2095" y="1356"/>
                    </a:cubicBezTo>
                    <a:cubicBezTo>
                      <a:pt x="1972" y="904"/>
                      <a:pt x="1890" y="534"/>
                      <a:pt x="1725" y="0"/>
                    </a:cubicBezTo>
                    <a:lnTo>
                      <a:pt x="739" y="945"/>
                    </a:lnTo>
                    <a:cubicBezTo>
                      <a:pt x="657" y="699"/>
                      <a:pt x="616" y="534"/>
                      <a:pt x="534" y="329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74" name="Google Shape;18374;p42"/>
              <p:cNvSpPr/>
              <p:nvPr/>
            </p:nvSpPr>
            <p:spPr>
              <a:xfrm>
                <a:off x="5237525" y="1233275"/>
                <a:ext cx="6472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1398" extrusionOk="0">
                    <a:moveTo>
                      <a:pt x="1438" y="1"/>
                    </a:moveTo>
                    <a:cubicBezTo>
                      <a:pt x="1068" y="83"/>
                      <a:pt x="575" y="247"/>
                      <a:pt x="0" y="453"/>
                    </a:cubicBezTo>
                    <a:cubicBezTo>
                      <a:pt x="904" y="576"/>
                      <a:pt x="1109" y="699"/>
                      <a:pt x="1972" y="1397"/>
                    </a:cubicBezTo>
                    <a:cubicBezTo>
                      <a:pt x="2588" y="822"/>
                      <a:pt x="2588" y="822"/>
                      <a:pt x="1438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75" name="Google Shape;18375;p42"/>
              <p:cNvSpPr/>
              <p:nvPr/>
            </p:nvSpPr>
            <p:spPr>
              <a:xfrm>
                <a:off x="3396100" y="1966550"/>
                <a:ext cx="70900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741" extrusionOk="0">
                    <a:moveTo>
                      <a:pt x="699" y="494"/>
                    </a:moveTo>
                    <a:cubicBezTo>
                      <a:pt x="1151" y="494"/>
                      <a:pt x="1521" y="535"/>
                      <a:pt x="1890" y="576"/>
                    </a:cubicBezTo>
                    <a:cubicBezTo>
                      <a:pt x="2712" y="740"/>
                      <a:pt x="2835" y="453"/>
                      <a:pt x="2753" y="1"/>
                    </a:cubicBezTo>
                    <a:lnTo>
                      <a:pt x="1" y="1"/>
                    </a:lnTo>
                    <a:cubicBezTo>
                      <a:pt x="1" y="247"/>
                      <a:pt x="165" y="494"/>
                      <a:pt x="699" y="494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76" name="Google Shape;18376;p42"/>
              <p:cNvSpPr/>
              <p:nvPr/>
            </p:nvSpPr>
            <p:spPr>
              <a:xfrm>
                <a:off x="5792100" y="3200000"/>
                <a:ext cx="69850" cy="503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014" extrusionOk="0">
                    <a:moveTo>
                      <a:pt x="1520" y="0"/>
                    </a:moveTo>
                    <a:cubicBezTo>
                      <a:pt x="1068" y="288"/>
                      <a:pt x="617" y="575"/>
                      <a:pt x="0" y="904"/>
                    </a:cubicBezTo>
                    <a:cubicBezTo>
                      <a:pt x="452" y="1315"/>
                      <a:pt x="863" y="1685"/>
                      <a:pt x="1192" y="2013"/>
                    </a:cubicBezTo>
                    <a:cubicBezTo>
                      <a:pt x="2753" y="1233"/>
                      <a:pt x="2794" y="904"/>
                      <a:pt x="1520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77" name="Google Shape;18377;p42"/>
              <p:cNvSpPr/>
              <p:nvPr/>
            </p:nvSpPr>
            <p:spPr>
              <a:xfrm>
                <a:off x="4978725" y="988850"/>
                <a:ext cx="69850" cy="28775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1151" extrusionOk="0">
                    <a:moveTo>
                      <a:pt x="1356" y="370"/>
                    </a:moveTo>
                    <a:cubicBezTo>
                      <a:pt x="739" y="1"/>
                      <a:pt x="370" y="206"/>
                      <a:pt x="0" y="576"/>
                    </a:cubicBezTo>
                    <a:cubicBezTo>
                      <a:pt x="739" y="987"/>
                      <a:pt x="739" y="987"/>
                      <a:pt x="2793" y="1151"/>
                    </a:cubicBezTo>
                    <a:cubicBezTo>
                      <a:pt x="2218" y="822"/>
                      <a:pt x="1808" y="617"/>
                      <a:pt x="1356" y="37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78" name="Google Shape;18378;p42"/>
              <p:cNvSpPr/>
              <p:nvPr/>
            </p:nvSpPr>
            <p:spPr>
              <a:xfrm>
                <a:off x="3958900" y="3755600"/>
                <a:ext cx="58575" cy="40075"/>
              </a:xfrm>
              <a:custGeom>
                <a:avLst/>
                <a:gdLst/>
                <a:ahLst/>
                <a:cxnLst/>
                <a:rect l="l" t="t" r="r" b="b"/>
                <a:pathLst>
                  <a:path w="2343" h="1603" extrusionOk="0">
                    <a:moveTo>
                      <a:pt x="288" y="1603"/>
                    </a:moveTo>
                    <a:cubicBezTo>
                      <a:pt x="1069" y="1151"/>
                      <a:pt x="1685" y="781"/>
                      <a:pt x="2301" y="411"/>
                    </a:cubicBezTo>
                    <a:cubicBezTo>
                      <a:pt x="2342" y="370"/>
                      <a:pt x="2260" y="206"/>
                      <a:pt x="2178" y="1"/>
                    </a:cubicBezTo>
                    <a:cubicBezTo>
                      <a:pt x="1356" y="411"/>
                      <a:pt x="1" y="370"/>
                      <a:pt x="288" y="160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79" name="Google Shape;18379;p42"/>
              <p:cNvSpPr/>
              <p:nvPr/>
            </p:nvSpPr>
            <p:spPr>
              <a:xfrm>
                <a:off x="2148300" y="2989450"/>
                <a:ext cx="45225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1809" h="1234" extrusionOk="0">
                    <a:moveTo>
                      <a:pt x="740" y="1"/>
                    </a:moveTo>
                    <a:cubicBezTo>
                      <a:pt x="124" y="576"/>
                      <a:pt x="1" y="863"/>
                      <a:pt x="452" y="1069"/>
                    </a:cubicBezTo>
                    <a:cubicBezTo>
                      <a:pt x="863" y="1233"/>
                      <a:pt x="1233" y="1192"/>
                      <a:pt x="1479" y="905"/>
                    </a:cubicBezTo>
                    <a:cubicBezTo>
                      <a:pt x="1808" y="617"/>
                      <a:pt x="1479" y="247"/>
                      <a:pt x="740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80" name="Google Shape;18380;p42"/>
              <p:cNvSpPr/>
              <p:nvPr/>
            </p:nvSpPr>
            <p:spPr>
              <a:xfrm>
                <a:off x="4458025" y="1702625"/>
                <a:ext cx="52400" cy="35975"/>
              </a:xfrm>
              <a:custGeom>
                <a:avLst/>
                <a:gdLst/>
                <a:ahLst/>
                <a:cxnLst/>
                <a:rect l="l" t="t" r="r" b="b"/>
                <a:pathLst>
                  <a:path w="2096" h="1439" extrusionOk="0">
                    <a:moveTo>
                      <a:pt x="1603" y="165"/>
                    </a:moveTo>
                    <a:cubicBezTo>
                      <a:pt x="1397" y="0"/>
                      <a:pt x="822" y="83"/>
                      <a:pt x="452" y="83"/>
                    </a:cubicBezTo>
                    <a:cubicBezTo>
                      <a:pt x="0" y="781"/>
                      <a:pt x="781" y="986"/>
                      <a:pt x="1274" y="1438"/>
                    </a:cubicBezTo>
                    <a:cubicBezTo>
                      <a:pt x="1479" y="904"/>
                      <a:pt x="2096" y="575"/>
                      <a:pt x="1603" y="165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81" name="Google Shape;18381;p42"/>
              <p:cNvSpPr/>
              <p:nvPr/>
            </p:nvSpPr>
            <p:spPr>
              <a:xfrm>
                <a:off x="4683975" y="1238425"/>
                <a:ext cx="44175" cy="27750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1110" extrusionOk="0">
                    <a:moveTo>
                      <a:pt x="0" y="0"/>
                    </a:moveTo>
                    <a:cubicBezTo>
                      <a:pt x="41" y="370"/>
                      <a:pt x="41" y="698"/>
                      <a:pt x="82" y="1027"/>
                    </a:cubicBezTo>
                    <a:cubicBezTo>
                      <a:pt x="82" y="1068"/>
                      <a:pt x="452" y="1068"/>
                      <a:pt x="657" y="1109"/>
                    </a:cubicBezTo>
                    <a:cubicBezTo>
                      <a:pt x="1027" y="822"/>
                      <a:pt x="1315" y="575"/>
                      <a:pt x="1767" y="164"/>
                    </a:cubicBezTo>
                    <a:cubicBezTo>
                      <a:pt x="1109" y="82"/>
                      <a:pt x="575" y="41"/>
                      <a:pt x="0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82" name="Google Shape;18382;p42"/>
              <p:cNvSpPr/>
              <p:nvPr/>
            </p:nvSpPr>
            <p:spPr>
              <a:xfrm>
                <a:off x="3247200" y="567775"/>
                <a:ext cx="51375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1521" extrusionOk="0">
                    <a:moveTo>
                      <a:pt x="986" y="1"/>
                    </a:moveTo>
                    <a:cubicBezTo>
                      <a:pt x="411" y="329"/>
                      <a:pt x="0" y="699"/>
                      <a:pt x="452" y="1110"/>
                    </a:cubicBezTo>
                    <a:cubicBezTo>
                      <a:pt x="945" y="1521"/>
                      <a:pt x="1479" y="1151"/>
                      <a:pt x="2054" y="987"/>
                    </a:cubicBezTo>
                    <a:cubicBezTo>
                      <a:pt x="1684" y="617"/>
                      <a:pt x="1356" y="329"/>
                      <a:pt x="986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83" name="Google Shape;18383;p42"/>
              <p:cNvSpPr/>
              <p:nvPr/>
            </p:nvSpPr>
            <p:spPr>
              <a:xfrm>
                <a:off x="4054425" y="1608125"/>
                <a:ext cx="565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260" h="1768" extrusionOk="0">
                    <a:moveTo>
                      <a:pt x="1561" y="1"/>
                    </a:moveTo>
                    <a:cubicBezTo>
                      <a:pt x="493" y="1"/>
                      <a:pt x="370" y="617"/>
                      <a:pt x="123" y="1069"/>
                    </a:cubicBezTo>
                    <a:cubicBezTo>
                      <a:pt x="0" y="1233"/>
                      <a:pt x="411" y="1644"/>
                      <a:pt x="739" y="1726"/>
                    </a:cubicBezTo>
                    <a:cubicBezTo>
                      <a:pt x="945" y="1767"/>
                      <a:pt x="1479" y="1644"/>
                      <a:pt x="1643" y="1480"/>
                    </a:cubicBezTo>
                    <a:cubicBezTo>
                      <a:pt x="2218" y="987"/>
                      <a:pt x="2259" y="453"/>
                      <a:pt x="1561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84" name="Google Shape;18384;p42"/>
              <p:cNvSpPr/>
              <p:nvPr/>
            </p:nvSpPr>
            <p:spPr>
              <a:xfrm>
                <a:off x="3432050" y="1650250"/>
                <a:ext cx="50350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2014" h="1397" extrusionOk="0">
                    <a:moveTo>
                      <a:pt x="576" y="1397"/>
                    </a:moveTo>
                    <a:cubicBezTo>
                      <a:pt x="1069" y="945"/>
                      <a:pt x="2013" y="822"/>
                      <a:pt x="1931" y="0"/>
                    </a:cubicBezTo>
                    <a:cubicBezTo>
                      <a:pt x="1233" y="206"/>
                      <a:pt x="658" y="411"/>
                      <a:pt x="1" y="616"/>
                    </a:cubicBezTo>
                    <a:cubicBezTo>
                      <a:pt x="206" y="863"/>
                      <a:pt x="370" y="1068"/>
                      <a:pt x="576" y="1397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85" name="Google Shape;18385;p42"/>
              <p:cNvSpPr/>
              <p:nvPr/>
            </p:nvSpPr>
            <p:spPr>
              <a:xfrm>
                <a:off x="3152700" y="2569425"/>
                <a:ext cx="41125" cy="4110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44" extrusionOk="0">
                    <a:moveTo>
                      <a:pt x="42" y="781"/>
                    </a:moveTo>
                    <a:cubicBezTo>
                      <a:pt x="247" y="1027"/>
                      <a:pt x="453" y="1273"/>
                      <a:pt x="699" y="1643"/>
                    </a:cubicBezTo>
                    <a:cubicBezTo>
                      <a:pt x="1644" y="534"/>
                      <a:pt x="1644" y="534"/>
                      <a:pt x="1439" y="0"/>
                    </a:cubicBezTo>
                    <a:cubicBezTo>
                      <a:pt x="946" y="205"/>
                      <a:pt x="494" y="370"/>
                      <a:pt x="42" y="534"/>
                    </a:cubicBezTo>
                    <a:cubicBezTo>
                      <a:pt x="1" y="657"/>
                      <a:pt x="1" y="739"/>
                      <a:pt x="42" y="78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86" name="Google Shape;18386;p42"/>
              <p:cNvSpPr/>
              <p:nvPr/>
            </p:nvSpPr>
            <p:spPr>
              <a:xfrm>
                <a:off x="1889500" y="4472450"/>
                <a:ext cx="1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2" h="1" extrusionOk="0">
                    <a:moveTo>
                      <a:pt x="0" y="1"/>
                    </a:moveTo>
                    <a:cubicBezTo>
                      <a:pt x="0" y="1"/>
                      <a:pt x="42" y="1"/>
                      <a:pt x="0" y="1"/>
                    </a:cubicBezTo>
                    <a:cubicBezTo>
                      <a:pt x="42" y="1"/>
                      <a:pt x="0" y="1"/>
                      <a:pt x="0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87" name="Google Shape;18387;p42"/>
              <p:cNvSpPr/>
              <p:nvPr/>
            </p:nvSpPr>
            <p:spPr>
              <a:xfrm>
                <a:off x="1853550" y="4270125"/>
                <a:ext cx="126350" cy="234200"/>
              </a:xfrm>
              <a:custGeom>
                <a:avLst/>
                <a:gdLst/>
                <a:ahLst/>
                <a:cxnLst/>
                <a:rect l="l" t="t" r="r" b="b"/>
                <a:pathLst>
                  <a:path w="5054" h="9368" extrusionOk="0">
                    <a:moveTo>
                      <a:pt x="1" y="8545"/>
                    </a:moveTo>
                    <a:cubicBezTo>
                      <a:pt x="699" y="9367"/>
                      <a:pt x="863" y="9367"/>
                      <a:pt x="1890" y="8381"/>
                    </a:cubicBezTo>
                    <a:cubicBezTo>
                      <a:pt x="1726" y="8299"/>
                      <a:pt x="1562" y="8176"/>
                      <a:pt x="1480" y="8053"/>
                    </a:cubicBezTo>
                    <a:cubicBezTo>
                      <a:pt x="904" y="8545"/>
                      <a:pt x="822" y="8545"/>
                      <a:pt x="863" y="7970"/>
                    </a:cubicBezTo>
                    <a:cubicBezTo>
                      <a:pt x="1069" y="7970"/>
                      <a:pt x="1274" y="8011"/>
                      <a:pt x="1480" y="8011"/>
                    </a:cubicBezTo>
                    <a:cubicBezTo>
                      <a:pt x="1767" y="7683"/>
                      <a:pt x="2096" y="7149"/>
                      <a:pt x="2465" y="6902"/>
                    </a:cubicBezTo>
                    <a:cubicBezTo>
                      <a:pt x="2958" y="6533"/>
                      <a:pt x="3164" y="5916"/>
                      <a:pt x="3369" y="5423"/>
                    </a:cubicBezTo>
                    <a:cubicBezTo>
                      <a:pt x="3410" y="5259"/>
                      <a:pt x="3123" y="4930"/>
                      <a:pt x="2999" y="4684"/>
                    </a:cubicBezTo>
                    <a:cubicBezTo>
                      <a:pt x="2917" y="4479"/>
                      <a:pt x="2876" y="4273"/>
                      <a:pt x="2712" y="3903"/>
                    </a:cubicBezTo>
                    <a:cubicBezTo>
                      <a:pt x="3123" y="3698"/>
                      <a:pt x="3534" y="3493"/>
                      <a:pt x="3985" y="3287"/>
                    </a:cubicBezTo>
                    <a:cubicBezTo>
                      <a:pt x="3821" y="2260"/>
                      <a:pt x="5053" y="1398"/>
                      <a:pt x="4971" y="165"/>
                    </a:cubicBezTo>
                    <a:cubicBezTo>
                      <a:pt x="4643" y="412"/>
                      <a:pt x="4437" y="617"/>
                      <a:pt x="4191" y="822"/>
                    </a:cubicBezTo>
                    <a:cubicBezTo>
                      <a:pt x="4068" y="535"/>
                      <a:pt x="4026" y="288"/>
                      <a:pt x="3985" y="1"/>
                    </a:cubicBezTo>
                    <a:cubicBezTo>
                      <a:pt x="3780" y="329"/>
                      <a:pt x="3698" y="617"/>
                      <a:pt x="3698" y="822"/>
                    </a:cubicBezTo>
                    <a:cubicBezTo>
                      <a:pt x="3739" y="1644"/>
                      <a:pt x="3575" y="2342"/>
                      <a:pt x="2794" y="2959"/>
                    </a:cubicBezTo>
                    <a:cubicBezTo>
                      <a:pt x="2219" y="3410"/>
                      <a:pt x="2137" y="4109"/>
                      <a:pt x="2137" y="4807"/>
                    </a:cubicBezTo>
                    <a:cubicBezTo>
                      <a:pt x="2137" y="5054"/>
                      <a:pt x="2178" y="5259"/>
                      <a:pt x="2260" y="5464"/>
                    </a:cubicBezTo>
                    <a:cubicBezTo>
                      <a:pt x="2137" y="5506"/>
                      <a:pt x="1972" y="5547"/>
                      <a:pt x="1849" y="5629"/>
                    </a:cubicBezTo>
                    <a:cubicBezTo>
                      <a:pt x="1890" y="5752"/>
                      <a:pt x="1931" y="5916"/>
                      <a:pt x="1931" y="6040"/>
                    </a:cubicBezTo>
                    <a:cubicBezTo>
                      <a:pt x="1767" y="6081"/>
                      <a:pt x="1644" y="6081"/>
                      <a:pt x="1480" y="6122"/>
                    </a:cubicBezTo>
                    <a:cubicBezTo>
                      <a:pt x="1233" y="6697"/>
                      <a:pt x="1028" y="7272"/>
                      <a:pt x="822" y="7806"/>
                    </a:cubicBezTo>
                    <a:cubicBezTo>
                      <a:pt x="494" y="7929"/>
                      <a:pt x="124" y="7888"/>
                      <a:pt x="1" y="8545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88" name="Google Shape;18388;p42"/>
              <p:cNvSpPr/>
              <p:nvPr/>
            </p:nvSpPr>
            <p:spPr>
              <a:xfrm>
                <a:off x="1721075" y="4742550"/>
                <a:ext cx="50350" cy="54450"/>
              </a:xfrm>
              <a:custGeom>
                <a:avLst/>
                <a:gdLst/>
                <a:ahLst/>
                <a:cxnLst/>
                <a:rect l="l" t="t" r="r" b="b"/>
                <a:pathLst>
                  <a:path w="2014" h="2178" extrusionOk="0">
                    <a:moveTo>
                      <a:pt x="2013" y="740"/>
                    </a:moveTo>
                    <a:cubicBezTo>
                      <a:pt x="1520" y="411"/>
                      <a:pt x="1274" y="288"/>
                      <a:pt x="904" y="1"/>
                    </a:cubicBezTo>
                    <a:cubicBezTo>
                      <a:pt x="1027" y="946"/>
                      <a:pt x="0" y="1356"/>
                      <a:pt x="329" y="2178"/>
                    </a:cubicBezTo>
                    <a:cubicBezTo>
                      <a:pt x="534" y="1931"/>
                      <a:pt x="740" y="1726"/>
                      <a:pt x="1027" y="1521"/>
                    </a:cubicBezTo>
                    <a:cubicBezTo>
                      <a:pt x="1233" y="1233"/>
                      <a:pt x="1479" y="1028"/>
                      <a:pt x="2013" y="74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89" name="Google Shape;18389;p42"/>
              <p:cNvSpPr/>
              <p:nvPr/>
            </p:nvSpPr>
            <p:spPr>
              <a:xfrm>
                <a:off x="3580975" y="2471850"/>
                <a:ext cx="47250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1890" h="1521" extrusionOk="0">
                    <a:moveTo>
                      <a:pt x="1191" y="370"/>
                    </a:moveTo>
                    <a:cubicBezTo>
                      <a:pt x="575" y="0"/>
                      <a:pt x="370" y="41"/>
                      <a:pt x="0" y="658"/>
                    </a:cubicBezTo>
                    <a:cubicBezTo>
                      <a:pt x="616" y="986"/>
                      <a:pt x="1233" y="1233"/>
                      <a:pt x="1890" y="1520"/>
                    </a:cubicBezTo>
                    <a:cubicBezTo>
                      <a:pt x="1808" y="1151"/>
                      <a:pt x="1767" y="740"/>
                      <a:pt x="1191" y="37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90" name="Google Shape;18390;p42"/>
              <p:cNvSpPr/>
              <p:nvPr/>
            </p:nvSpPr>
            <p:spPr>
              <a:xfrm>
                <a:off x="2547800" y="2893950"/>
                <a:ext cx="43175" cy="5035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2014" extrusionOk="0">
                    <a:moveTo>
                      <a:pt x="206" y="1520"/>
                    </a:moveTo>
                    <a:cubicBezTo>
                      <a:pt x="1" y="1808"/>
                      <a:pt x="453" y="1931"/>
                      <a:pt x="822" y="2013"/>
                    </a:cubicBezTo>
                    <a:cubicBezTo>
                      <a:pt x="1069" y="617"/>
                      <a:pt x="1069" y="617"/>
                      <a:pt x="1726" y="0"/>
                    </a:cubicBezTo>
                    <a:cubicBezTo>
                      <a:pt x="288" y="206"/>
                      <a:pt x="576" y="986"/>
                      <a:pt x="206" y="152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91" name="Google Shape;18391;p42"/>
              <p:cNvSpPr/>
              <p:nvPr/>
            </p:nvSpPr>
            <p:spPr>
              <a:xfrm>
                <a:off x="3668250" y="1676950"/>
                <a:ext cx="49325" cy="28775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1151" extrusionOk="0">
                    <a:moveTo>
                      <a:pt x="1973" y="0"/>
                    </a:moveTo>
                    <a:cubicBezTo>
                      <a:pt x="1233" y="288"/>
                      <a:pt x="617" y="534"/>
                      <a:pt x="1" y="740"/>
                    </a:cubicBezTo>
                    <a:cubicBezTo>
                      <a:pt x="1398" y="1151"/>
                      <a:pt x="1808" y="986"/>
                      <a:pt x="1973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92" name="Google Shape;18392;p42"/>
              <p:cNvSpPr/>
              <p:nvPr/>
            </p:nvSpPr>
            <p:spPr>
              <a:xfrm>
                <a:off x="5651400" y="1866950"/>
                <a:ext cx="3597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028" extrusionOk="0">
                    <a:moveTo>
                      <a:pt x="1356" y="493"/>
                    </a:moveTo>
                    <a:cubicBezTo>
                      <a:pt x="1315" y="329"/>
                      <a:pt x="945" y="164"/>
                      <a:pt x="740" y="0"/>
                    </a:cubicBezTo>
                    <a:cubicBezTo>
                      <a:pt x="534" y="164"/>
                      <a:pt x="165" y="329"/>
                      <a:pt x="124" y="493"/>
                    </a:cubicBezTo>
                    <a:cubicBezTo>
                      <a:pt x="0" y="740"/>
                      <a:pt x="206" y="986"/>
                      <a:pt x="740" y="1027"/>
                    </a:cubicBezTo>
                    <a:cubicBezTo>
                      <a:pt x="1192" y="986"/>
                      <a:pt x="1438" y="781"/>
                      <a:pt x="1356" y="49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93" name="Google Shape;18393;p42"/>
              <p:cNvSpPr/>
              <p:nvPr/>
            </p:nvSpPr>
            <p:spPr>
              <a:xfrm>
                <a:off x="1858700" y="3420800"/>
                <a:ext cx="3697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028" extrusionOk="0">
                    <a:moveTo>
                      <a:pt x="1397" y="493"/>
                    </a:moveTo>
                    <a:cubicBezTo>
                      <a:pt x="1356" y="288"/>
                      <a:pt x="1109" y="165"/>
                      <a:pt x="904" y="0"/>
                    </a:cubicBezTo>
                    <a:cubicBezTo>
                      <a:pt x="657" y="165"/>
                      <a:pt x="370" y="288"/>
                      <a:pt x="0" y="493"/>
                    </a:cubicBezTo>
                    <a:cubicBezTo>
                      <a:pt x="329" y="699"/>
                      <a:pt x="534" y="986"/>
                      <a:pt x="739" y="986"/>
                    </a:cubicBezTo>
                    <a:cubicBezTo>
                      <a:pt x="1315" y="1027"/>
                      <a:pt x="1479" y="699"/>
                      <a:pt x="1397" y="49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94" name="Google Shape;18394;p42"/>
              <p:cNvSpPr/>
              <p:nvPr/>
            </p:nvSpPr>
            <p:spPr>
              <a:xfrm>
                <a:off x="3647725" y="1823800"/>
                <a:ext cx="1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2" h="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41" y="1"/>
                      <a:pt x="0" y="1"/>
                    </a:cubicBezTo>
                    <a:cubicBezTo>
                      <a:pt x="41" y="1"/>
                      <a:pt x="41" y="1"/>
                      <a:pt x="0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95" name="Google Shape;18395;p42"/>
              <p:cNvSpPr/>
              <p:nvPr/>
            </p:nvSpPr>
            <p:spPr>
              <a:xfrm>
                <a:off x="3648750" y="1804300"/>
                <a:ext cx="657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2630" h="1274" extrusionOk="0">
                    <a:moveTo>
                      <a:pt x="1520" y="1027"/>
                    </a:moveTo>
                    <a:cubicBezTo>
                      <a:pt x="1931" y="863"/>
                      <a:pt x="2219" y="534"/>
                      <a:pt x="2630" y="206"/>
                    </a:cubicBezTo>
                    <a:cubicBezTo>
                      <a:pt x="2137" y="124"/>
                      <a:pt x="1808" y="41"/>
                      <a:pt x="1397" y="0"/>
                    </a:cubicBezTo>
                    <a:cubicBezTo>
                      <a:pt x="1315" y="616"/>
                      <a:pt x="904" y="945"/>
                      <a:pt x="0" y="781"/>
                    </a:cubicBezTo>
                    <a:cubicBezTo>
                      <a:pt x="411" y="1068"/>
                      <a:pt x="945" y="1274"/>
                      <a:pt x="1520" y="1027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96" name="Google Shape;18396;p42"/>
              <p:cNvSpPr/>
              <p:nvPr/>
            </p:nvSpPr>
            <p:spPr>
              <a:xfrm>
                <a:off x="4519650" y="1016575"/>
                <a:ext cx="40075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52" extrusionOk="0">
                    <a:moveTo>
                      <a:pt x="781" y="1069"/>
                    </a:moveTo>
                    <a:cubicBezTo>
                      <a:pt x="1109" y="1151"/>
                      <a:pt x="1602" y="822"/>
                      <a:pt x="1520" y="453"/>
                    </a:cubicBezTo>
                    <a:cubicBezTo>
                      <a:pt x="1479" y="288"/>
                      <a:pt x="1233" y="124"/>
                      <a:pt x="1027" y="1"/>
                    </a:cubicBezTo>
                    <a:cubicBezTo>
                      <a:pt x="699" y="124"/>
                      <a:pt x="411" y="329"/>
                      <a:pt x="0" y="535"/>
                    </a:cubicBezTo>
                    <a:cubicBezTo>
                      <a:pt x="370" y="822"/>
                      <a:pt x="493" y="1028"/>
                      <a:pt x="781" y="1069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97" name="Google Shape;18397;p42"/>
              <p:cNvSpPr/>
              <p:nvPr/>
            </p:nvSpPr>
            <p:spPr>
              <a:xfrm>
                <a:off x="4483700" y="1759100"/>
                <a:ext cx="1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2" h="1" extrusionOk="0">
                    <a:moveTo>
                      <a:pt x="42" y="1"/>
                    </a:moveTo>
                    <a:lnTo>
                      <a:pt x="42" y="1"/>
                    </a:lnTo>
                    <a:cubicBezTo>
                      <a:pt x="42" y="1"/>
                      <a:pt x="0" y="1"/>
                      <a:pt x="42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98" name="Google Shape;18398;p42"/>
              <p:cNvSpPr/>
              <p:nvPr/>
            </p:nvSpPr>
            <p:spPr>
              <a:xfrm>
                <a:off x="4510400" y="1741650"/>
                <a:ext cx="1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2" h="1" extrusionOk="0">
                    <a:moveTo>
                      <a:pt x="42" y="0"/>
                    </a:moveTo>
                    <a:lnTo>
                      <a:pt x="42" y="0"/>
                    </a:lnTo>
                    <a:cubicBezTo>
                      <a:pt x="1" y="0"/>
                      <a:pt x="1" y="0"/>
                      <a:pt x="42" y="0"/>
                    </a:cubicBezTo>
                    <a:cubicBezTo>
                      <a:pt x="1" y="0"/>
                      <a:pt x="1" y="0"/>
                      <a:pt x="42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99" name="Google Shape;18399;p42"/>
              <p:cNvSpPr/>
              <p:nvPr/>
            </p:nvSpPr>
            <p:spPr>
              <a:xfrm>
                <a:off x="4485750" y="1740625"/>
                <a:ext cx="58575" cy="26725"/>
              </a:xfrm>
              <a:custGeom>
                <a:avLst/>
                <a:gdLst/>
                <a:ahLst/>
                <a:cxnLst/>
                <a:rect l="l" t="t" r="r" b="b"/>
                <a:pathLst>
                  <a:path w="2343" h="1069" extrusionOk="0">
                    <a:moveTo>
                      <a:pt x="1192" y="945"/>
                    </a:moveTo>
                    <a:cubicBezTo>
                      <a:pt x="1726" y="1068"/>
                      <a:pt x="2014" y="904"/>
                      <a:pt x="2342" y="493"/>
                    </a:cubicBezTo>
                    <a:cubicBezTo>
                      <a:pt x="1890" y="411"/>
                      <a:pt x="1562" y="411"/>
                      <a:pt x="1315" y="288"/>
                    </a:cubicBezTo>
                    <a:cubicBezTo>
                      <a:pt x="1151" y="247"/>
                      <a:pt x="1110" y="82"/>
                      <a:pt x="1028" y="0"/>
                    </a:cubicBezTo>
                    <a:cubicBezTo>
                      <a:pt x="699" y="247"/>
                      <a:pt x="329" y="452"/>
                      <a:pt x="1" y="699"/>
                    </a:cubicBezTo>
                    <a:cubicBezTo>
                      <a:pt x="370" y="822"/>
                      <a:pt x="781" y="904"/>
                      <a:pt x="1192" y="945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00" name="Google Shape;18400;p42"/>
              <p:cNvSpPr/>
              <p:nvPr/>
            </p:nvSpPr>
            <p:spPr>
              <a:xfrm>
                <a:off x="3719600" y="597575"/>
                <a:ext cx="4215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1192" extrusionOk="0">
                    <a:moveTo>
                      <a:pt x="1233" y="822"/>
                    </a:moveTo>
                    <a:cubicBezTo>
                      <a:pt x="1357" y="986"/>
                      <a:pt x="1398" y="1068"/>
                      <a:pt x="1439" y="1191"/>
                    </a:cubicBezTo>
                    <a:cubicBezTo>
                      <a:pt x="1562" y="1191"/>
                      <a:pt x="1644" y="1150"/>
                      <a:pt x="1685" y="1150"/>
                    </a:cubicBezTo>
                    <a:cubicBezTo>
                      <a:pt x="1685" y="863"/>
                      <a:pt x="1644" y="575"/>
                      <a:pt x="1603" y="247"/>
                    </a:cubicBezTo>
                    <a:cubicBezTo>
                      <a:pt x="1069" y="164"/>
                      <a:pt x="617" y="123"/>
                      <a:pt x="1" y="0"/>
                    </a:cubicBezTo>
                    <a:lnTo>
                      <a:pt x="535" y="1027"/>
                    </a:lnTo>
                    <a:cubicBezTo>
                      <a:pt x="864" y="986"/>
                      <a:pt x="1069" y="945"/>
                      <a:pt x="1233" y="82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01" name="Google Shape;18401;p42"/>
              <p:cNvSpPr/>
              <p:nvPr/>
            </p:nvSpPr>
            <p:spPr>
              <a:xfrm>
                <a:off x="2779900" y="2858000"/>
                <a:ext cx="318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398" extrusionOk="0">
                    <a:moveTo>
                      <a:pt x="987" y="329"/>
                    </a:moveTo>
                    <a:cubicBezTo>
                      <a:pt x="946" y="206"/>
                      <a:pt x="617" y="124"/>
                      <a:pt x="412" y="1"/>
                    </a:cubicBezTo>
                    <a:cubicBezTo>
                      <a:pt x="247" y="165"/>
                      <a:pt x="1" y="329"/>
                      <a:pt x="1" y="494"/>
                    </a:cubicBezTo>
                    <a:cubicBezTo>
                      <a:pt x="42" y="781"/>
                      <a:pt x="247" y="1028"/>
                      <a:pt x="412" y="1397"/>
                    </a:cubicBezTo>
                    <a:cubicBezTo>
                      <a:pt x="1274" y="1151"/>
                      <a:pt x="1151" y="740"/>
                      <a:pt x="987" y="329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02" name="Google Shape;18402;p42"/>
              <p:cNvSpPr/>
              <p:nvPr/>
            </p:nvSpPr>
            <p:spPr>
              <a:xfrm>
                <a:off x="4134525" y="1274350"/>
                <a:ext cx="38025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234" extrusionOk="0">
                    <a:moveTo>
                      <a:pt x="0" y="617"/>
                    </a:moveTo>
                    <a:cubicBezTo>
                      <a:pt x="493" y="823"/>
                      <a:pt x="904" y="1028"/>
                      <a:pt x="1438" y="1233"/>
                    </a:cubicBezTo>
                    <a:cubicBezTo>
                      <a:pt x="1520" y="453"/>
                      <a:pt x="1192" y="1"/>
                      <a:pt x="493" y="1"/>
                    </a:cubicBezTo>
                    <a:cubicBezTo>
                      <a:pt x="370" y="165"/>
                      <a:pt x="206" y="371"/>
                      <a:pt x="0" y="617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03" name="Google Shape;18403;p42"/>
              <p:cNvSpPr/>
              <p:nvPr/>
            </p:nvSpPr>
            <p:spPr>
              <a:xfrm>
                <a:off x="3220500" y="1838175"/>
                <a:ext cx="45200" cy="33925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357" extrusionOk="0">
                    <a:moveTo>
                      <a:pt x="0" y="1357"/>
                    </a:moveTo>
                    <a:cubicBezTo>
                      <a:pt x="781" y="1151"/>
                      <a:pt x="1232" y="1069"/>
                      <a:pt x="1684" y="946"/>
                    </a:cubicBezTo>
                    <a:cubicBezTo>
                      <a:pt x="1725" y="658"/>
                      <a:pt x="1725" y="330"/>
                      <a:pt x="1808" y="42"/>
                    </a:cubicBezTo>
                    <a:cubicBezTo>
                      <a:pt x="1356" y="42"/>
                      <a:pt x="1068" y="1"/>
                      <a:pt x="657" y="1"/>
                    </a:cubicBezTo>
                    <a:cubicBezTo>
                      <a:pt x="1725" y="658"/>
                      <a:pt x="411" y="823"/>
                      <a:pt x="0" y="1357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04" name="Google Shape;18404;p42"/>
              <p:cNvSpPr/>
              <p:nvPr/>
            </p:nvSpPr>
            <p:spPr>
              <a:xfrm>
                <a:off x="2675150" y="2729625"/>
                <a:ext cx="129425" cy="55475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2219" extrusionOk="0">
                    <a:moveTo>
                      <a:pt x="3739" y="2178"/>
                    </a:moveTo>
                    <a:cubicBezTo>
                      <a:pt x="4191" y="1644"/>
                      <a:pt x="4643" y="1151"/>
                      <a:pt x="5177" y="576"/>
                    </a:cubicBezTo>
                    <a:cubicBezTo>
                      <a:pt x="4848" y="535"/>
                      <a:pt x="4643" y="493"/>
                      <a:pt x="4396" y="411"/>
                    </a:cubicBezTo>
                    <a:cubicBezTo>
                      <a:pt x="4232" y="699"/>
                      <a:pt x="4109" y="945"/>
                      <a:pt x="3903" y="1151"/>
                    </a:cubicBezTo>
                    <a:cubicBezTo>
                      <a:pt x="3369" y="1151"/>
                      <a:pt x="2876" y="1192"/>
                      <a:pt x="2342" y="1192"/>
                    </a:cubicBezTo>
                    <a:cubicBezTo>
                      <a:pt x="2383" y="781"/>
                      <a:pt x="2383" y="493"/>
                      <a:pt x="2465" y="1"/>
                    </a:cubicBezTo>
                    <a:cubicBezTo>
                      <a:pt x="1521" y="206"/>
                      <a:pt x="863" y="370"/>
                      <a:pt x="1" y="617"/>
                    </a:cubicBezTo>
                    <a:cubicBezTo>
                      <a:pt x="658" y="1233"/>
                      <a:pt x="1151" y="1685"/>
                      <a:pt x="1685" y="2219"/>
                    </a:cubicBezTo>
                    <a:cubicBezTo>
                      <a:pt x="2342" y="2013"/>
                      <a:pt x="2958" y="1808"/>
                      <a:pt x="3534" y="1644"/>
                    </a:cubicBezTo>
                    <a:cubicBezTo>
                      <a:pt x="3534" y="1808"/>
                      <a:pt x="3534" y="1931"/>
                      <a:pt x="3739" y="2178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05" name="Google Shape;18405;p42"/>
              <p:cNvSpPr/>
              <p:nvPr/>
            </p:nvSpPr>
            <p:spPr>
              <a:xfrm>
                <a:off x="2515975" y="3813125"/>
                <a:ext cx="47250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1890" h="945" extrusionOk="0">
                    <a:moveTo>
                      <a:pt x="0" y="288"/>
                    </a:moveTo>
                    <a:cubicBezTo>
                      <a:pt x="699" y="945"/>
                      <a:pt x="822" y="945"/>
                      <a:pt x="1890" y="206"/>
                    </a:cubicBezTo>
                    <a:cubicBezTo>
                      <a:pt x="1109" y="0"/>
                      <a:pt x="904" y="0"/>
                      <a:pt x="0" y="288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06" name="Google Shape;18406;p42"/>
              <p:cNvSpPr/>
              <p:nvPr/>
            </p:nvSpPr>
            <p:spPr>
              <a:xfrm>
                <a:off x="4531975" y="1850500"/>
                <a:ext cx="51375" cy="42150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1686" extrusionOk="0">
                    <a:moveTo>
                      <a:pt x="2054" y="781"/>
                    </a:moveTo>
                    <a:cubicBezTo>
                      <a:pt x="1643" y="42"/>
                      <a:pt x="1520" y="1"/>
                      <a:pt x="493" y="247"/>
                    </a:cubicBezTo>
                    <a:cubicBezTo>
                      <a:pt x="534" y="576"/>
                      <a:pt x="534" y="822"/>
                      <a:pt x="575" y="1151"/>
                    </a:cubicBezTo>
                    <a:cubicBezTo>
                      <a:pt x="411" y="1151"/>
                      <a:pt x="123" y="1069"/>
                      <a:pt x="123" y="1151"/>
                    </a:cubicBezTo>
                    <a:cubicBezTo>
                      <a:pt x="0" y="1480"/>
                      <a:pt x="165" y="1685"/>
                      <a:pt x="740" y="1685"/>
                    </a:cubicBezTo>
                    <a:cubicBezTo>
                      <a:pt x="699" y="1480"/>
                      <a:pt x="616" y="1357"/>
                      <a:pt x="575" y="1151"/>
                    </a:cubicBezTo>
                    <a:cubicBezTo>
                      <a:pt x="1109" y="987"/>
                      <a:pt x="1561" y="864"/>
                      <a:pt x="2054" y="78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07" name="Google Shape;18407;p42"/>
              <p:cNvSpPr/>
              <p:nvPr/>
            </p:nvSpPr>
            <p:spPr>
              <a:xfrm>
                <a:off x="4519650" y="914900"/>
                <a:ext cx="31850" cy="3290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316" extrusionOk="0">
                    <a:moveTo>
                      <a:pt x="206" y="1274"/>
                    </a:moveTo>
                    <a:cubicBezTo>
                      <a:pt x="288" y="1315"/>
                      <a:pt x="616" y="1274"/>
                      <a:pt x="781" y="1233"/>
                    </a:cubicBezTo>
                    <a:cubicBezTo>
                      <a:pt x="1274" y="905"/>
                      <a:pt x="1274" y="494"/>
                      <a:pt x="863" y="1"/>
                    </a:cubicBezTo>
                    <a:cubicBezTo>
                      <a:pt x="616" y="288"/>
                      <a:pt x="288" y="617"/>
                      <a:pt x="41" y="905"/>
                    </a:cubicBezTo>
                    <a:cubicBezTo>
                      <a:pt x="0" y="987"/>
                      <a:pt x="82" y="1233"/>
                      <a:pt x="206" y="1274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08" name="Google Shape;18408;p42"/>
              <p:cNvSpPr/>
              <p:nvPr/>
            </p:nvSpPr>
            <p:spPr>
              <a:xfrm>
                <a:off x="1730325" y="4680925"/>
                <a:ext cx="20550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1645" extrusionOk="0">
                    <a:moveTo>
                      <a:pt x="493" y="83"/>
                    </a:moveTo>
                    <a:cubicBezTo>
                      <a:pt x="411" y="1"/>
                      <a:pt x="123" y="206"/>
                      <a:pt x="82" y="371"/>
                    </a:cubicBezTo>
                    <a:cubicBezTo>
                      <a:pt x="41" y="576"/>
                      <a:pt x="0" y="905"/>
                      <a:pt x="41" y="1028"/>
                    </a:cubicBezTo>
                    <a:cubicBezTo>
                      <a:pt x="123" y="1233"/>
                      <a:pt x="370" y="1398"/>
                      <a:pt x="698" y="1644"/>
                    </a:cubicBezTo>
                    <a:cubicBezTo>
                      <a:pt x="739" y="1151"/>
                      <a:pt x="822" y="781"/>
                      <a:pt x="739" y="494"/>
                    </a:cubicBezTo>
                    <a:cubicBezTo>
                      <a:pt x="739" y="330"/>
                      <a:pt x="657" y="124"/>
                      <a:pt x="493" y="8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09" name="Google Shape;18409;p42"/>
              <p:cNvSpPr/>
              <p:nvPr/>
            </p:nvSpPr>
            <p:spPr>
              <a:xfrm>
                <a:off x="1465350" y="5093800"/>
                <a:ext cx="39050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1726" extrusionOk="0">
                    <a:moveTo>
                      <a:pt x="1027" y="1356"/>
                    </a:moveTo>
                    <a:cubicBezTo>
                      <a:pt x="1233" y="1068"/>
                      <a:pt x="1397" y="863"/>
                      <a:pt x="1561" y="657"/>
                    </a:cubicBezTo>
                    <a:cubicBezTo>
                      <a:pt x="1233" y="452"/>
                      <a:pt x="986" y="206"/>
                      <a:pt x="658" y="0"/>
                    </a:cubicBezTo>
                    <a:cubicBezTo>
                      <a:pt x="411" y="288"/>
                      <a:pt x="206" y="616"/>
                      <a:pt x="0" y="863"/>
                    </a:cubicBezTo>
                    <a:cubicBezTo>
                      <a:pt x="165" y="1725"/>
                      <a:pt x="1068" y="206"/>
                      <a:pt x="1027" y="1356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10" name="Google Shape;18410;p42"/>
              <p:cNvSpPr/>
              <p:nvPr/>
            </p:nvSpPr>
            <p:spPr>
              <a:xfrm>
                <a:off x="1504375" y="5110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11" name="Google Shape;18411;p42"/>
              <p:cNvSpPr/>
              <p:nvPr/>
            </p:nvSpPr>
            <p:spPr>
              <a:xfrm>
                <a:off x="3795600" y="572925"/>
                <a:ext cx="1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2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42" y="0"/>
                      <a:pt x="1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12" name="Google Shape;18412;p42"/>
              <p:cNvSpPr/>
              <p:nvPr/>
            </p:nvSpPr>
            <p:spPr>
              <a:xfrm>
                <a:off x="2798400" y="552375"/>
                <a:ext cx="32875" cy="28775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1151" extrusionOk="0">
                    <a:moveTo>
                      <a:pt x="1150" y="1"/>
                    </a:moveTo>
                    <a:lnTo>
                      <a:pt x="0" y="1"/>
                    </a:lnTo>
                    <a:cubicBezTo>
                      <a:pt x="41" y="370"/>
                      <a:pt x="82" y="740"/>
                      <a:pt x="123" y="1151"/>
                    </a:cubicBezTo>
                    <a:cubicBezTo>
                      <a:pt x="945" y="904"/>
                      <a:pt x="1315" y="617"/>
                      <a:pt x="1150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13" name="Google Shape;18413;p42"/>
              <p:cNvSpPr/>
              <p:nvPr/>
            </p:nvSpPr>
            <p:spPr>
              <a:xfrm>
                <a:off x="4841100" y="1475650"/>
                <a:ext cx="3700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864" extrusionOk="0">
                    <a:moveTo>
                      <a:pt x="699" y="1"/>
                    </a:moveTo>
                    <a:cubicBezTo>
                      <a:pt x="534" y="1"/>
                      <a:pt x="329" y="206"/>
                      <a:pt x="0" y="370"/>
                    </a:cubicBezTo>
                    <a:cubicBezTo>
                      <a:pt x="452" y="576"/>
                      <a:pt x="699" y="740"/>
                      <a:pt x="945" y="863"/>
                    </a:cubicBezTo>
                    <a:cubicBezTo>
                      <a:pt x="1109" y="658"/>
                      <a:pt x="1315" y="535"/>
                      <a:pt x="1479" y="329"/>
                    </a:cubicBezTo>
                    <a:cubicBezTo>
                      <a:pt x="1274" y="206"/>
                      <a:pt x="986" y="42"/>
                      <a:pt x="699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14" name="Google Shape;18414;p42"/>
              <p:cNvSpPr/>
              <p:nvPr/>
            </p:nvSpPr>
            <p:spPr>
              <a:xfrm>
                <a:off x="2967850" y="2686500"/>
                <a:ext cx="4417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1028" extrusionOk="0">
                    <a:moveTo>
                      <a:pt x="1767" y="493"/>
                    </a:moveTo>
                    <a:cubicBezTo>
                      <a:pt x="1520" y="164"/>
                      <a:pt x="1274" y="0"/>
                      <a:pt x="863" y="164"/>
                    </a:cubicBezTo>
                    <a:cubicBezTo>
                      <a:pt x="617" y="247"/>
                      <a:pt x="288" y="370"/>
                      <a:pt x="0" y="452"/>
                    </a:cubicBezTo>
                    <a:cubicBezTo>
                      <a:pt x="124" y="657"/>
                      <a:pt x="288" y="822"/>
                      <a:pt x="452" y="1027"/>
                    </a:cubicBezTo>
                    <a:cubicBezTo>
                      <a:pt x="904" y="863"/>
                      <a:pt x="1356" y="699"/>
                      <a:pt x="1767" y="49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15" name="Google Shape;18415;p42"/>
              <p:cNvSpPr/>
              <p:nvPr/>
            </p:nvSpPr>
            <p:spPr>
              <a:xfrm>
                <a:off x="2967850" y="2698825"/>
                <a:ext cx="1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2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1" y="0"/>
                      <a:pt x="41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16" name="Google Shape;18416;p42"/>
              <p:cNvSpPr/>
              <p:nvPr/>
            </p:nvSpPr>
            <p:spPr>
              <a:xfrm>
                <a:off x="4297800" y="1956300"/>
                <a:ext cx="462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1274" extrusionOk="0">
                    <a:moveTo>
                      <a:pt x="535" y="0"/>
                    </a:moveTo>
                    <a:cubicBezTo>
                      <a:pt x="330" y="411"/>
                      <a:pt x="206" y="822"/>
                      <a:pt x="1" y="1274"/>
                    </a:cubicBezTo>
                    <a:cubicBezTo>
                      <a:pt x="864" y="1109"/>
                      <a:pt x="905" y="288"/>
                      <a:pt x="1850" y="247"/>
                    </a:cubicBezTo>
                    <a:cubicBezTo>
                      <a:pt x="1439" y="164"/>
                      <a:pt x="946" y="82"/>
                      <a:pt x="535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17" name="Google Shape;18417;p42"/>
              <p:cNvSpPr/>
              <p:nvPr/>
            </p:nvSpPr>
            <p:spPr>
              <a:xfrm>
                <a:off x="4259825" y="1840250"/>
                <a:ext cx="40075" cy="28775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51" extrusionOk="0">
                    <a:moveTo>
                      <a:pt x="493" y="123"/>
                    </a:moveTo>
                    <a:cubicBezTo>
                      <a:pt x="0" y="370"/>
                      <a:pt x="288" y="781"/>
                      <a:pt x="329" y="1068"/>
                    </a:cubicBezTo>
                    <a:cubicBezTo>
                      <a:pt x="411" y="1068"/>
                      <a:pt x="534" y="1150"/>
                      <a:pt x="616" y="1150"/>
                    </a:cubicBezTo>
                    <a:cubicBezTo>
                      <a:pt x="945" y="822"/>
                      <a:pt x="1191" y="534"/>
                      <a:pt x="1602" y="41"/>
                    </a:cubicBezTo>
                    <a:cubicBezTo>
                      <a:pt x="1109" y="41"/>
                      <a:pt x="698" y="0"/>
                      <a:pt x="493" y="12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18" name="Google Shape;18418;p42"/>
              <p:cNvSpPr/>
              <p:nvPr/>
            </p:nvSpPr>
            <p:spPr>
              <a:xfrm>
                <a:off x="2000425" y="4356400"/>
                <a:ext cx="43150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1562" extrusionOk="0">
                    <a:moveTo>
                      <a:pt x="0" y="1"/>
                    </a:moveTo>
                    <a:cubicBezTo>
                      <a:pt x="82" y="452"/>
                      <a:pt x="123" y="781"/>
                      <a:pt x="288" y="1028"/>
                    </a:cubicBezTo>
                    <a:cubicBezTo>
                      <a:pt x="534" y="1562"/>
                      <a:pt x="1150" y="1479"/>
                      <a:pt x="1725" y="945"/>
                    </a:cubicBezTo>
                    <a:cubicBezTo>
                      <a:pt x="1315" y="986"/>
                      <a:pt x="945" y="945"/>
                      <a:pt x="698" y="535"/>
                    </a:cubicBezTo>
                    <a:cubicBezTo>
                      <a:pt x="534" y="247"/>
                      <a:pt x="205" y="206"/>
                      <a:pt x="0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19" name="Google Shape;18419;p42"/>
              <p:cNvSpPr/>
              <p:nvPr/>
            </p:nvSpPr>
            <p:spPr>
              <a:xfrm>
                <a:off x="4571000" y="540050"/>
                <a:ext cx="38025" cy="35975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439" extrusionOk="0">
                    <a:moveTo>
                      <a:pt x="1520" y="658"/>
                    </a:moveTo>
                    <a:cubicBezTo>
                      <a:pt x="1438" y="411"/>
                      <a:pt x="1397" y="247"/>
                      <a:pt x="1315" y="1"/>
                    </a:cubicBezTo>
                    <a:cubicBezTo>
                      <a:pt x="41" y="494"/>
                      <a:pt x="0" y="576"/>
                      <a:pt x="41" y="1438"/>
                    </a:cubicBezTo>
                    <a:cubicBezTo>
                      <a:pt x="206" y="863"/>
                      <a:pt x="699" y="658"/>
                      <a:pt x="1520" y="658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20" name="Google Shape;18420;p42"/>
              <p:cNvSpPr/>
              <p:nvPr/>
            </p:nvSpPr>
            <p:spPr>
              <a:xfrm>
                <a:off x="1833025" y="4669625"/>
                <a:ext cx="31850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891" extrusionOk="0">
                    <a:moveTo>
                      <a:pt x="739" y="1891"/>
                    </a:moveTo>
                    <a:cubicBezTo>
                      <a:pt x="1274" y="535"/>
                      <a:pt x="1274" y="535"/>
                      <a:pt x="863" y="1"/>
                    </a:cubicBezTo>
                    <a:cubicBezTo>
                      <a:pt x="904" y="823"/>
                      <a:pt x="616" y="1233"/>
                      <a:pt x="0" y="1439"/>
                    </a:cubicBezTo>
                    <a:lnTo>
                      <a:pt x="0" y="1809"/>
                    </a:lnTo>
                    <a:cubicBezTo>
                      <a:pt x="247" y="1850"/>
                      <a:pt x="493" y="1850"/>
                      <a:pt x="739" y="189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21" name="Google Shape;18421;p42"/>
              <p:cNvSpPr/>
              <p:nvPr/>
            </p:nvSpPr>
            <p:spPr>
              <a:xfrm>
                <a:off x="5079350" y="954950"/>
                <a:ext cx="6782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741" extrusionOk="0">
                    <a:moveTo>
                      <a:pt x="1" y="535"/>
                    </a:moveTo>
                    <a:cubicBezTo>
                      <a:pt x="946" y="617"/>
                      <a:pt x="1685" y="658"/>
                      <a:pt x="2712" y="740"/>
                    </a:cubicBezTo>
                    <a:cubicBezTo>
                      <a:pt x="1315" y="1"/>
                      <a:pt x="1069" y="1"/>
                      <a:pt x="1" y="535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22" name="Google Shape;18422;p42"/>
              <p:cNvSpPr/>
              <p:nvPr/>
            </p:nvSpPr>
            <p:spPr>
              <a:xfrm>
                <a:off x="4116025" y="899500"/>
                <a:ext cx="24675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192" extrusionOk="0">
                    <a:moveTo>
                      <a:pt x="699" y="1192"/>
                    </a:moveTo>
                    <a:cubicBezTo>
                      <a:pt x="781" y="904"/>
                      <a:pt x="987" y="658"/>
                      <a:pt x="987" y="370"/>
                    </a:cubicBezTo>
                    <a:cubicBezTo>
                      <a:pt x="987" y="247"/>
                      <a:pt x="576" y="83"/>
                      <a:pt x="371" y="1"/>
                    </a:cubicBezTo>
                    <a:cubicBezTo>
                      <a:pt x="206" y="124"/>
                      <a:pt x="1" y="288"/>
                      <a:pt x="1" y="453"/>
                    </a:cubicBezTo>
                    <a:cubicBezTo>
                      <a:pt x="1" y="658"/>
                      <a:pt x="206" y="904"/>
                      <a:pt x="371" y="1110"/>
                    </a:cubicBezTo>
                    <a:cubicBezTo>
                      <a:pt x="412" y="1192"/>
                      <a:pt x="535" y="1192"/>
                      <a:pt x="699" y="119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23" name="Google Shape;18423;p42"/>
              <p:cNvSpPr/>
              <p:nvPr/>
            </p:nvSpPr>
            <p:spPr>
              <a:xfrm>
                <a:off x="3036650" y="3428000"/>
                <a:ext cx="26725" cy="30825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1233" extrusionOk="0">
                    <a:moveTo>
                      <a:pt x="987" y="739"/>
                    </a:moveTo>
                    <a:cubicBezTo>
                      <a:pt x="1069" y="575"/>
                      <a:pt x="1028" y="370"/>
                      <a:pt x="987" y="205"/>
                    </a:cubicBezTo>
                    <a:cubicBezTo>
                      <a:pt x="946" y="123"/>
                      <a:pt x="617" y="0"/>
                      <a:pt x="494" y="82"/>
                    </a:cubicBezTo>
                    <a:cubicBezTo>
                      <a:pt x="370" y="123"/>
                      <a:pt x="247" y="288"/>
                      <a:pt x="206" y="370"/>
                    </a:cubicBezTo>
                    <a:cubicBezTo>
                      <a:pt x="83" y="616"/>
                      <a:pt x="42" y="904"/>
                      <a:pt x="1" y="1191"/>
                    </a:cubicBezTo>
                    <a:cubicBezTo>
                      <a:pt x="83" y="1191"/>
                      <a:pt x="165" y="1232"/>
                      <a:pt x="247" y="1232"/>
                    </a:cubicBezTo>
                    <a:cubicBezTo>
                      <a:pt x="453" y="1109"/>
                      <a:pt x="781" y="945"/>
                      <a:pt x="987" y="739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24" name="Google Shape;18424;p42"/>
              <p:cNvSpPr/>
              <p:nvPr/>
            </p:nvSpPr>
            <p:spPr>
              <a:xfrm>
                <a:off x="1983975" y="4405700"/>
                <a:ext cx="30850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521" extrusionOk="0">
                    <a:moveTo>
                      <a:pt x="206" y="822"/>
                    </a:moveTo>
                    <a:cubicBezTo>
                      <a:pt x="1" y="1274"/>
                      <a:pt x="124" y="1520"/>
                      <a:pt x="453" y="1520"/>
                    </a:cubicBezTo>
                    <a:lnTo>
                      <a:pt x="1233" y="288"/>
                    </a:lnTo>
                    <a:cubicBezTo>
                      <a:pt x="781" y="0"/>
                      <a:pt x="453" y="247"/>
                      <a:pt x="206" y="82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25" name="Google Shape;18425;p42"/>
              <p:cNvSpPr/>
              <p:nvPr/>
            </p:nvSpPr>
            <p:spPr>
              <a:xfrm>
                <a:off x="4777425" y="1017600"/>
                <a:ext cx="105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42" h="42" extrusionOk="0">
                    <a:moveTo>
                      <a:pt x="41" y="1"/>
                    </a:moveTo>
                    <a:cubicBezTo>
                      <a:pt x="41" y="1"/>
                      <a:pt x="0" y="42"/>
                      <a:pt x="41" y="1"/>
                    </a:cubicBezTo>
                    <a:cubicBezTo>
                      <a:pt x="0" y="42"/>
                      <a:pt x="41" y="42"/>
                      <a:pt x="41" y="1"/>
                    </a:cubicBezTo>
                    <a:cubicBezTo>
                      <a:pt x="41" y="42"/>
                      <a:pt x="41" y="1"/>
                      <a:pt x="41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26" name="Google Shape;18426;p42"/>
              <p:cNvSpPr/>
              <p:nvPr/>
            </p:nvSpPr>
            <p:spPr>
              <a:xfrm>
                <a:off x="4778450" y="1017600"/>
                <a:ext cx="5855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864" extrusionOk="0">
                    <a:moveTo>
                      <a:pt x="1438" y="822"/>
                    </a:moveTo>
                    <a:cubicBezTo>
                      <a:pt x="1767" y="781"/>
                      <a:pt x="2013" y="617"/>
                      <a:pt x="2342" y="494"/>
                    </a:cubicBezTo>
                    <a:cubicBezTo>
                      <a:pt x="1561" y="371"/>
                      <a:pt x="781" y="206"/>
                      <a:pt x="0" y="1"/>
                    </a:cubicBezTo>
                    <a:cubicBezTo>
                      <a:pt x="0" y="247"/>
                      <a:pt x="83" y="576"/>
                      <a:pt x="83" y="781"/>
                    </a:cubicBezTo>
                    <a:cubicBezTo>
                      <a:pt x="576" y="822"/>
                      <a:pt x="1027" y="864"/>
                      <a:pt x="1438" y="82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27" name="Google Shape;18427;p42"/>
              <p:cNvSpPr/>
              <p:nvPr/>
            </p:nvSpPr>
            <p:spPr>
              <a:xfrm>
                <a:off x="2949350" y="2454400"/>
                <a:ext cx="3392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822" extrusionOk="0">
                    <a:moveTo>
                      <a:pt x="1" y="0"/>
                    </a:moveTo>
                    <a:cubicBezTo>
                      <a:pt x="42" y="822"/>
                      <a:pt x="42" y="822"/>
                      <a:pt x="1357" y="739"/>
                    </a:cubicBezTo>
                    <a:cubicBezTo>
                      <a:pt x="823" y="41"/>
                      <a:pt x="823" y="82"/>
                      <a:pt x="1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28" name="Google Shape;18428;p42"/>
              <p:cNvSpPr/>
              <p:nvPr/>
            </p:nvSpPr>
            <p:spPr>
              <a:xfrm>
                <a:off x="3406375" y="1933700"/>
                <a:ext cx="5137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1028" extrusionOk="0">
                    <a:moveTo>
                      <a:pt x="658" y="1027"/>
                    </a:moveTo>
                    <a:cubicBezTo>
                      <a:pt x="1151" y="740"/>
                      <a:pt x="1479" y="411"/>
                      <a:pt x="2055" y="41"/>
                    </a:cubicBezTo>
                    <a:cubicBezTo>
                      <a:pt x="1479" y="0"/>
                      <a:pt x="1233" y="0"/>
                      <a:pt x="945" y="0"/>
                    </a:cubicBezTo>
                    <a:cubicBezTo>
                      <a:pt x="658" y="329"/>
                      <a:pt x="1" y="534"/>
                      <a:pt x="658" y="1027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29" name="Google Shape;18429;p42"/>
              <p:cNvSpPr/>
              <p:nvPr/>
            </p:nvSpPr>
            <p:spPr>
              <a:xfrm>
                <a:off x="4234150" y="1638950"/>
                <a:ext cx="33900" cy="26725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1069" extrusionOk="0">
                    <a:moveTo>
                      <a:pt x="0" y="83"/>
                    </a:moveTo>
                    <a:cubicBezTo>
                      <a:pt x="164" y="452"/>
                      <a:pt x="288" y="781"/>
                      <a:pt x="411" y="1068"/>
                    </a:cubicBezTo>
                    <a:cubicBezTo>
                      <a:pt x="1027" y="1068"/>
                      <a:pt x="1356" y="863"/>
                      <a:pt x="1232" y="575"/>
                    </a:cubicBezTo>
                    <a:cubicBezTo>
                      <a:pt x="1109" y="165"/>
                      <a:pt x="616" y="0"/>
                      <a:pt x="0" y="8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30" name="Google Shape;18430;p42"/>
              <p:cNvSpPr/>
              <p:nvPr/>
            </p:nvSpPr>
            <p:spPr>
              <a:xfrm>
                <a:off x="3359125" y="3271875"/>
                <a:ext cx="359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905" extrusionOk="0">
                    <a:moveTo>
                      <a:pt x="617" y="42"/>
                    </a:moveTo>
                    <a:cubicBezTo>
                      <a:pt x="83" y="288"/>
                      <a:pt x="1" y="617"/>
                      <a:pt x="412" y="905"/>
                    </a:cubicBezTo>
                    <a:cubicBezTo>
                      <a:pt x="1110" y="658"/>
                      <a:pt x="1439" y="371"/>
                      <a:pt x="1151" y="83"/>
                    </a:cubicBezTo>
                    <a:cubicBezTo>
                      <a:pt x="1069" y="42"/>
                      <a:pt x="699" y="1"/>
                      <a:pt x="617" y="4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31" name="Google Shape;18431;p42"/>
              <p:cNvSpPr/>
              <p:nvPr/>
            </p:nvSpPr>
            <p:spPr>
              <a:xfrm>
                <a:off x="3697025" y="2111375"/>
                <a:ext cx="339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863" extrusionOk="0">
                    <a:moveTo>
                      <a:pt x="945" y="863"/>
                    </a:moveTo>
                    <a:cubicBezTo>
                      <a:pt x="1068" y="863"/>
                      <a:pt x="1356" y="575"/>
                      <a:pt x="1356" y="411"/>
                    </a:cubicBezTo>
                    <a:cubicBezTo>
                      <a:pt x="1356" y="247"/>
                      <a:pt x="1027" y="0"/>
                      <a:pt x="904" y="0"/>
                    </a:cubicBezTo>
                    <a:cubicBezTo>
                      <a:pt x="657" y="41"/>
                      <a:pt x="411" y="206"/>
                      <a:pt x="0" y="452"/>
                    </a:cubicBezTo>
                    <a:cubicBezTo>
                      <a:pt x="411" y="699"/>
                      <a:pt x="657" y="863"/>
                      <a:pt x="945" y="86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32" name="Google Shape;18432;p42"/>
              <p:cNvSpPr/>
              <p:nvPr/>
            </p:nvSpPr>
            <p:spPr>
              <a:xfrm>
                <a:off x="4483700" y="18607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33" name="Google Shape;18433;p42"/>
              <p:cNvSpPr/>
              <p:nvPr/>
            </p:nvSpPr>
            <p:spPr>
              <a:xfrm>
                <a:off x="4483700" y="1840250"/>
                <a:ext cx="4520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356" extrusionOk="0">
                    <a:moveTo>
                      <a:pt x="1479" y="0"/>
                    </a:moveTo>
                    <a:cubicBezTo>
                      <a:pt x="1315" y="329"/>
                      <a:pt x="1233" y="575"/>
                      <a:pt x="1069" y="781"/>
                    </a:cubicBezTo>
                    <a:cubicBezTo>
                      <a:pt x="658" y="781"/>
                      <a:pt x="370" y="822"/>
                      <a:pt x="0" y="822"/>
                    </a:cubicBezTo>
                    <a:cubicBezTo>
                      <a:pt x="42" y="986"/>
                      <a:pt x="165" y="1109"/>
                      <a:pt x="206" y="1356"/>
                    </a:cubicBezTo>
                    <a:cubicBezTo>
                      <a:pt x="1603" y="1191"/>
                      <a:pt x="1808" y="986"/>
                      <a:pt x="1479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34" name="Google Shape;18434;p42"/>
              <p:cNvSpPr/>
              <p:nvPr/>
            </p:nvSpPr>
            <p:spPr>
              <a:xfrm>
                <a:off x="4488825" y="1874125"/>
                <a:ext cx="1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2" h="1" extrusionOk="0">
                    <a:moveTo>
                      <a:pt x="42" y="1"/>
                    </a:moveTo>
                    <a:lnTo>
                      <a:pt x="42" y="1"/>
                    </a:lnTo>
                    <a:cubicBezTo>
                      <a:pt x="1" y="1"/>
                      <a:pt x="1" y="1"/>
                      <a:pt x="42" y="1"/>
                    </a:cubicBezTo>
                    <a:cubicBezTo>
                      <a:pt x="1" y="1"/>
                      <a:pt x="42" y="1"/>
                      <a:pt x="42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35" name="Google Shape;18435;p42"/>
              <p:cNvSpPr/>
              <p:nvPr/>
            </p:nvSpPr>
            <p:spPr>
              <a:xfrm>
                <a:off x="1808375" y="4537150"/>
                <a:ext cx="25700" cy="236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946" extrusionOk="0">
                    <a:moveTo>
                      <a:pt x="0" y="288"/>
                    </a:moveTo>
                    <a:cubicBezTo>
                      <a:pt x="41" y="535"/>
                      <a:pt x="41" y="945"/>
                      <a:pt x="82" y="945"/>
                    </a:cubicBezTo>
                    <a:cubicBezTo>
                      <a:pt x="370" y="945"/>
                      <a:pt x="616" y="781"/>
                      <a:pt x="1027" y="617"/>
                    </a:cubicBezTo>
                    <a:cubicBezTo>
                      <a:pt x="822" y="329"/>
                      <a:pt x="781" y="42"/>
                      <a:pt x="657" y="42"/>
                    </a:cubicBezTo>
                    <a:cubicBezTo>
                      <a:pt x="493" y="1"/>
                      <a:pt x="247" y="165"/>
                      <a:pt x="0" y="288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36" name="Google Shape;18436;p42"/>
              <p:cNvSpPr/>
              <p:nvPr/>
            </p:nvSpPr>
            <p:spPr>
              <a:xfrm>
                <a:off x="2084625" y="3698100"/>
                <a:ext cx="39050" cy="27750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1110" extrusionOk="0">
                    <a:moveTo>
                      <a:pt x="1151" y="1109"/>
                    </a:moveTo>
                    <a:cubicBezTo>
                      <a:pt x="1562" y="657"/>
                      <a:pt x="1356" y="411"/>
                      <a:pt x="1028" y="247"/>
                    </a:cubicBezTo>
                    <a:cubicBezTo>
                      <a:pt x="699" y="82"/>
                      <a:pt x="329" y="0"/>
                      <a:pt x="1" y="411"/>
                    </a:cubicBezTo>
                    <a:cubicBezTo>
                      <a:pt x="329" y="616"/>
                      <a:pt x="699" y="822"/>
                      <a:pt x="1151" y="1109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37" name="Google Shape;18437;p42"/>
              <p:cNvSpPr/>
              <p:nvPr/>
            </p:nvSpPr>
            <p:spPr>
              <a:xfrm>
                <a:off x="2984275" y="3822350"/>
                <a:ext cx="4110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782" extrusionOk="0">
                    <a:moveTo>
                      <a:pt x="1" y="781"/>
                    </a:moveTo>
                    <a:cubicBezTo>
                      <a:pt x="658" y="617"/>
                      <a:pt x="1397" y="699"/>
                      <a:pt x="1644" y="165"/>
                    </a:cubicBezTo>
                    <a:cubicBezTo>
                      <a:pt x="658" y="1"/>
                      <a:pt x="658" y="1"/>
                      <a:pt x="1" y="78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38" name="Google Shape;18438;p42"/>
              <p:cNvSpPr/>
              <p:nvPr/>
            </p:nvSpPr>
            <p:spPr>
              <a:xfrm>
                <a:off x="3060275" y="3066475"/>
                <a:ext cx="32900" cy="2672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1069" extrusionOk="0">
                    <a:moveTo>
                      <a:pt x="904" y="1"/>
                    </a:moveTo>
                    <a:cubicBezTo>
                      <a:pt x="658" y="83"/>
                      <a:pt x="411" y="206"/>
                      <a:pt x="1" y="371"/>
                    </a:cubicBezTo>
                    <a:cubicBezTo>
                      <a:pt x="452" y="658"/>
                      <a:pt x="781" y="864"/>
                      <a:pt x="1110" y="1069"/>
                    </a:cubicBezTo>
                    <a:cubicBezTo>
                      <a:pt x="1151" y="905"/>
                      <a:pt x="1315" y="699"/>
                      <a:pt x="1274" y="576"/>
                    </a:cubicBezTo>
                    <a:cubicBezTo>
                      <a:pt x="1233" y="371"/>
                      <a:pt x="1028" y="165"/>
                      <a:pt x="904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39" name="Google Shape;18439;p42"/>
              <p:cNvSpPr/>
              <p:nvPr/>
            </p:nvSpPr>
            <p:spPr>
              <a:xfrm>
                <a:off x="3405350" y="2485200"/>
                <a:ext cx="4212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740" extrusionOk="0">
                    <a:moveTo>
                      <a:pt x="1685" y="617"/>
                    </a:moveTo>
                    <a:cubicBezTo>
                      <a:pt x="1315" y="411"/>
                      <a:pt x="904" y="247"/>
                      <a:pt x="452" y="0"/>
                    </a:cubicBezTo>
                    <a:cubicBezTo>
                      <a:pt x="288" y="288"/>
                      <a:pt x="206" y="452"/>
                      <a:pt x="0" y="740"/>
                    </a:cubicBezTo>
                    <a:lnTo>
                      <a:pt x="1520" y="740"/>
                    </a:lnTo>
                    <a:cubicBezTo>
                      <a:pt x="1644" y="699"/>
                      <a:pt x="1644" y="658"/>
                      <a:pt x="1685" y="617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40" name="Google Shape;18440;p42"/>
              <p:cNvSpPr/>
              <p:nvPr/>
            </p:nvSpPr>
            <p:spPr>
              <a:xfrm>
                <a:off x="2743950" y="3839825"/>
                <a:ext cx="37000" cy="23650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946" extrusionOk="0">
                    <a:moveTo>
                      <a:pt x="1398" y="411"/>
                    </a:moveTo>
                    <a:cubicBezTo>
                      <a:pt x="1151" y="329"/>
                      <a:pt x="864" y="165"/>
                      <a:pt x="576" y="0"/>
                    </a:cubicBezTo>
                    <a:cubicBezTo>
                      <a:pt x="371" y="288"/>
                      <a:pt x="206" y="534"/>
                      <a:pt x="1" y="781"/>
                    </a:cubicBezTo>
                    <a:cubicBezTo>
                      <a:pt x="1028" y="945"/>
                      <a:pt x="1480" y="863"/>
                      <a:pt x="1398" y="41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41" name="Google Shape;18441;p42"/>
              <p:cNvSpPr/>
              <p:nvPr/>
            </p:nvSpPr>
            <p:spPr>
              <a:xfrm>
                <a:off x="3382750" y="3790525"/>
                <a:ext cx="47275" cy="40075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603" extrusionOk="0">
                    <a:moveTo>
                      <a:pt x="1767" y="658"/>
                    </a:moveTo>
                    <a:cubicBezTo>
                      <a:pt x="1685" y="411"/>
                      <a:pt x="1110" y="247"/>
                      <a:pt x="781" y="0"/>
                    </a:cubicBezTo>
                    <a:cubicBezTo>
                      <a:pt x="535" y="206"/>
                      <a:pt x="1" y="452"/>
                      <a:pt x="83" y="658"/>
                    </a:cubicBezTo>
                    <a:cubicBezTo>
                      <a:pt x="124" y="904"/>
                      <a:pt x="576" y="1192"/>
                      <a:pt x="1028" y="1602"/>
                    </a:cubicBezTo>
                    <a:cubicBezTo>
                      <a:pt x="1397" y="1192"/>
                      <a:pt x="1890" y="863"/>
                      <a:pt x="1767" y="658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42" name="Google Shape;18442;p42"/>
              <p:cNvSpPr/>
              <p:nvPr/>
            </p:nvSpPr>
            <p:spPr>
              <a:xfrm>
                <a:off x="2548565" y="3259168"/>
                <a:ext cx="32900" cy="22600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904" extrusionOk="0">
                    <a:moveTo>
                      <a:pt x="412" y="904"/>
                    </a:moveTo>
                    <a:cubicBezTo>
                      <a:pt x="822" y="740"/>
                      <a:pt x="1315" y="699"/>
                      <a:pt x="1151" y="288"/>
                    </a:cubicBezTo>
                    <a:cubicBezTo>
                      <a:pt x="1110" y="165"/>
                      <a:pt x="658" y="0"/>
                      <a:pt x="494" y="82"/>
                    </a:cubicBezTo>
                    <a:cubicBezTo>
                      <a:pt x="1" y="288"/>
                      <a:pt x="1" y="534"/>
                      <a:pt x="412" y="904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43" name="Google Shape;18443;p42"/>
              <p:cNvSpPr/>
              <p:nvPr/>
            </p:nvSpPr>
            <p:spPr>
              <a:xfrm>
                <a:off x="4326575" y="1199400"/>
                <a:ext cx="30825" cy="2877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151" extrusionOk="0">
                    <a:moveTo>
                      <a:pt x="616" y="1150"/>
                    </a:moveTo>
                    <a:cubicBezTo>
                      <a:pt x="1233" y="739"/>
                      <a:pt x="1233" y="370"/>
                      <a:pt x="781" y="0"/>
                    </a:cubicBezTo>
                    <a:cubicBezTo>
                      <a:pt x="0" y="411"/>
                      <a:pt x="0" y="411"/>
                      <a:pt x="616" y="115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44" name="Google Shape;18444;p42"/>
              <p:cNvSpPr/>
              <p:nvPr/>
            </p:nvSpPr>
            <p:spPr>
              <a:xfrm>
                <a:off x="3518325" y="13359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45" name="Google Shape;18445;p42"/>
              <p:cNvSpPr/>
              <p:nvPr/>
            </p:nvSpPr>
            <p:spPr>
              <a:xfrm>
                <a:off x="3492650" y="1306200"/>
                <a:ext cx="40075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92" extrusionOk="0">
                    <a:moveTo>
                      <a:pt x="0" y="165"/>
                    </a:moveTo>
                    <a:cubicBezTo>
                      <a:pt x="411" y="534"/>
                      <a:pt x="699" y="822"/>
                      <a:pt x="1027" y="1192"/>
                    </a:cubicBezTo>
                    <a:cubicBezTo>
                      <a:pt x="1192" y="822"/>
                      <a:pt x="1397" y="534"/>
                      <a:pt x="1602" y="0"/>
                    </a:cubicBezTo>
                    <a:cubicBezTo>
                      <a:pt x="986" y="41"/>
                      <a:pt x="493" y="124"/>
                      <a:pt x="0" y="165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46" name="Google Shape;18446;p42"/>
              <p:cNvSpPr/>
              <p:nvPr/>
            </p:nvSpPr>
            <p:spPr>
              <a:xfrm>
                <a:off x="3307775" y="1833050"/>
                <a:ext cx="1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2" h="1" extrusionOk="0">
                    <a:moveTo>
                      <a:pt x="42" y="1"/>
                    </a:moveTo>
                    <a:lnTo>
                      <a:pt x="42" y="1"/>
                    </a:lnTo>
                    <a:cubicBezTo>
                      <a:pt x="42" y="1"/>
                      <a:pt x="1" y="1"/>
                      <a:pt x="42" y="1"/>
                    </a:cubicBezTo>
                    <a:cubicBezTo>
                      <a:pt x="1" y="1"/>
                      <a:pt x="1" y="1"/>
                      <a:pt x="42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47" name="Google Shape;18447;p42"/>
              <p:cNvSpPr/>
              <p:nvPr/>
            </p:nvSpPr>
            <p:spPr>
              <a:xfrm>
                <a:off x="3278000" y="1833050"/>
                <a:ext cx="39050" cy="3597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1439" extrusionOk="0">
                    <a:moveTo>
                      <a:pt x="1192" y="1"/>
                    </a:moveTo>
                    <a:cubicBezTo>
                      <a:pt x="452" y="247"/>
                      <a:pt x="1" y="904"/>
                      <a:pt x="206" y="1315"/>
                    </a:cubicBezTo>
                    <a:cubicBezTo>
                      <a:pt x="247" y="1356"/>
                      <a:pt x="452" y="1356"/>
                      <a:pt x="617" y="1438"/>
                    </a:cubicBezTo>
                    <a:cubicBezTo>
                      <a:pt x="740" y="945"/>
                      <a:pt x="1562" y="535"/>
                      <a:pt x="1192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48" name="Google Shape;18448;p42"/>
              <p:cNvSpPr/>
              <p:nvPr/>
            </p:nvSpPr>
            <p:spPr>
              <a:xfrm>
                <a:off x="3294425" y="1869000"/>
                <a:ext cx="2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1" h="42" extrusionOk="0">
                    <a:moveTo>
                      <a:pt x="1" y="0"/>
                    </a:moveTo>
                    <a:cubicBezTo>
                      <a:pt x="1" y="0"/>
                      <a:pt x="1" y="41"/>
                      <a:pt x="1" y="0"/>
                    </a:cubicBezTo>
                    <a:lnTo>
                      <a:pt x="1" y="0"/>
                    </a:lnTo>
                    <a:cubicBezTo>
                      <a:pt x="1" y="41"/>
                      <a:pt x="1" y="41"/>
                      <a:pt x="1" y="0"/>
                    </a:cubicBezTo>
                    <a:cubicBezTo>
                      <a:pt x="1" y="41"/>
                      <a:pt x="1" y="41"/>
                      <a:pt x="1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49" name="Google Shape;18449;p42"/>
              <p:cNvSpPr/>
              <p:nvPr/>
            </p:nvSpPr>
            <p:spPr>
              <a:xfrm>
                <a:off x="5013625" y="1634850"/>
                <a:ext cx="298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193" h="1028" extrusionOk="0">
                    <a:moveTo>
                      <a:pt x="987" y="1027"/>
                    </a:moveTo>
                    <a:cubicBezTo>
                      <a:pt x="1192" y="205"/>
                      <a:pt x="1192" y="205"/>
                      <a:pt x="1" y="0"/>
                    </a:cubicBezTo>
                    <a:cubicBezTo>
                      <a:pt x="247" y="411"/>
                      <a:pt x="247" y="822"/>
                      <a:pt x="987" y="1027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50" name="Google Shape;18450;p42"/>
              <p:cNvSpPr/>
              <p:nvPr/>
            </p:nvSpPr>
            <p:spPr>
              <a:xfrm>
                <a:off x="4434400" y="1759100"/>
                <a:ext cx="49325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700" extrusionOk="0">
                    <a:moveTo>
                      <a:pt x="1" y="165"/>
                    </a:moveTo>
                    <a:cubicBezTo>
                      <a:pt x="411" y="329"/>
                      <a:pt x="781" y="494"/>
                      <a:pt x="1315" y="699"/>
                    </a:cubicBezTo>
                    <a:lnTo>
                      <a:pt x="1972" y="1"/>
                    </a:lnTo>
                    <a:lnTo>
                      <a:pt x="83" y="1"/>
                    </a:lnTo>
                    <a:cubicBezTo>
                      <a:pt x="83" y="83"/>
                      <a:pt x="1" y="124"/>
                      <a:pt x="1" y="165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51" name="Google Shape;18451;p42"/>
              <p:cNvSpPr/>
              <p:nvPr/>
            </p:nvSpPr>
            <p:spPr>
              <a:xfrm>
                <a:off x="4483700" y="1759100"/>
                <a:ext cx="1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2" h="1" extrusionOk="0">
                    <a:moveTo>
                      <a:pt x="42" y="1"/>
                    </a:moveTo>
                    <a:lnTo>
                      <a:pt x="42" y="1"/>
                    </a:lnTo>
                    <a:cubicBezTo>
                      <a:pt x="0" y="1"/>
                      <a:pt x="0" y="1"/>
                      <a:pt x="42" y="1"/>
                    </a:cubicBezTo>
                    <a:cubicBezTo>
                      <a:pt x="0" y="1"/>
                      <a:pt x="0" y="1"/>
                      <a:pt x="42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52" name="Google Shape;18452;p42"/>
              <p:cNvSpPr/>
              <p:nvPr/>
            </p:nvSpPr>
            <p:spPr>
              <a:xfrm>
                <a:off x="3020225" y="2502650"/>
                <a:ext cx="27750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987" extrusionOk="0">
                    <a:moveTo>
                      <a:pt x="206" y="42"/>
                    </a:moveTo>
                    <a:cubicBezTo>
                      <a:pt x="165" y="329"/>
                      <a:pt x="42" y="576"/>
                      <a:pt x="0" y="822"/>
                    </a:cubicBezTo>
                    <a:cubicBezTo>
                      <a:pt x="617" y="987"/>
                      <a:pt x="1027" y="822"/>
                      <a:pt x="1069" y="453"/>
                    </a:cubicBezTo>
                    <a:cubicBezTo>
                      <a:pt x="1110" y="124"/>
                      <a:pt x="781" y="1"/>
                      <a:pt x="206" y="4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53" name="Google Shape;18453;p42"/>
              <p:cNvSpPr/>
              <p:nvPr/>
            </p:nvSpPr>
            <p:spPr>
              <a:xfrm>
                <a:off x="5075250" y="906700"/>
                <a:ext cx="26725" cy="40075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1603" extrusionOk="0">
                    <a:moveTo>
                      <a:pt x="1" y="82"/>
                    </a:moveTo>
                    <a:cubicBezTo>
                      <a:pt x="329" y="493"/>
                      <a:pt x="617" y="945"/>
                      <a:pt x="1069" y="1602"/>
                    </a:cubicBezTo>
                    <a:cubicBezTo>
                      <a:pt x="863" y="0"/>
                      <a:pt x="863" y="0"/>
                      <a:pt x="1" y="8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54" name="Google Shape;18454;p42"/>
              <p:cNvSpPr/>
              <p:nvPr/>
            </p:nvSpPr>
            <p:spPr>
              <a:xfrm>
                <a:off x="3662100" y="469200"/>
                <a:ext cx="21600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864" h="1438" extrusionOk="0">
                    <a:moveTo>
                      <a:pt x="0" y="1438"/>
                    </a:moveTo>
                    <a:cubicBezTo>
                      <a:pt x="822" y="1068"/>
                      <a:pt x="863" y="739"/>
                      <a:pt x="165" y="0"/>
                    </a:cubicBezTo>
                    <a:cubicBezTo>
                      <a:pt x="83" y="575"/>
                      <a:pt x="42" y="986"/>
                      <a:pt x="0" y="1438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55" name="Google Shape;18455;p42"/>
              <p:cNvSpPr/>
              <p:nvPr/>
            </p:nvSpPr>
            <p:spPr>
              <a:xfrm>
                <a:off x="4364575" y="1864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56" name="Google Shape;18456;p42"/>
              <p:cNvSpPr/>
              <p:nvPr/>
            </p:nvSpPr>
            <p:spPr>
              <a:xfrm>
                <a:off x="4364575" y="1858725"/>
                <a:ext cx="30825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864" extrusionOk="0">
                    <a:moveTo>
                      <a:pt x="657" y="1"/>
                    </a:moveTo>
                    <a:cubicBezTo>
                      <a:pt x="411" y="42"/>
                      <a:pt x="206" y="124"/>
                      <a:pt x="0" y="206"/>
                    </a:cubicBezTo>
                    <a:cubicBezTo>
                      <a:pt x="123" y="411"/>
                      <a:pt x="288" y="658"/>
                      <a:pt x="452" y="863"/>
                    </a:cubicBezTo>
                    <a:lnTo>
                      <a:pt x="740" y="863"/>
                    </a:lnTo>
                    <a:cubicBezTo>
                      <a:pt x="904" y="617"/>
                      <a:pt x="1027" y="329"/>
                      <a:pt x="1233" y="42"/>
                    </a:cubicBezTo>
                    <a:cubicBezTo>
                      <a:pt x="904" y="42"/>
                      <a:pt x="740" y="1"/>
                      <a:pt x="657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57" name="Google Shape;18457;p42"/>
              <p:cNvSpPr/>
              <p:nvPr/>
            </p:nvSpPr>
            <p:spPr>
              <a:xfrm>
                <a:off x="4537100" y="1402725"/>
                <a:ext cx="2980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64" extrusionOk="0">
                    <a:moveTo>
                      <a:pt x="165" y="658"/>
                    </a:moveTo>
                    <a:cubicBezTo>
                      <a:pt x="206" y="781"/>
                      <a:pt x="576" y="864"/>
                      <a:pt x="699" y="823"/>
                    </a:cubicBezTo>
                    <a:cubicBezTo>
                      <a:pt x="1192" y="617"/>
                      <a:pt x="1028" y="371"/>
                      <a:pt x="822" y="1"/>
                    </a:cubicBezTo>
                    <a:cubicBezTo>
                      <a:pt x="206" y="42"/>
                      <a:pt x="1" y="288"/>
                      <a:pt x="165" y="658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58" name="Google Shape;18458;p42"/>
              <p:cNvSpPr/>
              <p:nvPr/>
            </p:nvSpPr>
            <p:spPr>
              <a:xfrm>
                <a:off x="5563075" y="1324675"/>
                <a:ext cx="1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2" h="1" extrusionOk="0">
                    <a:moveTo>
                      <a:pt x="42" y="1"/>
                    </a:moveTo>
                    <a:lnTo>
                      <a:pt x="1" y="1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59" name="Google Shape;18459;p42"/>
              <p:cNvSpPr/>
              <p:nvPr/>
            </p:nvSpPr>
            <p:spPr>
              <a:xfrm>
                <a:off x="5564100" y="1300025"/>
                <a:ext cx="493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987" extrusionOk="0">
                    <a:moveTo>
                      <a:pt x="1233" y="42"/>
                    </a:moveTo>
                    <a:cubicBezTo>
                      <a:pt x="781" y="288"/>
                      <a:pt x="411" y="658"/>
                      <a:pt x="1" y="987"/>
                    </a:cubicBezTo>
                    <a:cubicBezTo>
                      <a:pt x="781" y="823"/>
                      <a:pt x="1397" y="494"/>
                      <a:pt x="1972" y="42"/>
                    </a:cubicBezTo>
                    <a:cubicBezTo>
                      <a:pt x="1726" y="1"/>
                      <a:pt x="1397" y="1"/>
                      <a:pt x="1233" y="4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60" name="Google Shape;18460;p42"/>
              <p:cNvSpPr/>
              <p:nvPr/>
            </p:nvSpPr>
            <p:spPr>
              <a:xfrm>
                <a:off x="1767275" y="4372825"/>
                <a:ext cx="26725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823" extrusionOk="0">
                    <a:moveTo>
                      <a:pt x="1069" y="371"/>
                    </a:moveTo>
                    <a:cubicBezTo>
                      <a:pt x="1069" y="206"/>
                      <a:pt x="781" y="83"/>
                      <a:pt x="576" y="1"/>
                    </a:cubicBezTo>
                    <a:cubicBezTo>
                      <a:pt x="494" y="1"/>
                      <a:pt x="247" y="206"/>
                      <a:pt x="1" y="371"/>
                    </a:cubicBezTo>
                    <a:cubicBezTo>
                      <a:pt x="247" y="576"/>
                      <a:pt x="412" y="699"/>
                      <a:pt x="617" y="822"/>
                    </a:cubicBezTo>
                    <a:cubicBezTo>
                      <a:pt x="781" y="617"/>
                      <a:pt x="1069" y="494"/>
                      <a:pt x="1069" y="37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61" name="Google Shape;18461;p42"/>
              <p:cNvSpPr/>
              <p:nvPr/>
            </p:nvSpPr>
            <p:spPr>
              <a:xfrm>
                <a:off x="3181475" y="1829975"/>
                <a:ext cx="26725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1192" extrusionOk="0">
                    <a:moveTo>
                      <a:pt x="41" y="575"/>
                    </a:moveTo>
                    <a:cubicBezTo>
                      <a:pt x="205" y="781"/>
                      <a:pt x="534" y="986"/>
                      <a:pt x="781" y="1192"/>
                    </a:cubicBezTo>
                    <a:lnTo>
                      <a:pt x="1068" y="1027"/>
                    </a:lnTo>
                    <a:cubicBezTo>
                      <a:pt x="986" y="740"/>
                      <a:pt x="822" y="452"/>
                      <a:pt x="657" y="0"/>
                    </a:cubicBezTo>
                    <a:cubicBezTo>
                      <a:pt x="329" y="329"/>
                      <a:pt x="0" y="534"/>
                      <a:pt x="41" y="575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62" name="Google Shape;18462;p42"/>
              <p:cNvSpPr/>
              <p:nvPr/>
            </p:nvSpPr>
            <p:spPr>
              <a:xfrm>
                <a:off x="4791800" y="1414025"/>
                <a:ext cx="22625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905" h="1234" extrusionOk="0">
                    <a:moveTo>
                      <a:pt x="863" y="781"/>
                    </a:moveTo>
                    <a:cubicBezTo>
                      <a:pt x="822" y="371"/>
                      <a:pt x="370" y="206"/>
                      <a:pt x="0" y="1"/>
                    </a:cubicBezTo>
                    <a:cubicBezTo>
                      <a:pt x="83" y="412"/>
                      <a:pt x="165" y="822"/>
                      <a:pt x="247" y="1233"/>
                    </a:cubicBezTo>
                    <a:cubicBezTo>
                      <a:pt x="781" y="1233"/>
                      <a:pt x="904" y="1069"/>
                      <a:pt x="863" y="78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63" name="Google Shape;18463;p42"/>
              <p:cNvSpPr/>
              <p:nvPr/>
            </p:nvSpPr>
            <p:spPr>
              <a:xfrm>
                <a:off x="4789750" y="1413000"/>
                <a:ext cx="207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83" h="42" extrusionOk="0">
                    <a:moveTo>
                      <a:pt x="82" y="42"/>
                    </a:moveTo>
                    <a:cubicBezTo>
                      <a:pt x="82" y="42"/>
                      <a:pt x="82" y="1"/>
                      <a:pt x="82" y="42"/>
                    </a:cubicBezTo>
                    <a:lnTo>
                      <a:pt x="82" y="42"/>
                    </a:lnTo>
                    <a:cubicBezTo>
                      <a:pt x="0" y="1"/>
                      <a:pt x="0" y="42"/>
                      <a:pt x="82" y="4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64" name="Google Shape;18464;p42"/>
              <p:cNvSpPr/>
              <p:nvPr/>
            </p:nvSpPr>
            <p:spPr>
              <a:xfrm>
                <a:off x="2957575" y="3806950"/>
                <a:ext cx="33925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823" extrusionOk="0">
                    <a:moveTo>
                      <a:pt x="1356" y="165"/>
                    </a:moveTo>
                    <a:lnTo>
                      <a:pt x="1" y="1"/>
                    </a:lnTo>
                    <a:cubicBezTo>
                      <a:pt x="822" y="822"/>
                      <a:pt x="822" y="822"/>
                      <a:pt x="1356" y="165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65" name="Google Shape;18465;p42"/>
              <p:cNvSpPr/>
              <p:nvPr/>
            </p:nvSpPr>
            <p:spPr>
              <a:xfrm>
                <a:off x="3447450" y="1613275"/>
                <a:ext cx="33925" cy="32875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315" extrusionOk="0">
                    <a:moveTo>
                      <a:pt x="987" y="0"/>
                    </a:moveTo>
                    <a:cubicBezTo>
                      <a:pt x="658" y="411"/>
                      <a:pt x="370" y="822"/>
                      <a:pt x="1" y="1315"/>
                    </a:cubicBezTo>
                    <a:cubicBezTo>
                      <a:pt x="1028" y="1068"/>
                      <a:pt x="1356" y="617"/>
                      <a:pt x="987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66" name="Google Shape;18466;p42"/>
              <p:cNvSpPr/>
              <p:nvPr/>
            </p:nvSpPr>
            <p:spPr>
              <a:xfrm>
                <a:off x="4108850" y="1947050"/>
                <a:ext cx="1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2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1" y="0"/>
                      <a:pt x="41" y="0"/>
                      <a:pt x="0" y="0"/>
                    </a:cubicBezTo>
                    <a:cubicBezTo>
                      <a:pt x="4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67" name="Google Shape;18467;p42"/>
              <p:cNvSpPr/>
              <p:nvPr/>
            </p:nvSpPr>
            <p:spPr>
              <a:xfrm>
                <a:off x="4110900" y="1928550"/>
                <a:ext cx="30825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823" extrusionOk="0">
                    <a:moveTo>
                      <a:pt x="699" y="1"/>
                    </a:moveTo>
                    <a:cubicBezTo>
                      <a:pt x="534" y="1"/>
                      <a:pt x="288" y="330"/>
                      <a:pt x="124" y="494"/>
                    </a:cubicBezTo>
                    <a:cubicBezTo>
                      <a:pt x="83" y="535"/>
                      <a:pt x="0" y="617"/>
                      <a:pt x="0" y="740"/>
                    </a:cubicBezTo>
                    <a:cubicBezTo>
                      <a:pt x="370" y="782"/>
                      <a:pt x="740" y="782"/>
                      <a:pt x="1151" y="823"/>
                    </a:cubicBezTo>
                    <a:cubicBezTo>
                      <a:pt x="1151" y="412"/>
                      <a:pt x="1233" y="124"/>
                      <a:pt x="699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68" name="Google Shape;18468;p42"/>
              <p:cNvSpPr/>
              <p:nvPr/>
            </p:nvSpPr>
            <p:spPr>
              <a:xfrm>
                <a:off x="2316725" y="2849775"/>
                <a:ext cx="23650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946" h="741" extrusionOk="0">
                    <a:moveTo>
                      <a:pt x="822" y="617"/>
                    </a:moveTo>
                    <a:cubicBezTo>
                      <a:pt x="946" y="288"/>
                      <a:pt x="699" y="83"/>
                      <a:pt x="288" y="1"/>
                    </a:cubicBezTo>
                    <a:lnTo>
                      <a:pt x="42" y="1"/>
                    </a:lnTo>
                    <a:cubicBezTo>
                      <a:pt x="1" y="535"/>
                      <a:pt x="42" y="699"/>
                      <a:pt x="329" y="740"/>
                    </a:cubicBezTo>
                    <a:cubicBezTo>
                      <a:pt x="576" y="740"/>
                      <a:pt x="781" y="658"/>
                      <a:pt x="822" y="617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69" name="Google Shape;18469;p42"/>
              <p:cNvSpPr/>
              <p:nvPr/>
            </p:nvSpPr>
            <p:spPr>
              <a:xfrm>
                <a:off x="3445400" y="456875"/>
                <a:ext cx="30825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45" extrusionOk="0">
                    <a:moveTo>
                      <a:pt x="904" y="0"/>
                    </a:moveTo>
                    <a:cubicBezTo>
                      <a:pt x="411" y="164"/>
                      <a:pt x="1" y="411"/>
                      <a:pt x="247" y="945"/>
                    </a:cubicBezTo>
                    <a:cubicBezTo>
                      <a:pt x="1233" y="452"/>
                      <a:pt x="1233" y="452"/>
                      <a:pt x="904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70" name="Google Shape;18470;p42"/>
              <p:cNvSpPr/>
              <p:nvPr/>
            </p:nvSpPr>
            <p:spPr>
              <a:xfrm>
                <a:off x="3981500" y="2288025"/>
                <a:ext cx="29800" cy="30825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33" extrusionOk="0">
                    <a:moveTo>
                      <a:pt x="452" y="1232"/>
                    </a:moveTo>
                    <a:cubicBezTo>
                      <a:pt x="1027" y="822"/>
                      <a:pt x="1192" y="411"/>
                      <a:pt x="1068" y="0"/>
                    </a:cubicBezTo>
                    <a:cubicBezTo>
                      <a:pt x="781" y="164"/>
                      <a:pt x="411" y="370"/>
                      <a:pt x="0" y="575"/>
                    </a:cubicBezTo>
                    <a:cubicBezTo>
                      <a:pt x="124" y="739"/>
                      <a:pt x="247" y="945"/>
                      <a:pt x="452" y="123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71" name="Google Shape;18471;p42"/>
              <p:cNvSpPr/>
              <p:nvPr/>
            </p:nvSpPr>
            <p:spPr>
              <a:xfrm>
                <a:off x="4008200" y="22880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72" name="Google Shape;18472;p42"/>
              <p:cNvSpPr/>
              <p:nvPr/>
            </p:nvSpPr>
            <p:spPr>
              <a:xfrm>
                <a:off x="3765825" y="1691325"/>
                <a:ext cx="4007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987" extrusionOk="0">
                    <a:moveTo>
                      <a:pt x="1603" y="617"/>
                    </a:moveTo>
                    <a:cubicBezTo>
                      <a:pt x="1069" y="411"/>
                      <a:pt x="617" y="247"/>
                      <a:pt x="1" y="0"/>
                    </a:cubicBezTo>
                    <a:cubicBezTo>
                      <a:pt x="658" y="945"/>
                      <a:pt x="822" y="986"/>
                      <a:pt x="1603" y="617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73" name="Google Shape;18473;p42"/>
              <p:cNvSpPr/>
              <p:nvPr/>
            </p:nvSpPr>
            <p:spPr>
              <a:xfrm>
                <a:off x="5303250" y="1340100"/>
                <a:ext cx="53425" cy="22600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904" extrusionOk="0">
                    <a:moveTo>
                      <a:pt x="0" y="205"/>
                    </a:moveTo>
                    <a:cubicBezTo>
                      <a:pt x="699" y="452"/>
                      <a:pt x="1315" y="657"/>
                      <a:pt x="1972" y="904"/>
                    </a:cubicBezTo>
                    <a:cubicBezTo>
                      <a:pt x="2013" y="822"/>
                      <a:pt x="2054" y="739"/>
                      <a:pt x="2136" y="657"/>
                    </a:cubicBezTo>
                    <a:cubicBezTo>
                      <a:pt x="1520" y="411"/>
                      <a:pt x="945" y="82"/>
                      <a:pt x="165" y="0"/>
                    </a:cubicBezTo>
                    <a:cubicBezTo>
                      <a:pt x="124" y="41"/>
                      <a:pt x="82" y="123"/>
                      <a:pt x="0" y="205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74" name="Google Shape;18474;p42"/>
              <p:cNvSpPr/>
              <p:nvPr/>
            </p:nvSpPr>
            <p:spPr>
              <a:xfrm>
                <a:off x="4044150" y="926200"/>
                <a:ext cx="38025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823" extrusionOk="0">
                    <a:moveTo>
                      <a:pt x="0" y="822"/>
                    </a:moveTo>
                    <a:cubicBezTo>
                      <a:pt x="288" y="658"/>
                      <a:pt x="534" y="576"/>
                      <a:pt x="740" y="412"/>
                    </a:cubicBezTo>
                    <a:cubicBezTo>
                      <a:pt x="945" y="329"/>
                      <a:pt x="1150" y="206"/>
                      <a:pt x="1520" y="42"/>
                    </a:cubicBezTo>
                    <a:cubicBezTo>
                      <a:pt x="329" y="1"/>
                      <a:pt x="82" y="165"/>
                      <a:pt x="0" y="82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75" name="Google Shape;18475;p42"/>
              <p:cNvSpPr/>
              <p:nvPr/>
            </p:nvSpPr>
            <p:spPr>
              <a:xfrm>
                <a:off x="3864425" y="1147000"/>
                <a:ext cx="34925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864" extrusionOk="0">
                    <a:moveTo>
                      <a:pt x="1027" y="1"/>
                    </a:moveTo>
                    <a:cubicBezTo>
                      <a:pt x="534" y="206"/>
                      <a:pt x="0" y="247"/>
                      <a:pt x="206" y="864"/>
                    </a:cubicBezTo>
                    <a:cubicBezTo>
                      <a:pt x="904" y="740"/>
                      <a:pt x="1397" y="576"/>
                      <a:pt x="1027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76" name="Google Shape;18476;p42"/>
              <p:cNvSpPr/>
              <p:nvPr/>
            </p:nvSpPr>
            <p:spPr>
              <a:xfrm>
                <a:off x="5541500" y="1264100"/>
                <a:ext cx="616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411" extrusionOk="0">
                    <a:moveTo>
                      <a:pt x="2466" y="0"/>
                    </a:moveTo>
                    <a:lnTo>
                      <a:pt x="1" y="0"/>
                    </a:lnTo>
                    <a:cubicBezTo>
                      <a:pt x="987" y="411"/>
                      <a:pt x="1685" y="41"/>
                      <a:pt x="2466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77" name="Google Shape;18477;p42"/>
              <p:cNvSpPr/>
              <p:nvPr/>
            </p:nvSpPr>
            <p:spPr>
              <a:xfrm>
                <a:off x="3686750" y="1511600"/>
                <a:ext cx="1645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58" h="617" extrusionOk="0">
                    <a:moveTo>
                      <a:pt x="617" y="617"/>
                    </a:moveTo>
                    <a:cubicBezTo>
                      <a:pt x="617" y="576"/>
                      <a:pt x="658" y="534"/>
                      <a:pt x="658" y="534"/>
                    </a:cubicBezTo>
                    <a:cubicBezTo>
                      <a:pt x="534" y="370"/>
                      <a:pt x="452" y="206"/>
                      <a:pt x="288" y="0"/>
                    </a:cubicBezTo>
                    <a:cubicBezTo>
                      <a:pt x="0" y="452"/>
                      <a:pt x="0" y="534"/>
                      <a:pt x="617" y="617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78" name="Google Shape;18478;p42"/>
              <p:cNvSpPr/>
              <p:nvPr/>
            </p:nvSpPr>
            <p:spPr>
              <a:xfrm>
                <a:off x="4859575" y="929275"/>
                <a:ext cx="28775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1234" extrusionOk="0">
                    <a:moveTo>
                      <a:pt x="206" y="1233"/>
                    </a:moveTo>
                    <a:cubicBezTo>
                      <a:pt x="576" y="699"/>
                      <a:pt x="863" y="330"/>
                      <a:pt x="1151" y="1"/>
                    </a:cubicBezTo>
                    <a:cubicBezTo>
                      <a:pt x="42" y="289"/>
                      <a:pt x="1" y="412"/>
                      <a:pt x="206" y="123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79" name="Google Shape;18479;p42"/>
              <p:cNvSpPr/>
              <p:nvPr/>
            </p:nvSpPr>
            <p:spPr>
              <a:xfrm>
                <a:off x="4056475" y="1911100"/>
                <a:ext cx="1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2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ubicBezTo>
                      <a:pt x="41" y="1"/>
                      <a:pt x="41" y="1"/>
                      <a:pt x="0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80" name="Google Shape;18480;p42"/>
              <p:cNvSpPr/>
              <p:nvPr/>
            </p:nvSpPr>
            <p:spPr>
              <a:xfrm>
                <a:off x="4022575" y="1902875"/>
                <a:ext cx="3392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905" extrusionOk="0">
                    <a:moveTo>
                      <a:pt x="1" y="905"/>
                    </a:moveTo>
                    <a:cubicBezTo>
                      <a:pt x="535" y="699"/>
                      <a:pt x="945" y="494"/>
                      <a:pt x="1356" y="330"/>
                    </a:cubicBezTo>
                    <a:cubicBezTo>
                      <a:pt x="904" y="206"/>
                      <a:pt x="452" y="124"/>
                      <a:pt x="1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81" name="Google Shape;18481;p42"/>
              <p:cNvSpPr/>
              <p:nvPr/>
            </p:nvSpPr>
            <p:spPr>
              <a:xfrm>
                <a:off x="3971225" y="2986375"/>
                <a:ext cx="4315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576" extrusionOk="0">
                    <a:moveTo>
                      <a:pt x="1" y="288"/>
                    </a:moveTo>
                    <a:cubicBezTo>
                      <a:pt x="576" y="370"/>
                      <a:pt x="1069" y="494"/>
                      <a:pt x="1644" y="576"/>
                    </a:cubicBezTo>
                    <a:cubicBezTo>
                      <a:pt x="1685" y="535"/>
                      <a:pt x="1726" y="411"/>
                      <a:pt x="1726" y="370"/>
                    </a:cubicBezTo>
                    <a:cubicBezTo>
                      <a:pt x="1274" y="1"/>
                      <a:pt x="699" y="1"/>
                      <a:pt x="124" y="83"/>
                    </a:cubicBezTo>
                    <a:cubicBezTo>
                      <a:pt x="42" y="124"/>
                      <a:pt x="1" y="165"/>
                      <a:pt x="1" y="288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82" name="Google Shape;18482;p42"/>
              <p:cNvSpPr/>
              <p:nvPr/>
            </p:nvSpPr>
            <p:spPr>
              <a:xfrm>
                <a:off x="4811300" y="1112100"/>
                <a:ext cx="236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946" h="1274" extrusionOk="0">
                    <a:moveTo>
                      <a:pt x="946" y="0"/>
                    </a:moveTo>
                    <a:cubicBezTo>
                      <a:pt x="1" y="616"/>
                      <a:pt x="1" y="616"/>
                      <a:pt x="740" y="1274"/>
                    </a:cubicBezTo>
                    <a:cubicBezTo>
                      <a:pt x="864" y="822"/>
                      <a:pt x="905" y="493"/>
                      <a:pt x="946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83" name="Google Shape;18483;p42"/>
              <p:cNvSpPr/>
              <p:nvPr/>
            </p:nvSpPr>
            <p:spPr>
              <a:xfrm>
                <a:off x="4531975" y="1092575"/>
                <a:ext cx="30825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782" extrusionOk="0">
                    <a:moveTo>
                      <a:pt x="370" y="781"/>
                    </a:moveTo>
                    <a:cubicBezTo>
                      <a:pt x="1233" y="329"/>
                      <a:pt x="1233" y="329"/>
                      <a:pt x="0" y="1"/>
                    </a:cubicBezTo>
                    <a:cubicBezTo>
                      <a:pt x="123" y="247"/>
                      <a:pt x="288" y="494"/>
                      <a:pt x="370" y="78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84" name="Google Shape;18484;p42"/>
              <p:cNvSpPr/>
              <p:nvPr/>
            </p:nvSpPr>
            <p:spPr>
              <a:xfrm>
                <a:off x="4464175" y="1894675"/>
                <a:ext cx="3085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658" extrusionOk="0">
                    <a:moveTo>
                      <a:pt x="1" y="0"/>
                    </a:moveTo>
                    <a:cubicBezTo>
                      <a:pt x="206" y="329"/>
                      <a:pt x="535" y="658"/>
                      <a:pt x="1233" y="658"/>
                    </a:cubicBezTo>
                    <a:cubicBezTo>
                      <a:pt x="1151" y="82"/>
                      <a:pt x="617" y="0"/>
                      <a:pt x="1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85" name="Google Shape;18485;p42"/>
              <p:cNvSpPr/>
              <p:nvPr/>
            </p:nvSpPr>
            <p:spPr>
              <a:xfrm>
                <a:off x="5553825" y="1624575"/>
                <a:ext cx="2775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028" extrusionOk="0">
                    <a:moveTo>
                      <a:pt x="822" y="1027"/>
                    </a:moveTo>
                    <a:cubicBezTo>
                      <a:pt x="946" y="616"/>
                      <a:pt x="987" y="370"/>
                      <a:pt x="1110" y="0"/>
                    </a:cubicBezTo>
                    <a:cubicBezTo>
                      <a:pt x="1" y="206"/>
                      <a:pt x="1" y="247"/>
                      <a:pt x="822" y="1027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86" name="Google Shape;18486;p42"/>
              <p:cNvSpPr/>
              <p:nvPr/>
            </p:nvSpPr>
            <p:spPr>
              <a:xfrm>
                <a:off x="5763350" y="1496200"/>
                <a:ext cx="3595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822" extrusionOk="0">
                    <a:moveTo>
                      <a:pt x="1438" y="411"/>
                    </a:moveTo>
                    <a:cubicBezTo>
                      <a:pt x="1438" y="370"/>
                      <a:pt x="1438" y="247"/>
                      <a:pt x="1397" y="206"/>
                    </a:cubicBezTo>
                    <a:cubicBezTo>
                      <a:pt x="986" y="165"/>
                      <a:pt x="616" y="82"/>
                      <a:pt x="0" y="0"/>
                    </a:cubicBezTo>
                    <a:cubicBezTo>
                      <a:pt x="164" y="370"/>
                      <a:pt x="206" y="575"/>
                      <a:pt x="329" y="822"/>
                    </a:cubicBezTo>
                    <a:cubicBezTo>
                      <a:pt x="781" y="616"/>
                      <a:pt x="1068" y="534"/>
                      <a:pt x="1438" y="41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87" name="Google Shape;18487;p42"/>
              <p:cNvSpPr/>
              <p:nvPr/>
            </p:nvSpPr>
            <p:spPr>
              <a:xfrm>
                <a:off x="3302650" y="1577325"/>
                <a:ext cx="29800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987" extrusionOk="0">
                    <a:moveTo>
                      <a:pt x="658" y="1"/>
                    </a:moveTo>
                    <a:cubicBezTo>
                      <a:pt x="0" y="411"/>
                      <a:pt x="247" y="699"/>
                      <a:pt x="904" y="986"/>
                    </a:cubicBezTo>
                    <a:cubicBezTo>
                      <a:pt x="1069" y="617"/>
                      <a:pt x="1192" y="288"/>
                      <a:pt x="658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88" name="Google Shape;18488;p42"/>
              <p:cNvSpPr/>
              <p:nvPr/>
            </p:nvSpPr>
            <p:spPr>
              <a:xfrm>
                <a:off x="4375875" y="1737550"/>
                <a:ext cx="2775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822" extrusionOk="0">
                    <a:moveTo>
                      <a:pt x="41" y="123"/>
                    </a:moveTo>
                    <a:cubicBezTo>
                      <a:pt x="0" y="329"/>
                      <a:pt x="82" y="575"/>
                      <a:pt x="123" y="822"/>
                    </a:cubicBezTo>
                    <a:lnTo>
                      <a:pt x="411" y="822"/>
                    </a:lnTo>
                    <a:cubicBezTo>
                      <a:pt x="575" y="616"/>
                      <a:pt x="740" y="411"/>
                      <a:pt x="1109" y="0"/>
                    </a:cubicBezTo>
                    <a:cubicBezTo>
                      <a:pt x="575" y="41"/>
                      <a:pt x="41" y="123"/>
                      <a:pt x="41" y="12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89" name="Google Shape;18489;p42"/>
              <p:cNvSpPr/>
              <p:nvPr/>
            </p:nvSpPr>
            <p:spPr>
              <a:xfrm>
                <a:off x="2863100" y="3337600"/>
                <a:ext cx="44175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1563" extrusionOk="0">
                    <a:moveTo>
                      <a:pt x="1767" y="1357"/>
                    </a:moveTo>
                    <a:cubicBezTo>
                      <a:pt x="1602" y="905"/>
                      <a:pt x="1438" y="617"/>
                      <a:pt x="1233" y="1"/>
                    </a:cubicBezTo>
                    <a:cubicBezTo>
                      <a:pt x="699" y="617"/>
                      <a:pt x="370" y="946"/>
                      <a:pt x="0" y="1357"/>
                    </a:cubicBezTo>
                    <a:cubicBezTo>
                      <a:pt x="123" y="1439"/>
                      <a:pt x="206" y="1521"/>
                      <a:pt x="288" y="1562"/>
                    </a:cubicBezTo>
                    <a:cubicBezTo>
                      <a:pt x="740" y="1521"/>
                      <a:pt x="1192" y="1480"/>
                      <a:pt x="1767" y="1357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90" name="Google Shape;18490;p42"/>
              <p:cNvSpPr/>
              <p:nvPr/>
            </p:nvSpPr>
            <p:spPr>
              <a:xfrm>
                <a:off x="3887025" y="1214800"/>
                <a:ext cx="318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905" extrusionOk="0">
                    <a:moveTo>
                      <a:pt x="822" y="0"/>
                    </a:moveTo>
                    <a:cubicBezTo>
                      <a:pt x="0" y="370"/>
                      <a:pt x="0" y="370"/>
                      <a:pt x="822" y="904"/>
                    </a:cubicBezTo>
                    <a:cubicBezTo>
                      <a:pt x="1109" y="534"/>
                      <a:pt x="1273" y="247"/>
                      <a:pt x="822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91" name="Google Shape;18491;p42"/>
              <p:cNvSpPr/>
              <p:nvPr/>
            </p:nvSpPr>
            <p:spPr>
              <a:xfrm>
                <a:off x="1640975" y="4947950"/>
                <a:ext cx="246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1768" extrusionOk="0">
                    <a:moveTo>
                      <a:pt x="657" y="1"/>
                    </a:moveTo>
                    <a:cubicBezTo>
                      <a:pt x="370" y="453"/>
                      <a:pt x="0" y="946"/>
                      <a:pt x="205" y="1767"/>
                    </a:cubicBezTo>
                    <a:cubicBezTo>
                      <a:pt x="534" y="1028"/>
                      <a:pt x="986" y="617"/>
                      <a:pt x="657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92" name="Google Shape;18492;p42"/>
              <p:cNvSpPr/>
              <p:nvPr/>
            </p:nvSpPr>
            <p:spPr>
              <a:xfrm>
                <a:off x="5258050" y="1363700"/>
                <a:ext cx="30850" cy="23650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46" extrusionOk="0">
                    <a:moveTo>
                      <a:pt x="1" y="535"/>
                    </a:moveTo>
                    <a:cubicBezTo>
                      <a:pt x="1" y="617"/>
                      <a:pt x="206" y="781"/>
                      <a:pt x="329" y="946"/>
                    </a:cubicBezTo>
                    <a:cubicBezTo>
                      <a:pt x="658" y="781"/>
                      <a:pt x="946" y="617"/>
                      <a:pt x="1233" y="412"/>
                    </a:cubicBezTo>
                    <a:lnTo>
                      <a:pt x="1028" y="206"/>
                    </a:lnTo>
                    <a:cubicBezTo>
                      <a:pt x="617" y="288"/>
                      <a:pt x="83" y="1"/>
                      <a:pt x="1" y="535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93" name="Google Shape;18493;p42"/>
              <p:cNvSpPr/>
              <p:nvPr/>
            </p:nvSpPr>
            <p:spPr>
              <a:xfrm>
                <a:off x="4886275" y="1027875"/>
                <a:ext cx="2880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658" extrusionOk="0">
                    <a:moveTo>
                      <a:pt x="1110" y="165"/>
                    </a:moveTo>
                    <a:cubicBezTo>
                      <a:pt x="1110" y="83"/>
                      <a:pt x="535" y="42"/>
                      <a:pt x="206" y="1"/>
                    </a:cubicBezTo>
                    <a:cubicBezTo>
                      <a:pt x="165" y="206"/>
                      <a:pt x="83" y="411"/>
                      <a:pt x="1" y="658"/>
                    </a:cubicBezTo>
                    <a:cubicBezTo>
                      <a:pt x="617" y="658"/>
                      <a:pt x="1151" y="617"/>
                      <a:pt x="1110" y="165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94" name="Google Shape;18494;p42"/>
              <p:cNvSpPr/>
              <p:nvPr/>
            </p:nvSpPr>
            <p:spPr>
              <a:xfrm>
                <a:off x="4891425" y="10278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95" name="Google Shape;18495;p42"/>
              <p:cNvSpPr/>
              <p:nvPr/>
            </p:nvSpPr>
            <p:spPr>
              <a:xfrm>
                <a:off x="4642875" y="1346250"/>
                <a:ext cx="3290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782" extrusionOk="0">
                    <a:moveTo>
                      <a:pt x="1" y="42"/>
                    </a:moveTo>
                    <a:cubicBezTo>
                      <a:pt x="412" y="370"/>
                      <a:pt x="658" y="576"/>
                      <a:pt x="905" y="781"/>
                    </a:cubicBezTo>
                    <a:cubicBezTo>
                      <a:pt x="1069" y="617"/>
                      <a:pt x="1315" y="493"/>
                      <a:pt x="1274" y="370"/>
                    </a:cubicBezTo>
                    <a:cubicBezTo>
                      <a:pt x="1274" y="1"/>
                      <a:pt x="822" y="1"/>
                      <a:pt x="1" y="4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96" name="Google Shape;18496;p42"/>
              <p:cNvSpPr/>
              <p:nvPr/>
            </p:nvSpPr>
            <p:spPr>
              <a:xfrm>
                <a:off x="2645375" y="3852150"/>
                <a:ext cx="3700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028" extrusionOk="0">
                    <a:moveTo>
                      <a:pt x="411" y="1027"/>
                    </a:moveTo>
                    <a:cubicBezTo>
                      <a:pt x="658" y="493"/>
                      <a:pt x="1438" y="575"/>
                      <a:pt x="1479" y="0"/>
                    </a:cubicBezTo>
                    <a:cubicBezTo>
                      <a:pt x="904" y="164"/>
                      <a:pt x="493" y="247"/>
                      <a:pt x="0" y="370"/>
                    </a:cubicBezTo>
                    <a:cubicBezTo>
                      <a:pt x="82" y="493"/>
                      <a:pt x="206" y="657"/>
                      <a:pt x="411" y="1027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97" name="Google Shape;18497;p42"/>
              <p:cNvSpPr/>
              <p:nvPr/>
            </p:nvSpPr>
            <p:spPr>
              <a:xfrm>
                <a:off x="5891725" y="1194250"/>
                <a:ext cx="3082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741" extrusionOk="0">
                    <a:moveTo>
                      <a:pt x="41" y="206"/>
                    </a:moveTo>
                    <a:cubicBezTo>
                      <a:pt x="41" y="329"/>
                      <a:pt x="0" y="370"/>
                      <a:pt x="0" y="494"/>
                    </a:cubicBezTo>
                    <a:cubicBezTo>
                      <a:pt x="247" y="576"/>
                      <a:pt x="657" y="740"/>
                      <a:pt x="822" y="699"/>
                    </a:cubicBezTo>
                    <a:cubicBezTo>
                      <a:pt x="1233" y="494"/>
                      <a:pt x="1150" y="206"/>
                      <a:pt x="740" y="1"/>
                    </a:cubicBezTo>
                    <a:cubicBezTo>
                      <a:pt x="534" y="42"/>
                      <a:pt x="329" y="165"/>
                      <a:pt x="41" y="206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98" name="Google Shape;18498;p42"/>
              <p:cNvSpPr/>
              <p:nvPr/>
            </p:nvSpPr>
            <p:spPr>
              <a:xfrm>
                <a:off x="4911950" y="1398625"/>
                <a:ext cx="2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1" h="42" extrusionOk="0">
                    <a:moveTo>
                      <a:pt x="1" y="42"/>
                    </a:moveTo>
                    <a:cubicBezTo>
                      <a:pt x="1" y="42"/>
                      <a:pt x="1" y="1"/>
                      <a:pt x="1" y="42"/>
                    </a:cubicBezTo>
                    <a:cubicBezTo>
                      <a:pt x="1" y="1"/>
                      <a:pt x="1" y="1"/>
                      <a:pt x="1" y="4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99" name="Google Shape;18499;p42"/>
              <p:cNvSpPr/>
              <p:nvPr/>
            </p:nvSpPr>
            <p:spPr>
              <a:xfrm>
                <a:off x="4910925" y="1383225"/>
                <a:ext cx="26725" cy="19525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781" extrusionOk="0">
                    <a:moveTo>
                      <a:pt x="1069" y="329"/>
                    </a:moveTo>
                    <a:cubicBezTo>
                      <a:pt x="1069" y="206"/>
                      <a:pt x="905" y="41"/>
                      <a:pt x="781" y="41"/>
                    </a:cubicBezTo>
                    <a:cubicBezTo>
                      <a:pt x="412" y="0"/>
                      <a:pt x="42" y="0"/>
                      <a:pt x="1" y="370"/>
                    </a:cubicBezTo>
                    <a:cubicBezTo>
                      <a:pt x="1" y="452"/>
                      <a:pt x="42" y="493"/>
                      <a:pt x="42" y="617"/>
                    </a:cubicBezTo>
                    <a:cubicBezTo>
                      <a:pt x="165" y="658"/>
                      <a:pt x="288" y="658"/>
                      <a:pt x="412" y="740"/>
                    </a:cubicBezTo>
                    <a:cubicBezTo>
                      <a:pt x="822" y="781"/>
                      <a:pt x="1069" y="617"/>
                      <a:pt x="1069" y="329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00" name="Google Shape;18500;p42"/>
              <p:cNvSpPr/>
              <p:nvPr/>
            </p:nvSpPr>
            <p:spPr>
              <a:xfrm>
                <a:off x="3220500" y="1589650"/>
                <a:ext cx="1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2" h="1" extrusionOk="0">
                    <a:moveTo>
                      <a:pt x="41" y="1"/>
                    </a:moveTo>
                    <a:cubicBezTo>
                      <a:pt x="41" y="1"/>
                      <a:pt x="0" y="1"/>
                      <a:pt x="41" y="1"/>
                    </a:cubicBezTo>
                    <a:cubicBezTo>
                      <a:pt x="0" y="1"/>
                      <a:pt x="0" y="1"/>
                      <a:pt x="41" y="1"/>
                    </a:cubicBezTo>
                    <a:cubicBezTo>
                      <a:pt x="0" y="1"/>
                      <a:pt x="0" y="1"/>
                      <a:pt x="41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01" name="Google Shape;18501;p42"/>
              <p:cNvSpPr/>
              <p:nvPr/>
            </p:nvSpPr>
            <p:spPr>
              <a:xfrm>
                <a:off x="3194825" y="1589650"/>
                <a:ext cx="25700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987" extrusionOk="0">
                    <a:moveTo>
                      <a:pt x="0" y="986"/>
                    </a:moveTo>
                    <a:cubicBezTo>
                      <a:pt x="288" y="822"/>
                      <a:pt x="616" y="699"/>
                      <a:pt x="863" y="535"/>
                    </a:cubicBezTo>
                    <a:cubicBezTo>
                      <a:pt x="1027" y="411"/>
                      <a:pt x="1027" y="206"/>
                      <a:pt x="1027" y="1"/>
                    </a:cubicBezTo>
                    <a:cubicBezTo>
                      <a:pt x="82" y="370"/>
                      <a:pt x="82" y="370"/>
                      <a:pt x="0" y="986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02" name="Google Shape;18502;p42"/>
              <p:cNvSpPr/>
              <p:nvPr/>
            </p:nvSpPr>
            <p:spPr>
              <a:xfrm>
                <a:off x="5502475" y="1219925"/>
                <a:ext cx="31875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34" extrusionOk="0">
                    <a:moveTo>
                      <a:pt x="1" y="124"/>
                    </a:moveTo>
                    <a:cubicBezTo>
                      <a:pt x="247" y="535"/>
                      <a:pt x="412" y="945"/>
                      <a:pt x="1274" y="1233"/>
                    </a:cubicBezTo>
                    <a:cubicBezTo>
                      <a:pt x="863" y="740"/>
                      <a:pt x="617" y="370"/>
                      <a:pt x="329" y="1"/>
                    </a:cubicBezTo>
                    <a:cubicBezTo>
                      <a:pt x="206" y="1"/>
                      <a:pt x="124" y="42"/>
                      <a:pt x="1" y="124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03" name="Google Shape;18503;p42"/>
              <p:cNvSpPr/>
              <p:nvPr/>
            </p:nvSpPr>
            <p:spPr>
              <a:xfrm>
                <a:off x="1895650" y="4286575"/>
                <a:ext cx="3085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28" extrusionOk="0">
                    <a:moveTo>
                      <a:pt x="1233" y="0"/>
                    </a:moveTo>
                    <a:cubicBezTo>
                      <a:pt x="823" y="205"/>
                      <a:pt x="453" y="370"/>
                      <a:pt x="1" y="575"/>
                    </a:cubicBezTo>
                    <a:cubicBezTo>
                      <a:pt x="453" y="1027"/>
                      <a:pt x="453" y="1027"/>
                      <a:pt x="1233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04" name="Google Shape;18504;p42"/>
              <p:cNvSpPr/>
              <p:nvPr/>
            </p:nvSpPr>
            <p:spPr>
              <a:xfrm>
                <a:off x="2064100" y="3355075"/>
                <a:ext cx="2775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617" extrusionOk="0">
                    <a:moveTo>
                      <a:pt x="1068" y="329"/>
                    </a:moveTo>
                    <a:cubicBezTo>
                      <a:pt x="1109" y="247"/>
                      <a:pt x="863" y="0"/>
                      <a:pt x="739" y="0"/>
                    </a:cubicBezTo>
                    <a:cubicBezTo>
                      <a:pt x="493" y="41"/>
                      <a:pt x="288" y="165"/>
                      <a:pt x="0" y="247"/>
                    </a:cubicBezTo>
                    <a:cubicBezTo>
                      <a:pt x="247" y="452"/>
                      <a:pt x="411" y="617"/>
                      <a:pt x="452" y="617"/>
                    </a:cubicBezTo>
                    <a:cubicBezTo>
                      <a:pt x="698" y="575"/>
                      <a:pt x="904" y="452"/>
                      <a:pt x="1068" y="329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05" name="Google Shape;18505;p42"/>
              <p:cNvSpPr/>
              <p:nvPr/>
            </p:nvSpPr>
            <p:spPr>
              <a:xfrm>
                <a:off x="5553825" y="1325700"/>
                <a:ext cx="24675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275" extrusionOk="0">
                    <a:moveTo>
                      <a:pt x="617" y="1274"/>
                    </a:moveTo>
                    <a:cubicBezTo>
                      <a:pt x="740" y="905"/>
                      <a:pt x="905" y="617"/>
                      <a:pt x="987" y="288"/>
                    </a:cubicBezTo>
                    <a:cubicBezTo>
                      <a:pt x="740" y="206"/>
                      <a:pt x="576" y="83"/>
                      <a:pt x="412" y="1"/>
                    </a:cubicBezTo>
                    <a:cubicBezTo>
                      <a:pt x="1" y="412"/>
                      <a:pt x="371" y="823"/>
                      <a:pt x="617" y="1274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06" name="Google Shape;18506;p42"/>
              <p:cNvSpPr/>
              <p:nvPr/>
            </p:nvSpPr>
            <p:spPr>
              <a:xfrm>
                <a:off x="5563075" y="1324675"/>
                <a:ext cx="105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42" h="42" extrusionOk="0">
                    <a:moveTo>
                      <a:pt x="42" y="42"/>
                    </a:moveTo>
                    <a:cubicBezTo>
                      <a:pt x="42" y="42"/>
                      <a:pt x="1" y="1"/>
                      <a:pt x="42" y="42"/>
                    </a:cubicBezTo>
                    <a:cubicBezTo>
                      <a:pt x="42" y="1"/>
                      <a:pt x="42" y="42"/>
                      <a:pt x="42" y="4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07" name="Google Shape;18507;p42"/>
              <p:cNvSpPr/>
              <p:nvPr/>
            </p:nvSpPr>
            <p:spPr>
              <a:xfrm>
                <a:off x="3723725" y="2441025"/>
                <a:ext cx="3700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782" extrusionOk="0">
                    <a:moveTo>
                      <a:pt x="699" y="1"/>
                    </a:moveTo>
                    <a:cubicBezTo>
                      <a:pt x="411" y="330"/>
                      <a:pt x="206" y="535"/>
                      <a:pt x="0" y="658"/>
                    </a:cubicBezTo>
                    <a:cubicBezTo>
                      <a:pt x="288" y="740"/>
                      <a:pt x="699" y="740"/>
                      <a:pt x="1479" y="78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08" name="Google Shape;18508;p42"/>
              <p:cNvSpPr/>
              <p:nvPr/>
            </p:nvSpPr>
            <p:spPr>
              <a:xfrm>
                <a:off x="3225625" y="3687825"/>
                <a:ext cx="29800" cy="19525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781" extrusionOk="0">
                    <a:moveTo>
                      <a:pt x="699" y="781"/>
                    </a:moveTo>
                    <a:cubicBezTo>
                      <a:pt x="1192" y="575"/>
                      <a:pt x="986" y="288"/>
                      <a:pt x="822" y="0"/>
                    </a:cubicBezTo>
                    <a:cubicBezTo>
                      <a:pt x="329" y="165"/>
                      <a:pt x="0" y="288"/>
                      <a:pt x="124" y="617"/>
                    </a:cubicBezTo>
                    <a:cubicBezTo>
                      <a:pt x="165" y="658"/>
                      <a:pt x="617" y="781"/>
                      <a:pt x="699" y="78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09" name="Google Shape;18509;p42"/>
              <p:cNvSpPr/>
              <p:nvPr/>
            </p:nvSpPr>
            <p:spPr>
              <a:xfrm>
                <a:off x="2896975" y="4068850"/>
                <a:ext cx="26725" cy="27750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1110" extrusionOk="0">
                    <a:moveTo>
                      <a:pt x="494" y="0"/>
                    </a:moveTo>
                    <a:cubicBezTo>
                      <a:pt x="247" y="370"/>
                      <a:pt x="1" y="575"/>
                      <a:pt x="1" y="781"/>
                    </a:cubicBezTo>
                    <a:cubicBezTo>
                      <a:pt x="1" y="863"/>
                      <a:pt x="371" y="1027"/>
                      <a:pt x="576" y="1109"/>
                    </a:cubicBezTo>
                    <a:cubicBezTo>
                      <a:pt x="781" y="945"/>
                      <a:pt x="1028" y="781"/>
                      <a:pt x="1069" y="575"/>
                    </a:cubicBezTo>
                    <a:cubicBezTo>
                      <a:pt x="1069" y="452"/>
                      <a:pt x="781" y="247"/>
                      <a:pt x="494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10" name="Google Shape;18510;p42"/>
              <p:cNvSpPr/>
              <p:nvPr/>
            </p:nvSpPr>
            <p:spPr>
              <a:xfrm>
                <a:off x="4873950" y="1398625"/>
                <a:ext cx="3700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028" extrusionOk="0">
                    <a:moveTo>
                      <a:pt x="1" y="1028"/>
                    </a:moveTo>
                    <a:cubicBezTo>
                      <a:pt x="699" y="658"/>
                      <a:pt x="1069" y="370"/>
                      <a:pt x="1480" y="1"/>
                    </a:cubicBezTo>
                    <a:cubicBezTo>
                      <a:pt x="740" y="124"/>
                      <a:pt x="83" y="206"/>
                      <a:pt x="1" y="1028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11" name="Google Shape;18511;p42"/>
              <p:cNvSpPr/>
              <p:nvPr/>
            </p:nvSpPr>
            <p:spPr>
              <a:xfrm>
                <a:off x="4910925" y="1398625"/>
                <a:ext cx="105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42" h="42" extrusionOk="0">
                    <a:moveTo>
                      <a:pt x="42" y="42"/>
                    </a:moveTo>
                    <a:lnTo>
                      <a:pt x="42" y="42"/>
                    </a:lnTo>
                    <a:cubicBezTo>
                      <a:pt x="42" y="1"/>
                      <a:pt x="1" y="42"/>
                      <a:pt x="42" y="4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12" name="Google Shape;18512;p42"/>
              <p:cNvSpPr/>
              <p:nvPr/>
            </p:nvSpPr>
            <p:spPr>
              <a:xfrm>
                <a:off x="3263625" y="1794025"/>
                <a:ext cx="22625" cy="30825"/>
              </a:xfrm>
              <a:custGeom>
                <a:avLst/>
                <a:gdLst/>
                <a:ahLst/>
                <a:cxnLst/>
                <a:rect l="l" t="t" r="r" b="b"/>
                <a:pathLst>
                  <a:path w="905" h="1233" extrusionOk="0">
                    <a:moveTo>
                      <a:pt x="740" y="0"/>
                    </a:moveTo>
                    <a:cubicBezTo>
                      <a:pt x="370" y="247"/>
                      <a:pt x="206" y="411"/>
                      <a:pt x="0" y="576"/>
                    </a:cubicBezTo>
                    <a:lnTo>
                      <a:pt x="699" y="1233"/>
                    </a:lnTo>
                    <a:cubicBezTo>
                      <a:pt x="740" y="1233"/>
                      <a:pt x="822" y="1192"/>
                      <a:pt x="904" y="1192"/>
                    </a:cubicBezTo>
                    <a:cubicBezTo>
                      <a:pt x="863" y="822"/>
                      <a:pt x="822" y="452"/>
                      <a:pt x="740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13" name="Google Shape;18513;p42"/>
              <p:cNvSpPr/>
              <p:nvPr/>
            </p:nvSpPr>
            <p:spPr>
              <a:xfrm>
                <a:off x="3740150" y="1836125"/>
                <a:ext cx="216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864" h="700" extrusionOk="0">
                    <a:moveTo>
                      <a:pt x="1" y="1"/>
                    </a:moveTo>
                    <a:cubicBezTo>
                      <a:pt x="206" y="288"/>
                      <a:pt x="370" y="494"/>
                      <a:pt x="576" y="699"/>
                    </a:cubicBezTo>
                    <a:cubicBezTo>
                      <a:pt x="863" y="83"/>
                      <a:pt x="863" y="83"/>
                      <a:pt x="1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14" name="Google Shape;18514;p42"/>
              <p:cNvSpPr/>
              <p:nvPr/>
            </p:nvSpPr>
            <p:spPr>
              <a:xfrm>
                <a:off x="5132775" y="980625"/>
                <a:ext cx="3595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659" extrusionOk="0">
                    <a:moveTo>
                      <a:pt x="1438" y="206"/>
                    </a:moveTo>
                    <a:cubicBezTo>
                      <a:pt x="945" y="1"/>
                      <a:pt x="493" y="42"/>
                      <a:pt x="0" y="247"/>
                    </a:cubicBezTo>
                    <a:cubicBezTo>
                      <a:pt x="904" y="658"/>
                      <a:pt x="904" y="658"/>
                      <a:pt x="1438" y="206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15" name="Google Shape;18515;p42"/>
              <p:cNvSpPr/>
              <p:nvPr/>
            </p:nvSpPr>
            <p:spPr>
              <a:xfrm>
                <a:off x="5131725" y="986800"/>
                <a:ext cx="1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" extrusionOk="0">
                    <a:moveTo>
                      <a:pt x="1" y="0"/>
                    </a:moveTo>
                    <a:cubicBezTo>
                      <a:pt x="42" y="0"/>
                      <a:pt x="42" y="0"/>
                      <a:pt x="1" y="0"/>
                    </a:cubicBez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16" name="Google Shape;18516;p42"/>
              <p:cNvSpPr/>
              <p:nvPr/>
            </p:nvSpPr>
            <p:spPr>
              <a:xfrm>
                <a:off x="2940125" y="2497525"/>
                <a:ext cx="23650" cy="19525"/>
              </a:xfrm>
              <a:custGeom>
                <a:avLst/>
                <a:gdLst/>
                <a:ahLst/>
                <a:cxnLst/>
                <a:rect l="l" t="t" r="r" b="b"/>
                <a:pathLst>
                  <a:path w="946" h="781" extrusionOk="0">
                    <a:moveTo>
                      <a:pt x="329" y="781"/>
                    </a:moveTo>
                    <a:cubicBezTo>
                      <a:pt x="534" y="740"/>
                      <a:pt x="822" y="617"/>
                      <a:pt x="904" y="534"/>
                    </a:cubicBezTo>
                    <a:cubicBezTo>
                      <a:pt x="945" y="411"/>
                      <a:pt x="699" y="247"/>
                      <a:pt x="493" y="0"/>
                    </a:cubicBezTo>
                    <a:cubicBezTo>
                      <a:pt x="288" y="206"/>
                      <a:pt x="82" y="329"/>
                      <a:pt x="0" y="452"/>
                    </a:cubicBezTo>
                    <a:cubicBezTo>
                      <a:pt x="0" y="576"/>
                      <a:pt x="288" y="781"/>
                      <a:pt x="329" y="78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17" name="Google Shape;18517;p42"/>
              <p:cNvSpPr/>
              <p:nvPr/>
            </p:nvSpPr>
            <p:spPr>
              <a:xfrm>
                <a:off x="5454225" y="1204525"/>
                <a:ext cx="20550" cy="287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1151" extrusionOk="0">
                    <a:moveTo>
                      <a:pt x="493" y="1151"/>
                    </a:moveTo>
                    <a:cubicBezTo>
                      <a:pt x="616" y="658"/>
                      <a:pt x="698" y="411"/>
                      <a:pt x="822" y="0"/>
                    </a:cubicBezTo>
                    <a:cubicBezTo>
                      <a:pt x="0" y="534"/>
                      <a:pt x="0" y="534"/>
                      <a:pt x="493" y="115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18" name="Google Shape;18518;p42"/>
              <p:cNvSpPr/>
              <p:nvPr/>
            </p:nvSpPr>
            <p:spPr>
              <a:xfrm>
                <a:off x="4770225" y="1130575"/>
                <a:ext cx="35975" cy="277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10" extrusionOk="0">
                    <a:moveTo>
                      <a:pt x="1439" y="904"/>
                    </a:moveTo>
                    <a:cubicBezTo>
                      <a:pt x="946" y="658"/>
                      <a:pt x="946" y="165"/>
                      <a:pt x="1" y="1"/>
                    </a:cubicBezTo>
                    <a:lnTo>
                      <a:pt x="1110" y="1110"/>
                    </a:lnTo>
                    <a:cubicBezTo>
                      <a:pt x="1233" y="1028"/>
                      <a:pt x="1315" y="987"/>
                      <a:pt x="1439" y="904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19" name="Google Shape;18519;p42"/>
              <p:cNvSpPr/>
              <p:nvPr/>
            </p:nvSpPr>
            <p:spPr>
              <a:xfrm>
                <a:off x="4280350" y="1920350"/>
                <a:ext cx="3085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822" extrusionOk="0">
                    <a:moveTo>
                      <a:pt x="1233" y="493"/>
                    </a:moveTo>
                    <a:cubicBezTo>
                      <a:pt x="781" y="288"/>
                      <a:pt x="411" y="124"/>
                      <a:pt x="1" y="0"/>
                    </a:cubicBezTo>
                    <a:cubicBezTo>
                      <a:pt x="411" y="822"/>
                      <a:pt x="411" y="822"/>
                      <a:pt x="1233" y="49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20" name="Google Shape;18520;p42"/>
              <p:cNvSpPr/>
              <p:nvPr/>
            </p:nvSpPr>
            <p:spPr>
              <a:xfrm>
                <a:off x="4972550" y="1742675"/>
                <a:ext cx="2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1" h="42" extrusionOk="0">
                    <a:moveTo>
                      <a:pt x="1" y="42"/>
                    </a:moveTo>
                    <a:cubicBezTo>
                      <a:pt x="1" y="0"/>
                      <a:pt x="1" y="0"/>
                      <a:pt x="1" y="42"/>
                    </a:cubicBezTo>
                    <a:cubicBezTo>
                      <a:pt x="1" y="0"/>
                      <a:pt x="1" y="0"/>
                      <a:pt x="1" y="4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21" name="Google Shape;18521;p42"/>
              <p:cNvSpPr/>
              <p:nvPr/>
            </p:nvSpPr>
            <p:spPr>
              <a:xfrm>
                <a:off x="4962275" y="1720075"/>
                <a:ext cx="2365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946" h="864" extrusionOk="0">
                    <a:moveTo>
                      <a:pt x="863" y="412"/>
                    </a:moveTo>
                    <a:cubicBezTo>
                      <a:pt x="946" y="288"/>
                      <a:pt x="617" y="124"/>
                      <a:pt x="535" y="1"/>
                    </a:cubicBezTo>
                    <a:cubicBezTo>
                      <a:pt x="370" y="83"/>
                      <a:pt x="1" y="206"/>
                      <a:pt x="42" y="288"/>
                    </a:cubicBezTo>
                    <a:cubicBezTo>
                      <a:pt x="124" y="494"/>
                      <a:pt x="329" y="699"/>
                      <a:pt x="453" y="863"/>
                    </a:cubicBezTo>
                    <a:cubicBezTo>
                      <a:pt x="576" y="740"/>
                      <a:pt x="822" y="617"/>
                      <a:pt x="863" y="41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22" name="Google Shape;18522;p42"/>
              <p:cNvSpPr/>
              <p:nvPr/>
            </p:nvSpPr>
            <p:spPr>
              <a:xfrm>
                <a:off x="3242050" y="2604325"/>
                <a:ext cx="2570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905" extrusionOk="0">
                    <a:moveTo>
                      <a:pt x="453" y="1"/>
                    </a:moveTo>
                    <a:cubicBezTo>
                      <a:pt x="247" y="370"/>
                      <a:pt x="124" y="617"/>
                      <a:pt x="1" y="905"/>
                    </a:cubicBezTo>
                    <a:cubicBezTo>
                      <a:pt x="1028" y="658"/>
                      <a:pt x="1028" y="658"/>
                      <a:pt x="453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23" name="Google Shape;18523;p42"/>
              <p:cNvSpPr/>
              <p:nvPr/>
            </p:nvSpPr>
            <p:spPr>
              <a:xfrm>
                <a:off x="3958900" y="1095650"/>
                <a:ext cx="174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741" extrusionOk="0">
                    <a:moveTo>
                      <a:pt x="1" y="124"/>
                    </a:moveTo>
                    <a:cubicBezTo>
                      <a:pt x="83" y="330"/>
                      <a:pt x="247" y="535"/>
                      <a:pt x="329" y="740"/>
                    </a:cubicBezTo>
                    <a:lnTo>
                      <a:pt x="452" y="740"/>
                    </a:lnTo>
                    <a:cubicBezTo>
                      <a:pt x="658" y="206"/>
                      <a:pt x="699" y="124"/>
                      <a:pt x="452" y="42"/>
                    </a:cubicBezTo>
                    <a:cubicBezTo>
                      <a:pt x="288" y="1"/>
                      <a:pt x="124" y="42"/>
                      <a:pt x="1" y="124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24" name="Google Shape;18524;p42"/>
              <p:cNvSpPr/>
              <p:nvPr/>
            </p:nvSpPr>
            <p:spPr>
              <a:xfrm>
                <a:off x="2963750" y="2488275"/>
                <a:ext cx="36975" cy="23650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946" extrusionOk="0">
                    <a:moveTo>
                      <a:pt x="0" y="83"/>
                    </a:moveTo>
                    <a:cubicBezTo>
                      <a:pt x="288" y="535"/>
                      <a:pt x="657" y="946"/>
                      <a:pt x="1479" y="904"/>
                    </a:cubicBezTo>
                    <a:cubicBezTo>
                      <a:pt x="1068" y="576"/>
                      <a:pt x="616" y="288"/>
                      <a:pt x="205" y="1"/>
                    </a:cubicBezTo>
                    <a:cubicBezTo>
                      <a:pt x="82" y="1"/>
                      <a:pt x="0" y="83"/>
                      <a:pt x="0" y="8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25" name="Google Shape;18525;p42"/>
              <p:cNvSpPr/>
              <p:nvPr/>
            </p:nvSpPr>
            <p:spPr>
              <a:xfrm>
                <a:off x="3000700" y="2510875"/>
                <a:ext cx="107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4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42"/>
                      <a:pt x="1" y="42"/>
                      <a:pt x="1" y="0"/>
                    </a:cubicBezTo>
                    <a:cubicBezTo>
                      <a:pt x="1" y="0"/>
                      <a:pt x="42" y="0"/>
                      <a:pt x="1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26" name="Google Shape;18526;p42"/>
              <p:cNvSpPr/>
              <p:nvPr/>
            </p:nvSpPr>
            <p:spPr>
              <a:xfrm>
                <a:off x="5800325" y="2043575"/>
                <a:ext cx="2980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905" extrusionOk="0">
                    <a:moveTo>
                      <a:pt x="781" y="905"/>
                    </a:moveTo>
                    <a:cubicBezTo>
                      <a:pt x="1150" y="494"/>
                      <a:pt x="1191" y="247"/>
                      <a:pt x="575" y="1"/>
                    </a:cubicBezTo>
                    <a:cubicBezTo>
                      <a:pt x="0" y="412"/>
                      <a:pt x="123" y="658"/>
                      <a:pt x="781" y="905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27" name="Google Shape;18527;p42"/>
              <p:cNvSpPr/>
              <p:nvPr/>
            </p:nvSpPr>
            <p:spPr>
              <a:xfrm>
                <a:off x="4711700" y="1176800"/>
                <a:ext cx="2877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987" extrusionOk="0">
                    <a:moveTo>
                      <a:pt x="616" y="986"/>
                    </a:moveTo>
                    <a:cubicBezTo>
                      <a:pt x="781" y="658"/>
                      <a:pt x="945" y="411"/>
                      <a:pt x="1150" y="0"/>
                    </a:cubicBezTo>
                    <a:cubicBezTo>
                      <a:pt x="0" y="370"/>
                      <a:pt x="0" y="370"/>
                      <a:pt x="616" y="986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28" name="Google Shape;18528;p42"/>
              <p:cNvSpPr/>
              <p:nvPr/>
            </p:nvSpPr>
            <p:spPr>
              <a:xfrm>
                <a:off x="3410475" y="1310300"/>
                <a:ext cx="3700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782" extrusionOk="0">
                    <a:moveTo>
                      <a:pt x="1110" y="1"/>
                    </a:moveTo>
                    <a:cubicBezTo>
                      <a:pt x="658" y="83"/>
                      <a:pt x="412" y="206"/>
                      <a:pt x="1" y="288"/>
                    </a:cubicBezTo>
                    <a:cubicBezTo>
                      <a:pt x="576" y="494"/>
                      <a:pt x="905" y="617"/>
                      <a:pt x="1480" y="781"/>
                    </a:cubicBezTo>
                    <a:cubicBezTo>
                      <a:pt x="1398" y="494"/>
                      <a:pt x="1274" y="288"/>
                      <a:pt x="1110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29" name="Google Shape;18529;p42"/>
              <p:cNvSpPr/>
              <p:nvPr/>
            </p:nvSpPr>
            <p:spPr>
              <a:xfrm>
                <a:off x="4642875" y="1285650"/>
                <a:ext cx="29825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1193" h="864" extrusionOk="0">
                    <a:moveTo>
                      <a:pt x="1028" y="863"/>
                    </a:moveTo>
                    <a:cubicBezTo>
                      <a:pt x="1110" y="453"/>
                      <a:pt x="1110" y="329"/>
                      <a:pt x="1192" y="1"/>
                    </a:cubicBezTo>
                    <a:cubicBezTo>
                      <a:pt x="699" y="124"/>
                      <a:pt x="453" y="165"/>
                      <a:pt x="1" y="247"/>
                    </a:cubicBezTo>
                    <a:cubicBezTo>
                      <a:pt x="371" y="453"/>
                      <a:pt x="617" y="576"/>
                      <a:pt x="1028" y="86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30" name="Google Shape;18530;p42"/>
              <p:cNvSpPr/>
              <p:nvPr/>
            </p:nvSpPr>
            <p:spPr>
              <a:xfrm>
                <a:off x="5561025" y="1176800"/>
                <a:ext cx="3392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740" extrusionOk="0">
                    <a:moveTo>
                      <a:pt x="1356" y="575"/>
                    </a:moveTo>
                    <a:cubicBezTo>
                      <a:pt x="699" y="0"/>
                      <a:pt x="699" y="0"/>
                      <a:pt x="0" y="411"/>
                    </a:cubicBezTo>
                    <a:cubicBezTo>
                      <a:pt x="452" y="452"/>
                      <a:pt x="822" y="740"/>
                      <a:pt x="1356" y="575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31" name="Google Shape;18531;p42"/>
              <p:cNvSpPr/>
              <p:nvPr/>
            </p:nvSpPr>
            <p:spPr>
              <a:xfrm>
                <a:off x="4869850" y="1443825"/>
                <a:ext cx="29800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987" extrusionOk="0">
                    <a:moveTo>
                      <a:pt x="1192" y="986"/>
                    </a:moveTo>
                    <a:cubicBezTo>
                      <a:pt x="863" y="657"/>
                      <a:pt x="658" y="411"/>
                      <a:pt x="329" y="0"/>
                    </a:cubicBezTo>
                    <a:cubicBezTo>
                      <a:pt x="165" y="370"/>
                      <a:pt x="42" y="534"/>
                      <a:pt x="1" y="781"/>
                    </a:cubicBezTo>
                    <a:cubicBezTo>
                      <a:pt x="411" y="822"/>
                      <a:pt x="740" y="863"/>
                      <a:pt x="1192" y="986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32" name="Google Shape;18532;p42"/>
              <p:cNvSpPr/>
              <p:nvPr/>
            </p:nvSpPr>
            <p:spPr>
              <a:xfrm>
                <a:off x="2867200" y="2462600"/>
                <a:ext cx="1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2" h="1" extrusionOk="0">
                    <a:moveTo>
                      <a:pt x="1" y="1"/>
                    </a:moveTo>
                    <a:lnTo>
                      <a:pt x="42" y="1"/>
                    </a:lnTo>
                    <a:lnTo>
                      <a:pt x="1" y="1"/>
                    </a:lnTo>
                    <a:cubicBezTo>
                      <a:pt x="4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33" name="Google Shape;18533;p42"/>
              <p:cNvSpPr/>
              <p:nvPr/>
            </p:nvSpPr>
            <p:spPr>
              <a:xfrm>
                <a:off x="2849750" y="2462600"/>
                <a:ext cx="2055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823" extrusionOk="0">
                    <a:moveTo>
                      <a:pt x="0" y="822"/>
                    </a:moveTo>
                    <a:cubicBezTo>
                      <a:pt x="452" y="617"/>
                      <a:pt x="822" y="411"/>
                      <a:pt x="699" y="1"/>
                    </a:cubicBezTo>
                    <a:cubicBezTo>
                      <a:pt x="0" y="165"/>
                      <a:pt x="0" y="206"/>
                      <a:pt x="0" y="82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34" name="Google Shape;18534;p42"/>
              <p:cNvSpPr/>
              <p:nvPr/>
            </p:nvSpPr>
            <p:spPr>
              <a:xfrm>
                <a:off x="4401550" y="1567050"/>
                <a:ext cx="25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700" extrusionOk="0">
                    <a:moveTo>
                      <a:pt x="822" y="83"/>
                    </a:moveTo>
                    <a:cubicBezTo>
                      <a:pt x="698" y="1"/>
                      <a:pt x="370" y="42"/>
                      <a:pt x="0" y="1"/>
                    </a:cubicBezTo>
                    <a:cubicBezTo>
                      <a:pt x="82" y="288"/>
                      <a:pt x="205" y="494"/>
                      <a:pt x="247" y="699"/>
                    </a:cubicBezTo>
                    <a:cubicBezTo>
                      <a:pt x="904" y="617"/>
                      <a:pt x="1027" y="370"/>
                      <a:pt x="822" y="8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35" name="Google Shape;18535;p42"/>
              <p:cNvSpPr/>
              <p:nvPr/>
            </p:nvSpPr>
            <p:spPr>
              <a:xfrm>
                <a:off x="2896975" y="2542700"/>
                <a:ext cx="38025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494" extrusionOk="0">
                    <a:moveTo>
                      <a:pt x="1" y="247"/>
                    </a:moveTo>
                    <a:cubicBezTo>
                      <a:pt x="658" y="494"/>
                      <a:pt x="658" y="494"/>
                      <a:pt x="1521" y="288"/>
                    </a:cubicBezTo>
                    <a:cubicBezTo>
                      <a:pt x="905" y="1"/>
                      <a:pt x="905" y="1"/>
                      <a:pt x="1" y="247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36" name="Google Shape;18536;p42"/>
              <p:cNvSpPr/>
              <p:nvPr/>
            </p:nvSpPr>
            <p:spPr>
              <a:xfrm>
                <a:off x="2933950" y="2549900"/>
                <a:ext cx="1050" cy="2075"/>
              </a:xfrm>
              <a:custGeom>
                <a:avLst/>
                <a:gdLst/>
                <a:ahLst/>
                <a:cxnLst/>
                <a:rect l="l" t="t" r="r" b="b"/>
                <a:pathLst>
                  <a:path w="42" h="83" extrusionOk="0">
                    <a:moveTo>
                      <a:pt x="1" y="0"/>
                    </a:moveTo>
                    <a:cubicBezTo>
                      <a:pt x="42" y="83"/>
                      <a:pt x="42" y="83"/>
                      <a:pt x="1" y="0"/>
                    </a:cubicBezTo>
                    <a:lnTo>
                      <a:pt x="42" y="0"/>
                    </a:lnTo>
                    <a:lnTo>
                      <a:pt x="1" y="0"/>
                    </a:lnTo>
                    <a:cubicBezTo>
                      <a:pt x="42" y="0"/>
                      <a:pt x="42" y="0"/>
                      <a:pt x="1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37" name="Google Shape;18537;p42"/>
              <p:cNvSpPr/>
              <p:nvPr/>
            </p:nvSpPr>
            <p:spPr>
              <a:xfrm>
                <a:off x="4290625" y="1676950"/>
                <a:ext cx="328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905" extrusionOk="0">
                    <a:moveTo>
                      <a:pt x="0" y="370"/>
                    </a:moveTo>
                    <a:cubicBezTo>
                      <a:pt x="411" y="534"/>
                      <a:pt x="781" y="699"/>
                      <a:pt x="1315" y="904"/>
                    </a:cubicBezTo>
                    <a:cubicBezTo>
                      <a:pt x="945" y="0"/>
                      <a:pt x="945" y="0"/>
                      <a:pt x="0" y="37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38" name="Google Shape;18538;p42"/>
              <p:cNvSpPr/>
              <p:nvPr/>
            </p:nvSpPr>
            <p:spPr>
              <a:xfrm>
                <a:off x="4217700" y="1742675"/>
                <a:ext cx="2570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658" extrusionOk="0">
                    <a:moveTo>
                      <a:pt x="1" y="165"/>
                    </a:moveTo>
                    <a:cubicBezTo>
                      <a:pt x="165" y="329"/>
                      <a:pt x="247" y="535"/>
                      <a:pt x="453" y="658"/>
                    </a:cubicBezTo>
                    <a:cubicBezTo>
                      <a:pt x="453" y="658"/>
                      <a:pt x="822" y="617"/>
                      <a:pt x="863" y="535"/>
                    </a:cubicBezTo>
                    <a:cubicBezTo>
                      <a:pt x="1028" y="165"/>
                      <a:pt x="781" y="42"/>
                      <a:pt x="370" y="0"/>
                    </a:cubicBezTo>
                    <a:cubicBezTo>
                      <a:pt x="206" y="42"/>
                      <a:pt x="124" y="124"/>
                      <a:pt x="1" y="165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39" name="Google Shape;18539;p42"/>
              <p:cNvSpPr/>
              <p:nvPr/>
            </p:nvSpPr>
            <p:spPr>
              <a:xfrm>
                <a:off x="2831250" y="603725"/>
                <a:ext cx="2672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740" extrusionOk="0">
                    <a:moveTo>
                      <a:pt x="1069" y="494"/>
                    </a:moveTo>
                    <a:cubicBezTo>
                      <a:pt x="740" y="329"/>
                      <a:pt x="412" y="165"/>
                      <a:pt x="42" y="1"/>
                    </a:cubicBezTo>
                    <a:cubicBezTo>
                      <a:pt x="1" y="740"/>
                      <a:pt x="1" y="740"/>
                      <a:pt x="1069" y="494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40" name="Google Shape;18540;p42"/>
              <p:cNvSpPr/>
              <p:nvPr/>
            </p:nvSpPr>
            <p:spPr>
              <a:xfrm>
                <a:off x="5808525" y="1329825"/>
                <a:ext cx="22625" cy="22600"/>
              </a:xfrm>
              <a:custGeom>
                <a:avLst/>
                <a:gdLst/>
                <a:ahLst/>
                <a:cxnLst/>
                <a:rect l="l" t="t" r="r" b="b"/>
                <a:pathLst>
                  <a:path w="905" h="904" extrusionOk="0">
                    <a:moveTo>
                      <a:pt x="863" y="904"/>
                    </a:moveTo>
                    <a:cubicBezTo>
                      <a:pt x="904" y="411"/>
                      <a:pt x="904" y="82"/>
                      <a:pt x="288" y="0"/>
                    </a:cubicBezTo>
                    <a:cubicBezTo>
                      <a:pt x="1" y="329"/>
                      <a:pt x="370" y="534"/>
                      <a:pt x="863" y="904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41" name="Google Shape;18541;p42"/>
              <p:cNvSpPr/>
              <p:nvPr/>
            </p:nvSpPr>
            <p:spPr>
              <a:xfrm>
                <a:off x="3597400" y="493825"/>
                <a:ext cx="30825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700" extrusionOk="0">
                    <a:moveTo>
                      <a:pt x="1233" y="1"/>
                    </a:moveTo>
                    <a:cubicBezTo>
                      <a:pt x="822" y="165"/>
                      <a:pt x="493" y="289"/>
                      <a:pt x="0" y="453"/>
                    </a:cubicBezTo>
                    <a:cubicBezTo>
                      <a:pt x="1110" y="699"/>
                      <a:pt x="1151" y="699"/>
                      <a:pt x="1233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42" name="Google Shape;18542;p42"/>
              <p:cNvSpPr/>
              <p:nvPr/>
            </p:nvSpPr>
            <p:spPr>
              <a:xfrm>
                <a:off x="3200975" y="2364000"/>
                <a:ext cx="24675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987" h="864" extrusionOk="0">
                    <a:moveTo>
                      <a:pt x="42" y="1"/>
                    </a:moveTo>
                    <a:cubicBezTo>
                      <a:pt x="1" y="658"/>
                      <a:pt x="1" y="658"/>
                      <a:pt x="986" y="864"/>
                    </a:cubicBezTo>
                    <a:cubicBezTo>
                      <a:pt x="617" y="535"/>
                      <a:pt x="288" y="247"/>
                      <a:pt x="42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43" name="Google Shape;18543;p42"/>
              <p:cNvSpPr/>
              <p:nvPr/>
            </p:nvSpPr>
            <p:spPr>
              <a:xfrm>
                <a:off x="2745000" y="881025"/>
                <a:ext cx="2465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1192" extrusionOk="0">
                    <a:moveTo>
                      <a:pt x="493" y="0"/>
                    </a:moveTo>
                    <a:cubicBezTo>
                      <a:pt x="0" y="411"/>
                      <a:pt x="329" y="740"/>
                      <a:pt x="616" y="1192"/>
                    </a:cubicBezTo>
                    <a:cubicBezTo>
                      <a:pt x="986" y="699"/>
                      <a:pt x="986" y="370"/>
                      <a:pt x="493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44" name="Google Shape;18544;p42"/>
              <p:cNvSpPr/>
              <p:nvPr/>
            </p:nvSpPr>
            <p:spPr>
              <a:xfrm>
                <a:off x="5522000" y="1417125"/>
                <a:ext cx="27750" cy="22600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904" extrusionOk="0">
                    <a:moveTo>
                      <a:pt x="493" y="904"/>
                    </a:moveTo>
                    <a:cubicBezTo>
                      <a:pt x="863" y="534"/>
                      <a:pt x="1109" y="288"/>
                      <a:pt x="575" y="0"/>
                    </a:cubicBezTo>
                    <a:cubicBezTo>
                      <a:pt x="0" y="288"/>
                      <a:pt x="124" y="534"/>
                      <a:pt x="493" y="904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45" name="Google Shape;18545;p42"/>
              <p:cNvSpPr/>
              <p:nvPr/>
            </p:nvSpPr>
            <p:spPr>
              <a:xfrm>
                <a:off x="2579650" y="475350"/>
                <a:ext cx="246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987" h="905" extrusionOk="0">
                    <a:moveTo>
                      <a:pt x="616" y="904"/>
                    </a:moveTo>
                    <a:cubicBezTo>
                      <a:pt x="986" y="576"/>
                      <a:pt x="986" y="329"/>
                      <a:pt x="534" y="1"/>
                    </a:cubicBezTo>
                    <a:cubicBezTo>
                      <a:pt x="0" y="370"/>
                      <a:pt x="123" y="617"/>
                      <a:pt x="616" y="904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46" name="Google Shape;18546;p42"/>
              <p:cNvSpPr/>
              <p:nvPr/>
            </p:nvSpPr>
            <p:spPr>
              <a:xfrm>
                <a:off x="2960650" y="3812100"/>
                <a:ext cx="24675" cy="24650"/>
              </a:xfrm>
              <a:custGeom>
                <a:avLst/>
                <a:gdLst/>
                <a:ahLst/>
                <a:cxnLst/>
                <a:rect l="l" t="t" r="r" b="b"/>
                <a:pathLst>
                  <a:path w="987" h="986" extrusionOk="0">
                    <a:moveTo>
                      <a:pt x="1" y="986"/>
                    </a:moveTo>
                    <a:cubicBezTo>
                      <a:pt x="699" y="739"/>
                      <a:pt x="987" y="452"/>
                      <a:pt x="699" y="0"/>
                    </a:cubicBezTo>
                    <a:cubicBezTo>
                      <a:pt x="124" y="164"/>
                      <a:pt x="83" y="452"/>
                      <a:pt x="1" y="986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47" name="Google Shape;18547;p42"/>
              <p:cNvSpPr/>
              <p:nvPr/>
            </p:nvSpPr>
            <p:spPr>
              <a:xfrm>
                <a:off x="4037975" y="967275"/>
                <a:ext cx="26725" cy="15450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618" extrusionOk="0">
                    <a:moveTo>
                      <a:pt x="946" y="535"/>
                    </a:moveTo>
                    <a:cubicBezTo>
                      <a:pt x="1069" y="206"/>
                      <a:pt x="658" y="124"/>
                      <a:pt x="370" y="1"/>
                    </a:cubicBezTo>
                    <a:lnTo>
                      <a:pt x="124" y="1"/>
                    </a:lnTo>
                    <a:cubicBezTo>
                      <a:pt x="1" y="371"/>
                      <a:pt x="247" y="576"/>
                      <a:pt x="740" y="576"/>
                    </a:cubicBezTo>
                    <a:cubicBezTo>
                      <a:pt x="781" y="617"/>
                      <a:pt x="946" y="576"/>
                      <a:pt x="946" y="535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48" name="Google Shape;18548;p42"/>
              <p:cNvSpPr/>
              <p:nvPr/>
            </p:nvSpPr>
            <p:spPr>
              <a:xfrm>
                <a:off x="4302950" y="2964800"/>
                <a:ext cx="32875" cy="33925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1357" extrusionOk="0">
                    <a:moveTo>
                      <a:pt x="493" y="1"/>
                    </a:moveTo>
                    <a:cubicBezTo>
                      <a:pt x="288" y="453"/>
                      <a:pt x="124" y="781"/>
                      <a:pt x="0" y="1151"/>
                    </a:cubicBezTo>
                    <a:cubicBezTo>
                      <a:pt x="945" y="1357"/>
                      <a:pt x="1315" y="1151"/>
                      <a:pt x="1151" y="617"/>
                    </a:cubicBezTo>
                    <a:cubicBezTo>
                      <a:pt x="1068" y="412"/>
                      <a:pt x="740" y="247"/>
                      <a:pt x="493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49" name="Google Shape;18549;p42"/>
              <p:cNvSpPr/>
              <p:nvPr/>
            </p:nvSpPr>
            <p:spPr>
              <a:xfrm>
                <a:off x="2698775" y="2438975"/>
                <a:ext cx="2570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028" extrusionOk="0">
                    <a:moveTo>
                      <a:pt x="370" y="1028"/>
                    </a:moveTo>
                    <a:cubicBezTo>
                      <a:pt x="617" y="699"/>
                      <a:pt x="1027" y="412"/>
                      <a:pt x="576" y="1"/>
                    </a:cubicBezTo>
                    <a:cubicBezTo>
                      <a:pt x="329" y="329"/>
                      <a:pt x="0" y="658"/>
                      <a:pt x="370" y="1028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50" name="Google Shape;18550;p42"/>
              <p:cNvSpPr/>
              <p:nvPr/>
            </p:nvSpPr>
            <p:spPr>
              <a:xfrm>
                <a:off x="2655650" y="523625"/>
                <a:ext cx="38025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863" extrusionOk="0">
                    <a:moveTo>
                      <a:pt x="1191" y="0"/>
                    </a:moveTo>
                    <a:cubicBezTo>
                      <a:pt x="863" y="41"/>
                      <a:pt x="493" y="124"/>
                      <a:pt x="247" y="288"/>
                    </a:cubicBezTo>
                    <a:cubicBezTo>
                      <a:pt x="82" y="411"/>
                      <a:pt x="82" y="616"/>
                      <a:pt x="0" y="863"/>
                    </a:cubicBezTo>
                    <a:cubicBezTo>
                      <a:pt x="411" y="863"/>
                      <a:pt x="657" y="863"/>
                      <a:pt x="822" y="822"/>
                    </a:cubicBezTo>
                    <a:cubicBezTo>
                      <a:pt x="1068" y="658"/>
                      <a:pt x="1274" y="493"/>
                      <a:pt x="1438" y="288"/>
                    </a:cubicBezTo>
                    <a:cubicBezTo>
                      <a:pt x="1520" y="247"/>
                      <a:pt x="1233" y="0"/>
                      <a:pt x="1191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51" name="Google Shape;18551;p42"/>
              <p:cNvSpPr/>
              <p:nvPr/>
            </p:nvSpPr>
            <p:spPr>
              <a:xfrm>
                <a:off x="3926050" y="1764250"/>
                <a:ext cx="3800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617" extrusionOk="0">
                    <a:moveTo>
                      <a:pt x="1520" y="206"/>
                    </a:moveTo>
                    <a:cubicBezTo>
                      <a:pt x="822" y="123"/>
                      <a:pt x="493" y="82"/>
                      <a:pt x="82" y="0"/>
                    </a:cubicBezTo>
                    <a:cubicBezTo>
                      <a:pt x="82" y="41"/>
                      <a:pt x="0" y="164"/>
                      <a:pt x="0" y="206"/>
                    </a:cubicBezTo>
                    <a:cubicBezTo>
                      <a:pt x="329" y="411"/>
                      <a:pt x="698" y="616"/>
                      <a:pt x="1520" y="206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52" name="Google Shape;18552;p42"/>
              <p:cNvSpPr/>
              <p:nvPr/>
            </p:nvSpPr>
            <p:spPr>
              <a:xfrm>
                <a:off x="4043125" y="1961425"/>
                <a:ext cx="26725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823" extrusionOk="0">
                    <a:moveTo>
                      <a:pt x="822" y="822"/>
                    </a:moveTo>
                    <a:cubicBezTo>
                      <a:pt x="945" y="822"/>
                      <a:pt x="986" y="740"/>
                      <a:pt x="1068" y="740"/>
                    </a:cubicBezTo>
                    <a:lnTo>
                      <a:pt x="1068" y="1"/>
                    </a:lnTo>
                    <a:lnTo>
                      <a:pt x="0" y="1"/>
                    </a:lnTo>
                    <a:cubicBezTo>
                      <a:pt x="329" y="329"/>
                      <a:pt x="575" y="535"/>
                      <a:pt x="822" y="82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53" name="Google Shape;18553;p42"/>
              <p:cNvSpPr/>
              <p:nvPr/>
            </p:nvSpPr>
            <p:spPr>
              <a:xfrm>
                <a:off x="4068800" y="1960400"/>
                <a:ext cx="1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2" h="1" extrusionOk="0">
                    <a:moveTo>
                      <a:pt x="41" y="0"/>
                    </a:moveTo>
                    <a:cubicBezTo>
                      <a:pt x="41" y="0"/>
                      <a:pt x="0" y="0"/>
                      <a:pt x="41" y="0"/>
                    </a:cubicBezTo>
                    <a:cubicBezTo>
                      <a:pt x="0" y="0"/>
                      <a:pt x="0" y="0"/>
                      <a:pt x="41" y="0"/>
                    </a:cubicBezTo>
                    <a:cubicBezTo>
                      <a:pt x="0" y="0"/>
                      <a:pt x="0" y="0"/>
                      <a:pt x="41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54" name="Google Shape;18554;p42"/>
              <p:cNvSpPr/>
              <p:nvPr/>
            </p:nvSpPr>
            <p:spPr>
              <a:xfrm>
                <a:off x="3382750" y="3479350"/>
                <a:ext cx="19550" cy="19525"/>
              </a:xfrm>
              <a:custGeom>
                <a:avLst/>
                <a:gdLst/>
                <a:ahLst/>
                <a:cxnLst/>
                <a:rect l="l" t="t" r="r" b="b"/>
                <a:pathLst>
                  <a:path w="782" h="781" extrusionOk="0">
                    <a:moveTo>
                      <a:pt x="740" y="370"/>
                    </a:moveTo>
                    <a:cubicBezTo>
                      <a:pt x="699" y="205"/>
                      <a:pt x="494" y="123"/>
                      <a:pt x="329" y="0"/>
                    </a:cubicBezTo>
                    <a:cubicBezTo>
                      <a:pt x="206" y="123"/>
                      <a:pt x="1" y="205"/>
                      <a:pt x="1" y="329"/>
                    </a:cubicBezTo>
                    <a:cubicBezTo>
                      <a:pt x="1" y="493"/>
                      <a:pt x="206" y="575"/>
                      <a:pt x="453" y="781"/>
                    </a:cubicBezTo>
                    <a:cubicBezTo>
                      <a:pt x="576" y="575"/>
                      <a:pt x="781" y="493"/>
                      <a:pt x="740" y="37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55" name="Google Shape;18555;p42"/>
              <p:cNvSpPr/>
              <p:nvPr/>
            </p:nvSpPr>
            <p:spPr>
              <a:xfrm>
                <a:off x="4369700" y="1963475"/>
                <a:ext cx="205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823" h="741" extrusionOk="0">
                    <a:moveTo>
                      <a:pt x="1" y="247"/>
                    </a:moveTo>
                    <a:cubicBezTo>
                      <a:pt x="42" y="412"/>
                      <a:pt x="247" y="535"/>
                      <a:pt x="452" y="740"/>
                    </a:cubicBezTo>
                    <a:cubicBezTo>
                      <a:pt x="617" y="535"/>
                      <a:pt x="822" y="412"/>
                      <a:pt x="822" y="329"/>
                    </a:cubicBezTo>
                    <a:cubicBezTo>
                      <a:pt x="740" y="206"/>
                      <a:pt x="535" y="42"/>
                      <a:pt x="370" y="42"/>
                    </a:cubicBezTo>
                    <a:cubicBezTo>
                      <a:pt x="247" y="1"/>
                      <a:pt x="1" y="206"/>
                      <a:pt x="1" y="247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56" name="Google Shape;18556;p42"/>
              <p:cNvSpPr/>
              <p:nvPr/>
            </p:nvSpPr>
            <p:spPr>
              <a:xfrm>
                <a:off x="3555300" y="1748825"/>
                <a:ext cx="3492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535" extrusionOk="0">
                    <a:moveTo>
                      <a:pt x="0" y="535"/>
                    </a:moveTo>
                    <a:cubicBezTo>
                      <a:pt x="452" y="412"/>
                      <a:pt x="945" y="330"/>
                      <a:pt x="1397" y="289"/>
                    </a:cubicBezTo>
                    <a:cubicBezTo>
                      <a:pt x="370" y="1"/>
                      <a:pt x="370" y="1"/>
                      <a:pt x="0" y="535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57" name="Google Shape;18557;p42"/>
              <p:cNvSpPr/>
              <p:nvPr/>
            </p:nvSpPr>
            <p:spPr>
              <a:xfrm>
                <a:off x="4899625" y="1430475"/>
                <a:ext cx="3187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576" extrusionOk="0">
                    <a:moveTo>
                      <a:pt x="42" y="288"/>
                    </a:moveTo>
                    <a:cubicBezTo>
                      <a:pt x="1" y="288"/>
                      <a:pt x="42" y="370"/>
                      <a:pt x="42" y="411"/>
                    </a:cubicBezTo>
                    <a:cubicBezTo>
                      <a:pt x="412" y="493"/>
                      <a:pt x="699" y="534"/>
                      <a:pt x="1274" y="575"/>
                    </a:cubicBezTo>
                    <a:cubicBezTo>
                      <a:pt x="1069" y="329"/>
                      <a:pt x="946" y="82"/>
                      <a:pt x="822" y="82"/>
                    </a:cubicBezTo>
                    <a:cubicBezTo>
                      <a:pt x="576" y="0"/>
                      <a:pt x="288" y="164"/>
                      <a:pt x="42" y="288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58" name="Google Shape;18558;p42"/>
              <p:cNvSpPr/>
              <p:nvPr/>
            </p:nvSpPr>
            <p:spPr>
              <a:xfrm>
                <a:off x="3292375" y="944700"/>
                <a:ext cx="1440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576" h="658" extrusionOk="0">
                    <a:moveTo>
                      <a:pt x="1" y="41"/>
                    </a:moveTo>
                    <a:lnTo>
                      <a:pt x="165" y="657"/>
                    </a:lnTo>
                    <a:cubicBezTo>
                      <a:pt x="165" y="657"/>
                      <a:pt x="576" y="657"/>
                      <a:pt x="576" y="616"/>
                    </a:cubicBezTo>
                    <a:cubicBezTo>
                      <a:pt x="576" y="411"/>
                      <a:pt x="494" y="206"/>
                      <a:pt x="494" y="0"/>
                    </a:cubicBezTo>
                    <a:cubicBezTo>
                      <a:pt x="370" y="0"/>
                      <a:pt x="206" y="0"/>
                      <a:pt x="1" y="4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59" name="Google Shape;18559;p42"/>
              <p:cNvSpPr/>
              <p:nvPr/>
            </p:nvSpPr>
            <p:spPr>
              <a:xfrm>
                <a:off x="3508050" y="458925"/>
                <a:ext cx="30825" cy="1952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781" extrusionOk="0">
                    <a:moveTo>
                      <a:pt x="1233" y="411"/>
                    </a:moveTo>
                    <a:cubicBezTo>
                      <a:pt x="822" y="247"/>
                      <a:pt x="493" y="165"/>
                      <a:pt x="0" y="0"/>
                    </a:cubicBezTo>
                    <a:cubicBezTo>
                      <a:pt x="165" y="370"/>
                      <a:pt x="247" y="575"/>
                      <a:pt x="370" y="781"/>
                    </a:cubicBezTo>
                    <a:cubicBezTo>
                      <a:pt x="658" y="616"/>
                      <a:pt x="863" y="575"/>
                      <a:pt x="1233" y="41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60" name="Google Shape;18560;p42"/>
              <p:cNvSpPr/>
              <p:nvPr/>
            </p:nvSpPr>
            <p:spPr>
              <a:xfrm>
                <a:off x="4832875" y="1331875"/>
                <a:ext cx="3187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576" extrusionOk="0">
                    <a:moveTo>
                      <a:pt x="1" y="452"/>
                    </a:moveTo>
                    <a:cubicBezTo>
                      <a:pt x="453" y="493"/>
                      <a:pt x="904" y="576"/>
                      <a:pt x="1274" y="206"/>
                    </a:cubicBezTo>
                    <a:cubicBezTo>
                      <a:pt x="699" y="0"/>
                      <a:pt x="288" y="124"/>
                      <a:pt x="1" y="45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61" name="Google Shape;18561;p42"/>
              <p:cNvSpPr/>
              <p:nvPr/>
            </p:nvSpPr>
            <p:spPr>
              <a:xfrm>
                <a:off x="4488825" y="1951150"/>
                <a:ext cx="27775" cy="23650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946" extrusionOk="0">
                    <a:moveTo>
                      <a:pt x="987" y="453"/>
                    </a:moveTo>
                    <a:cubicBezTo>
                      <a:pt x="781" y="83"/>
                      <a:pt x="494" y="1"/>
                      <a:pt x="1" y="83"/>
                    </a:cubicBezTo>
                    <a:cubicBezTo>
                      <a:pt x="206" y="412"/>
                      <a:pt x="412" y="699"/>
                      <a:pt x="617" y="946"/>
                    </a:cubicBezTo>
                    <a:cubicBezTo>
                      <a:pt x="1069" y="863"/>
                      <a:pt x="1110" y="740"/>
                      <a:pt x="987" y="45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62" name="Google Shape;18562;p42"/>
              <p:cNvSpPr/>
              <p:nvPr/>
            </p:nvSpPr>
            <p:spPr>
              <a:xfrm>
                <a:off x="2988400" y="2291100"/>
                <a:ext cx="1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2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1" y="0"/>
                      <a:pt x="41" y="0"/>
                      <a:pt x="0" y="0"/>
                    </a:cubicBezTo>
                    <a:cubicBezTo>
                      <a:pt x="41" y="0"/>
                      <a:pt x="41" y="0"/>
                      <a:pt x="0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63" name="Google Shape;18563;p42"/>
              <p:cNvSpPr/>
              <p:nvPr/>
            </p:nvSpPr>
            <p:spPr>
              <a:xfrm>
                <a:off x="5495300" y="1168575"/>
                <a:ext cx="26725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782" extrusionOk="0">
                    <a:moveTo>
                      <a:pt x="1068" y="1"/>
                    </a:moveTo>
                    <a:cubicBezTo>
                      <a:pt x="534" y="206"/>
                      <a:pt x="288" y="329"/>
                      <a:pt x="0" y="494"/>
                    </a:cubicBezTo>
                    <a:cubicBezTo>
                      <a:pt x="822" y="781"/>
                      <a:pt x="822" y="781"/>
                      <a:pt x="1068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64" name="Google Shape;18564;p42"/>
              <p:cNvSpPr/>
              <p:nvPr/>
            </p:nvSpPr>
            <p:spPr>
              <a:xfrm>
                <a:off x="2976075" y="1281550"/>
                <a:ext cx="339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494" extrusionOk="0">
                    <a:moveTo>
                      <a:pt x="1356" y="0"/>
                    </a:moveTo>
                    <a:cubicBezTo>
                      <a:pt x="904" y="42"/>
                      <a:pt x="411" y="165"/>
                      <a:pt x="0" y="206"/>
                    </a:cubicBezTo>
                    <a:cubicBezTo>
                      <a:pt x="945" y="493"/>
                      <a:pt x="945" y="493"/>
                      <a:pt x="1356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65" name="Google Shape;18565;p42"/>
              <p:cNvSpPr/>
              <p:nvPr/>
            </p:nvSpPr>
            <p:spPr>
              <a:xfrm>
                <a:off x="5174875" y="999125"/>
                <a:ext cx="22625" cy="23650"/>
              </a:xfrm>
              <a:custGeom>
                <a:avLst/>
                <a:gdLst/>
                <a:ahLst/>
                <a:cxnLst/>
                <a:rect l="l" t="t" r="r" b="b"/>
                <a:pathLst>
                  <a:path w="905" h="946" extrusionOk="0">
                    <a:moveTo>
                      <a:pt x="288" y="0"/>
                    </a:moveTo>
                    <a:cubicBezTo>
                      <a:pt x="165" y="83"/>
                      <a:pt x="82" y="83"/>
                      <a:pt x="0" y="124"/>
                    </a:cubicBezTo>
                    <a:cubicBezTo>
                      <a:pt x="206" y="370"/>
                      <a:pt x="370" y="576"/>
                      <a:pt x="617" y="945"/>
                    </a:cubicBezTo>
                    <a:cubicBezTo>
                      <a:pt x="904" y="411"/>
                      <a:pt x="699" y="165"/>
                      <a:pt x="288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66" name="Google Shape;18566;p42"/>
              <p:cNvSpPr/>
              <p:nvPr/>
            </p:nvSpPr>
            <p:spPr>
              <a:xfrm>
                <a:off x="4981800" y="963175"/>
                <a:ext cx="277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782" extrusionOk="0">
                    <a:moveTo>
                      <a:pt x="82" y="781"/>
                    </a:moveTo>
                    <a:cubicBezTo>
                      <a:pt x="452" y="576"/>
                      <a:pt x="699" y="411"/>
                      <a:pt x="1109" y="165"/>
                    </a:cubicBezTo>
                    <a:cubicBezTo>
                      <a:pt x="247" y="1"/>
                      <a:pt x="0" y="124"/>
                      <a:pt x="82" y="78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67" name="Google Shape;18567;p42"/>
              <p:cNvSpPr/>
              <p:nvPr/>
            </p:nvSpPr>
            <p:spPr>
              <a:xfrm>
                <a:off x="2933950" y="1925475"/>
                <a:ext cx="19550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82" h="741" extrusionOk="0">
                    <a:moveTo>
                      <a:pt x="781" y="453"/>
                    </a:moveTo>
                    <a:cubicBezTo>
                      <a:pt x="781" y="329"/>
                      <a:pt x="576" y="206"/>
                      <a:pt x="370" y="1"/>
                    </a:cubicBezTo>
                    <a:cubicBezTo>
                      <a:pt x="165" y="206"/>
                      <a:pt x="1" y="329"/>
                      <a:pt x="1" y="453"/>
                    </a:cubicBezTo>
                    <a:cubicBezTo>
                      <a:pt x="1" y="535"/>
                      <a:pt x="206" y="658"/>
                      <a:pt x="370" y="740"/>
                    </a:cubicBezTo>
                    <a:cubicBezTo>
                      <a:pt x="453" y="658"/>
                      <a:pt x="740" y="535"/>
                      <a:pt x="781" y="45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68" name="Google Shape;18568;p42"/>
              <p:cNvSpPr/>
              <p:nvPr/>
            </p:nvSpPr>
            <p:spPr>
              <a:xfrm>
                <a:off x="2204775" y="2337300"/>
                <a:ext cx="349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700" extrusionOk="0">
                    <a:moveTo>
                      <a:pt x="42" y="371"/>
                    </a:moveTo>
                    <a:cubicBezTo>
                      <a:pt x="453" y="247"/>
                      <a:pt x="1069" y="699"/>
                      <a:pt x="1398" y="1"/>
                    </a:cubicBezTo>
                    <a:cubicBezTo>
                      <a:pt x="823" y="42"/>
                      <a:pt x="412" y="83"/>
                      <a:pt x="1" y="165"/>
                    </a:cubicBezTo>
                    <a:cubicBezTo>
                      <a:pt x="1" y="206"/>
                      <a:pt x="1" y="288"/>
                      <a:pt x="42" y="37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69" name="Google Shape;18569;p42"/>
              <p:cNvSpPr/>
              <p:nvPr/>
            </p:nvSpPr>
            <p:spPr>
              <a:xfrm>
                <a:off x="1617350" y="4854500"/>
                <a:ext cx="25700" cy="26725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069" extrusionOk="0">
                    <a:moveTo>
                      <a:pt x="123" y="1069"/>
                    </a:moveTo>
                    <a:cubicBezTo>
                      <a:pt x="452" y="822"/>
                      <a:pt x="699" y="534"/>
                      <a:pt x="1027" y="247"/>
                    </a:cubicBezTo>
                    <a:cubicBezTo>
                      <a:pt x="945" y="165"/>
                      <a:pt x="945" y="83"/>
                      <a:pt x="904" y="0"/>
                    </a:cubicBezTo>
                    <a:lnTo>
                      <a:pt x="0" y="781"/>
                    </a:ln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70" name="Google Shape;18570;p42"/>
              <p:cNvSpPr/>
              <p:nvPr/>
            </p:nvSpPr>
            <p:spPr>
              <a:xfrm>
                <a:off x="4488825" y="1952175"/>
                <a:ext cx="105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42" h="42" extrusionOk="0">
                    <a:moveTo>
                      <a:pt x="42" y="1"/>
                    </a:moveTo>
                    <a:cubicBezTo>
                      <a:pt x="1" y="1"/>
                      <a:pt x="1" y="1"/>
                      <a:pt x="42" y="1"/>
                    </a:cubicBezTo>
                    <a:lnTo>
                      <a:pt x="42" y="1"/>
                    </a:lnTo>
                    <a:cubicBezTo>
                      <a:pt x="1" y="42"/>
                      <a:pt x="42" y="42"/>
                      <a:pt x="42" y="1"/>
                    </a:cubicBezTo>
                    <a:lnTo>
                      <a:pt x="42" y="1"/>
                    </a:ln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71" name="Google Shape;18571;p42"/>
              <p:cNvSpPr/>
              <p:nvPr/>
            </p:nvSpPr>
            <p:spPr>
              <a:xfrm>
                <a:off x="4474450" y="1931650"/>
                <a:ext cx="28775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863" extrusionOk="0">
                    <a:moveTo>
                      <a:pt x="863" y="0"/>
                    </a:moveTo>
                    <a:cubicBezTo>
                      <a:pt x="576" y="82"/>
                      <a:pt x="370" y="206"/>
                      <a:pt x="1" y="288"/>
                    </a:cubicBezTo>
                    <a:cubicBezTo>
                      <a:pt x="247" y="493"/>
                      <a:pt x="412" y="699"/>
                      <a:pt x="576" y="863"/>
                    </a:cubicBezTo>
                    <a:cubicBezTo>
                      <a:pt x="781" y="575"/>
                      <a:pt x="1151" y="370"/>
                      <a:pt x="863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72" name="Google Shape;18572;p42"/>
              <p:cNvSpPr/>
              <p:nvPr/>
            </p:nvSpPr>
            <p:spPr>
              <a:xfrm>
                <a:off x="1999375" y="688975"/>
                <a:ext cx="2467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987" h="535" extrusionOk="0">
                    <a:moveTo>
                      <a:pt x="987" y="288"/>
                    </a:moveTo>
                    <a:cubicBezTo>
                      <a:pt x="987" y="206"/>
                      <a:pt x="823" y="41"/>
                      <a:pt x="658" y="0"/>
                    </a:cubicBezTo>
                    <a:cubicBezTo>
                      <a:pt x="576" y="0"/>
                      <a:pt x="371" y="82"/>
                      <a:pt x="206" y="165"/>
                    </a:cubicBezTo>
                    <a:cubicBezTo>
                      <a:pt x="165" y="247"/>
                      <a:pt x="42" y="288"/>
                      <a:pt x="1" y="411"/>
                    </a:cubicBezTo>
                    <a:cubicBezTo>
                      <a:pt x="206" y="452"/>
                      <a:pt x="412" y="534"/>
                      <a:pt x="576" y="493"/>
                    </a:cubicBezTo>
                    <a:cubicBezTo>
                      <a:pt x="740" y="493"/>
                      <a:pt x="946" y="411"/>
                      <a:pt x="987" y="288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73" name="Google Shape;18573;p42"/>
              <p:cNvSpPr/>
              <p:nvPr/>
            </p:nvSpPr>
            <p:spPr>
              <a:xfrm>
                <a:off x="2893900" y="2738875"/>
                <a:ext cx="2980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617" extrusionOk="0">
                    <a:moveTo>
                      <a:pt x="1" y="247"/>
                    </a:moveTo>
                    <a:cubicBezTo>
                      <a:pt x="535" y="616"/>
                      <a:pt x="535" y="616"/>
                      <a:pt x="1192" y="452"/>
                    </a:cubicBezTo>
                    <a:cubicBezTo>
                      <a:pt x="822" y="247"/>
                      <a:pt x="535" y="0"/>
                      <a:pt x="1" y="247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74" name="Google Shape;18574;p42"/>
              <p:cNvSpPr/>
              <p:nvPr/>
            </p:nvSpPr>
            <p:spPr>
              <a:xfrm>
                <a:off x="3148600" y="950850"/>
                <a:ext cx="21600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864" h="412" extrusionOk="0">
                    <a:moveTo>
                      <a:pt x="0" y="83"/>
                    </a:moveTo>
                    <a:cubicBezTo>
                      <a:pt x="42" y="206"/>
                      <a:pt x="42" y="288"/>
                      <a:pt x="83" y="411"/>
                    </a:cubicBezTo>
                    <a:cubicBezTo>
                      <a:pt x="329" y="370"/>
                      <a:pt x="617" y="370"/>
                      <a:pt x="863" y="288"/>
                    </a:cubicBezTo>
                    <a:cubicBezTo>
                      <a:pt x="863" y="206"/>
                      <a:pt x="822" y="83"/>
                      <a:pt x="822" y="1"/>
                    </a:cubicBezTo>
                    <a:cubicBezTo>
                      <a:pt x="493" y="42"/>
                      <a:pt x="247" y="83"/>
                      <a:pt x="0" y="8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75" name="Google Shape;18575;p42"/>
              <p:cNvSpPr/>
              <p:nvPr/>
            </p:nvSpPr>
            <p:spPr>
              <a:xfrm>
                <a:off x="4372775" y="1232250"/>
                <a:ext cx="29825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1193" h="453" extrusionOk="0">
                    <a:moveTo>
                      <a:pt x="1" y="452"/>
                    </a:moveTo>
                    <a:cubicBezTo>
                      <a:pt x="412" y="411"/>
                      <a:pt x="740" y="411"/>
                      <a:pt x="1192" y="329"/>
                    </a:cubicBezTo>
                    <a:cubicBezTo>
                      <a:pt x="371" y="1"/>
                      <a:pt x="371" y="1"/>
                      <a:pt x="1" y="45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76" name="Google Shape;18576;p42"/>
              <p:cNvSpPr/>
              <p:nvPr/>
            </p:nvSpPr>
            <p:spPr>
              <a:xfrm>
                <a:off x="2510825" y="3165075"/>
                <a:ext cx="1545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823" extrusionOk="0">
                    <a:moveTo>
                      <a:pt x="329" y="822"/>
                    </a:moveTo>
                    <a:cubicBezTo>
                      <a:pt x="453" y="535"/>
                      <a:pt x="535" y="247"/>
                      <a:pt x="617" y="1"/>
                    </a:cubicBezTo>
                    <a:cubicBezTo>
                      <a:pt x="1" y="370"/>
                      <a:pt x="1" y="370"/>
                      <a:pt x="329" y="82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77" name="Google Shape;18577;p42"/>
              <p:cNvSpPr/>
              <p:nvPr/>
            </p:nvSpPr>
            <p:spPr>
              <a:xfrm>
                <a:off x="2243825" y="2405100"/>
                <a:ext cx="2362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945" h="535" extrusionOk="0">
                    <a:moveTo>
                      <a:pt x="616" y="0"/>
                    </a:moveTo>
                    <a:cubicBezTo>
                      <a:pt x="452" y="0"/>
                      <a:pt x="247" y="123"/>
                      <a:pt x="0" y="206"/>
                    </a:cubicBezTo>
                    <a:cubicBezTo>
                      <a:pt x="205" y="370"/>
                      <a:pt x="329" y="534"/>
                      <a:pt x="411" y="534"/>
                    </a:cubicBezTo>
                    <a:cubicBezTo>
                      <a:pt x="616" y="452"/>
                      <a:pt x="739" y="329"/>
                      <a:pt x="945" y="206"/>
                    </a:cubicBezTo>
                    <a:cubicBezTo>
                      <a:pt x="863" y="165"/>
                      <a:pt x="698" y="0"/>
                      <a:pt x="616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78" name="Google Shape;18578;p42"/>
              <p:cNvSpPr/>
              <p:nvPr/>
            </p:nvSpPr>
            <p:spPr>
              <a:xfrm>
                <a:off x="2909300" y="542100"/>
                <a:ext cx="2365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946" h="617" extrusionOk="0">
                    <a:moveTo>
                      <a:pt x="371" y="617"/>
                    </a:moveTo>
                    <a:cubicBezTo>
                      <a:pt x="576" y="412"/>
                      <a:pt x="740" y="206"/>
                      <a:pt x="946" y="1"/>
                    </a:cubicBezTo>
                    <a:cubicBezTo>
                      <a:pt x="1" y="83"/>
                      <a:pt x="1" y="83"/>
                      <a:pt x="42" y="494"/>
                    </a:cubicBezTo>
                    <a:cubicBezTo>
                      <a:pt x="83" y="535"/>
                      <a:pt x="288" y="576"/>
                      <a:pt x="371" y="617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79" name="Google Shape;18579;p42"/>
              <p:cNvSpPr/>
              <p:nvPr/>
            </p:nvSpPr>
            <p:spPr>
              <a:xfrm>
                <a:off x="3944525" y="1243550"/>
                <a:ext cx="19525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781" h="782" extrusionOk="0">
                    <a:moveTo>
                      <a:pt x="165" y="0"/>
                    </a:moveTo>
                    <a:cubicBezTo>
                      <a:pt x="83" y="288"/>
                      <a:pt x="42" y="493"/>
                      <a:pt x="0" y="781"/>
                    </a:cubicBezTo>
                    <a:cubicBezTo>
                      <a:pt x="781" y="576"/>
                      <a:pt x="781" y="370"/>
                      <a:pt x="165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80" name="Google Shape;18580;p42"/>
              <p:cNvSpPr/>
              <p:nvPr/>
            </p:nvSpPr>
            <p:spPr>
              <a:xfrm>
                <a:off x="4254675" y="1752950"/>
                <a:ext cx="28775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658" extrusionOk="0">
                    <a:moveTo>
                      <a:pt x="1151" y="534"/>
                    </a:moveTo>
                    <a:cubicBezTo>
                      <a:pt x="781" y="370"/>
                      <a:pt x="411" y="206"/>
                      <a:pt x="1" y="0"/>
                    </a:cubicBezTo>
                    <a:cubicBezTo>
                      <a:pt x="288" y="658"/>
                      <a:pt x="288" y="658"/>
                      <a:pt x="1151" y="534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81" name="Google Shape;18581;p42"/>
              <p:cNvSpPr/>
              <p:nvPr/>
            </p:nvSpPr>
            <p:spPr>
              <a:xfrm>
                <a:off x="3766850" y="934425"/>
                <a:ext cx="3597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617" extrusionOk="0">
                    <a:moveTo>
                      <a:pt x="1" y="83"/>
                    </a:moveTo>
                    <a:cubicBezTo>
                      <a:pt x="370" y="534"/>
                      <a:pt x="863" y="617"/>
                      <a:pt x="1438" y="617"/>
                    </a:cubicBezTo>
                    <a:cubicBezTo>
                      <a:pt x="1110" y="288"/>
                      <a:pt x="740" y="0"/>
                      <a:pt x="1" y="8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82" name="Google Shape;18582;p42"/>
              <p:cNvSpPr/>
              <p:nvPr/>
            </p:nvSpPr>
            <p:spPr>
              <a:xfrm>
                <a:off x="5451125" y="1643050"/>
                <a:ext cx="2365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946" h="658" extrusionOk="0">
                    <a:moveTo>
                      <a:pt x="1" y="411"/>
                    </a:moveTo>
                    <a:cubicBezTo>
                      <a:pt x="165" y="494"/>
                      <a:pt x="329" y="658"/>
                      <a:pt x="453" y="658"/>
                    </a:cubicBezTo>
                    <a:cubicBezTo>
                      <a:pt x="617" y="658"/>
                      <a:pt x="864" y="494"/>
                      <a:pt x="864" y="411"/>
                    </a:cubicBezTo>
                    <a:cubicBezTo>
                      <a:pt x="946" y="288"/>
                      <a:pt x="740" y="206"/>
                      <a:pt x="576" y="1"/>
                    </a:cubicBezTo>
                    <a:cubicBezTo>
                      <a:pt x="329" y="124"/>
                      <a:pt x="165" y="247"/>
                      <a:pt x="1" y="41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83" name="Google Shape;18583;p42"/>
              <p:cNvSpPr/>
              <p:nvPr/>
            </p:nvSpPr>
            <p:spPr>
              <a:xfrm>
                <a:off x="3968150" y="1623550"/>
                <a:ext cx="2775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863" extrusionOk="0">
                    <a:moveTo>
                      <a:pt x="699" y="0"/>
                    </a:moveTo>
                    <a:cubicBezTo>
                      <a:pt x="288" y="247"/>
                      <a:pt x="0" y="411"/>
                      <a:pt x="452" y="863"/>
                    </a:cubicBezTo>
                    <a:cubicBezTo>
                      <a:pt x="781" y="575"/>
                      <a:pt x="1109" y="370"/>
                      <a:pt x="699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84" name="Google Shape;18584;p42"/>
              <p:cNvSpPr/>
              <p:nvPr/>
            </p:nvSpPr>
            <p:spPr>
              <a:xfrm>
                <a:off x="3585075" y="606800"/>
                <a:ext cx="35975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412" extrusionOk="0">
                    <a:moveTo>
                      <a:pt x="0" y="83"/>
                    </a:moveTo>
                    <a:cubicBezTo>
                      <a:pt x="42" y="206"/>
                      <a:pt x="42" y="288"/>
                      <a:pt x="83" y="412"/>
                    </a:cubicBezTo>
                    <a:cubicBezTo>
                      <a:pt x="576" y="371"/>
                      <a:pt x="945" y="247"/>
                      <a:pt x="1438" y="206"/>
                    </a:cubicBezTo>
                    <a:cubicBezTo>
                      <a:pt x="1438" y="165"/>
                      <a:pt x="1397" y="42"/>
                      <a:pt x="1397" y="1"/>
                    </a:cubicBezTo>
                    <a:cubicBezTo>
                      <a:pt x="904" y="42"/>
                      <a:pt x="452" y="83"/>
                      <a:pt x="0" y="8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85" name="Google Shape;18585;p42"/>
              <p:cNvSpPr/>
              <p:nvPr/>
            </p:nvSpPr>
            <p:spPr>
              <a:xfrm>
                <a:off x="3857225" y="1552675"/>
                <a:ext cx="25700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987" extrusionOk="0">
                    <a:moveTo>
                      <a:pt x="781" y="1"/>
                    </a:moveTo>
                    <a:cubicBezTo>
                      <a:pt x="494" y="329"/>
                      <a:pt x="247" y="617"/>
                      <a:pt x="1" y="987"/>
                    </a:cubicBezTo>
                    <a:cubicBezTo>
                      <a:pt x="1028" y="945"/>
                      <a:pt x="1028" y="863"/>
                      <a:pt x="781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86" name="Google Shape;18586;p42"/>
              <p:cNvSpPr/>
              <p:nvPr/>
            </p:nvSpPr>
            <p:spPr>
              <a:xfrm>
                <a:off x="3876750" y="1551650"/>
                <a:ext cx="105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42" h="42" extrusionOk="0">
                    <a:moveTo>
                      <a:pt x="41" y="1"/>
                    </a:moveTo>
                    <a:cubicBezTo>
                      <a:pt x="41" y="1"/>
                      <a:pt x="0" y="42"/>
                      <a:pt x="41" y="1"/>
                    </a:cubicBezTo>
                    <a:cubicBezTo>
                      <a:pt x="0" y="42"/>
                      <a:pt x="0" y="42"/>
                      <a:pt x="41" y="1"/>
                    </a:cubicBezTo>
                    <a:cubicBezTo>
                      <a:pt x="41" y="42"/>
                      <a:pt x="41" y="1"/>
                      <a:pt x="41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87" name="Google Shape;18587;p42"/>
              <p:cNvSpPr/>
              <p:nvPr/>
            </p:nvSpPr>
            <p:spPr>
              <a:xfrm>
                <a:off x="3574800" y="484600"/>
                <a:ext cx="26725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658" extrusionOk="0">
                    <a:moveTo>
                      <a:pt x="1" y="616"/>
                    </a:moveTo>
                    <a:cubicBezTo>
                      <a:pt x="494" y="658"/>
                      <a:pt x="822" y="575"/>
                      <a:pt x="1069" y="247"/>
                    </a:cubicBezTo>
                    <a:cubicBezTo>
                      <a:pt x="411" y="0"/>
                      <a:pt x="165" y="165"/>
                      <a:pt x="1" y="616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88" name="Google Shape;18588;p42"/>
              <p:cNvSpPr/>
              <p:nvPr/>
            </p:nvSpPr>
            <p:spPr>
              <a:xfrm>
                <a:off x="4278300" y="1892625"/>
                <a:ext cx="2775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576" extrusionOk="0">
                    <a:moveTo>
                      <a:pt x="1110" y="411"/>
                    </a:moveTo>
                    <a:cubicBezTo>
                      <a:pt x="904" y="247"/>
                      <a:pt x="699" y="164"/>
                      <a:pt x="452" y="0"/>
                    </a:cubicBezTo>
                    <a:cubicBezTo>
                      <a:pt x="411" y="0"/>
                      <a:pt x="206" y="164"/>
                      <a:pt x="0" y="329"/>
                    </a:cubicBezTo>
                    <a:cubicBezTo>
                      <a:pt x="411" y="411"/>
                      <a:pt x="658" y="452"/>
                      <a:pt x="904" y="575"/>
                    </a:cubicBezTo>
                    <a:cubicBezTo>
                      <a:pt x="1027" y="534"/>
                      <a:pt x="1069" y="493"/>
                      <a:pt x="1110" y="41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89" name="Google Shape;18589;p42"/>
              <p:cNvSpPr/>
              <p:nvPr/>
            </p:nvSpPr>
            <p:spPr>
              <a:xfrm>
                <a:off x="2945250" y="2686500"/>
                <a:ext cx="257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494" extrusionOk="0">
                    <a:moveTo>
                      <a:pt x="1" y="493"/>
                    </a:moveTo>
                    <a:lnTo>
                      <a:pt x="945" y="493"/>
                    </a:lnTo>
                    <a:cubicBezTo>
                      <a:pt x="987" y="329"/>
                      <a:pt x="987" y="206"/>
                      <a:pt x="1028" y="0"/>
                    </a:cubicBezTo>
                    <a:cubicBezTo>
                      <a:pt x="494" y="0"/>
                      <a:pt x="124" y="41"/>
                      <a:pt x="1" y="49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90" name="Google Shape;18590;p42"/>
              <p:cNvSpPr/>
              <p:nvPr/>
            </p:nvSpPr>
            <p:spPr>
              <a:xfrm>
                <a:off x="4905800" y="1357550"/>
                <a:ext cx="2160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864" h="658" extrusionOk="0">
                    <a:moveTo>
                      <a:pt x="452" y="370"/>
                    </a:moveTo>
                    <a:cubicBezTo>
                      <a:pt x="575" y="247"/>
                      <a:pt x="740" y="165"/>
                      <a:pt x="863" y="41"/>
                    </a:cubicBezTo>
                    <a:cubicBezTo>
                      <a:pt x="0" y="0"/>
                      <a:pt x="0" y="0"/>
                      <a:pt x="370" y="658"/>
                    </a:cubicBezTo>
                    <a:cubicBezTo>
                      <a:pt x="370" y="576"/>
                      <a:pt x="370" y="411"/>
                      <a:pt x="452" y="37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91" name="Google Shape;18591;p42"/>
              <p:cNvSpPr/>
              <p:nvPr/>
            </p:nvSpPr>
            <p:spPr>
              <a:xfrm>
                <a:off x="4806175" y="1235325"/>
                <a:ext cx="18525" cy="15450"/>
              </a:xfrm>
              <a:custGeom>
                <a:avLst/>
                <a:gdLst/>
                <a:ahLst/>
                <a:cxnLst/>
                <a:rect l="l" t="t" r="r" b="b"/>
                <a:pathLst>
                  <a:path w="741" h="618" extrusionOk="0">
                    <a:moveTo>
                      <a:pt x="740" y="371"/>
                    </a:moveTo>
                    <a:cubicBezTo>
                      <a:pt x="658" y="288"/>
                      <a:pt x="494" y="165"/>
                      <a:pt x="288" y="1"/>
                    </a:cubicBezTo>
                    <a:cubicBezTo>
                      <a:pt x="124" y="206"/>
                      <a:pt x="1" y="329"/>
                      <a:pt x="1" y="412"/>
                    </a:cubicBezTo>
                    <a:cubicBezTo>
                      <a:pt x="1" y="453"/>
                      <a:pt x="247" y="617"/>
                      <a:pt x="329" y="576"/>
                    </a:cubicBezTo>
                    <a:cubicBezTo>
                      <a:pt x="494" y="576"/>
                      <a:pt x="658" y="453"/>
                      <a:pt x="740" y="37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92" name="Google Shape;18592;p42"/>
              <p:cNvSpPr/>
              <p:nvPr/>
            </p:nvSpPr>
            <p:spPr>
              <a:xfrm>
                <a:off x="4961250" y="1351375"/>
                <a:ext cx="22625" cy="15450"/>
              </a:xfrm>
              <a:custGeom>
                <a:avLst/>
                <a:gdLst/>
                <a:ahLst/>
                <a:cxnLst/>
                <a:rect l="l" t="t" r="r" b="b"/>
                <a:pathLst>
                  <a:path w="905" h="618" extrusionOk="0">
                    <a:moveTo>
                      <a:pt x="781" y="83"/>
                    </a:moveTo>
                    <a:cubicBezTo>
                      <a:pt x="781" y="42"/>
                      <a:pt x="494" y="1"/>
                      <a:pt x="453" y="1"/>
                    </a:cubicBezTo>
                    <a:cubicBezTo>
                      <a:pt x="83" y="83"/>
                      <a:pt x="1" y="288"/>
                      <a:pt x="247" y="617"/>
                    </a:cubicBezTo>
                    <a:cubicBezTo>
                      <a:pt x="781" y="576"/>
                      <a:pt x="904" y="371"/>
                      <a:pt x="781" y="8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93" name="Google Shape;18593;p42"/>
              <p:cNvSpPr/>
              <p:nvPr/>
            </p:nvSpPr>
            <p:spPr>
              <a:xfrm>
                <a:off x="3740150" y="1325700"/>
                <a:ext cx="25700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453" extrusionOk="0">
                    <a:moveTo>
                      <a:pt x="1028" y="247"/>
                    </a:moveTo>
                    <a:cubicBezTo>
                      <a:pt x="863" y="165"/>
                      <a:pt x="781" y="42"/>
                      <a:pt x="617" y="42"/>
                    </a:cubicBezTo>
                    <a:cubicBezTo>
                      <a:pt x="452" y="1"/>
                      <a:pt x="247" y="42"/>
                      <a:pt x="1" y="83"/>
                    </a:cubicBezTo>
                    <a:cubicBezTo>
                      <a:pt x="452" y="453"/>
                      <a:pt x="452" y="453"/>
                      <a:pt x="1028" y="247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94" name="Google Shape;18594;p42"/>
              <p:cNvSpPr/>
              <p:nvPr/>
            </p:nvSpPr>
            <p:spPr>
              <a:xfrm>
                <a:off x="3925000" y="3114750"/>
                <a:ext cx="29825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193" h="494" extrusionOk="0">
                    <a:moveTo>
                      <a:pt x="1192" y="1"/>
                    </a:moveTo>
                    <a:cubicBezTo>
                      <a:pt x="535" y="1"/>
                      <a:pt x="247" y="288"/>
                      <a:pt x="1" y="494"/>
                    </a:cubicBezTo>
                    <a:cubicBezTo>
                      <a:pt x="371" y="329"/>
                      <a:pt x="781" y="165"/>
                      <a:pt x="1192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95" name="Google Shape;18595;p42"/>
              <p:cNvSpPr/>
              <p:nvPr/>
            </p:nvSpPr>
            <p:spPr>
              <a:xfrm>
                <a:off x="2985300" y="3817225"/>
                <a:ext cx="13375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53" extrusionOk="0">
                    <a:moveTo>
                      <a:pt x="535" y="452"/>
                    </a:moveTo>
                    <a:cubicBezTo>
                      <a:pt x="370" y="288"/>
                      <a:pt x="247" y="165"/>
                      <a:pt x="124" y="0"/>
                    </a:cubicBezTo>
                    <a:cubicBezTo>
                      <a:pt x="1" y="452"/>
                      <a:pt x="1" y="452"/>
                      <a:pt x="535" y="45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96" name="Google Shape;18596;p42"/>
              <p:cNvSpPr/>
              <p:nvPr/>
            </p:nvSpPr>
            <p:spPr>
              <a:xfrm>
                <a:off x="2876450" y="2881625"/>
                <a:ext cx="2157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863" h="576" extrusionOk="0">
                    <a:moveTo>
                      <a:pt x="822" y="206"/>
                    </a:moveTo>
                    <a:cubicBezTo>
                      <a:pt x="822" y="165"/>
                      <a:pt x="575" y="0"/>
                      <a:pt x="452" y="0"/>
                    </a:cubicBezTo>
                    <a:cubicBezTo>
                      <a:pt x="0" y="41"/>
                      <a:pt x="0" y="247"/>
                      <a:pt x="82" y="493"/>
                    </a:cubicBezTo>
                    <a:cubicBezTo>
                      <a:pt x="575" y="576"/>
                      <a:pt x="863" y="576"/>
                      <a:pt x="822" y="206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97" name="Google Shape;18597;p42"/>
              <p:cNvSpPr/>
              <p:nvPr/>
            </p:nvSpPr>
            <p:spPr>
              <a:xfrm>
                <a:off x="4135550" y="1343175"/>
                <a:ext cx="216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864" h="576" extrusionOk="0">
                    <a:moveTo>
                      <a:pt x="0" y="0"/>
                    </a:moveTo>
                    <a:cubicBezTo>
                      <a:pt x="329" y="206"/>
                      <a:pt x="575" y="411"/>
                      <a:pt x="822" y="575"/>
                    </a:cubicBezTo>
                    <a:cubicBezTo>
                      <a:pt x="863" y="124"/>
                      <a:pt x="863" y="124"/>
                      <a:pt x="0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98" name="Google Shape;18598;p42"/>
              <p:cNvSpPr/>
              <p:nvPr/>
            </p:nvSpPr>
            <p:spPr>
              <a:xfrm>
                <a:off x="4308075" y="1644075"/>
                <a:ext cx="288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659" extrusionOk="0">
                    <a:moveTo>
                      <a:pt x="1151" y="617"/>
                    </a:moveTo>
                    <a:cubicBezTo>
                      <a:pt x="822" y="370"/>
                      <a:pt x="617" y="165"/>
                      <a:pt x="412" y="1"/>
                    </a:cubicBezTo>
                    <a:cubicBezTo>
                      <a:pt x="288" y="206"/>
                      <a:pt x="124" y="412"/>
                      <a:pt x="1" y="658"/>
                    </a:cubicBezTo>
                    <a:cubicBezTo>
                      <a:pt x="412" y="658"/>
                      <a:pt x="658" y="658"/>
                      <a:pt x="1151" y="617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99" name="Google Shape;18599;p42"/>
              <p:cNvSpPr/>
              <p:nvPr/>
            </p:nvSpPr>
            <p:spPr>
              <a:xfrm>
                <a:off x="4318350" y="1644075"/>
                <a:ext cx="2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1" h="42" extrusionOk="0">
                    <a:moveTo>
                      <a:pt x="1" y="42"/>
                    </a:moveTo>
                    <a:cubicBezTo>
                      <a:pt x="1" y="1"/>
                      <a:pt x="1" y="1"/>
                      <a:pt x="1" y="42"/>
                    </a:cubicBezTo>
                    <a:lnTo>
                      <a:pt x="1" y="42"/>
                    </a:lnTo>
                    <a:cubicBezTo>
                      <a:pt x="1" y="1"/>
                      <a:pt x="1" y="1"/>
                      <a:pt x="1" y="42"/>
                    </a:cubicBezTo>
                    <a:cubicBezTo>
                      <a:pt x="1" y="1"/>
                      <a:pt x="1" y="1"/>
                      <a:pt x="1" y="42"/>
                    </a:cubicBezTo>
                    <a:cubicBezTo>
                      <a:pt x="1" y="1"/>
                      <a:pt x="1" y="1"/>
                      <a:pt x="1" y="4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00" name="Google Shape;18600;p42"/>
              <p:cNvSpPr/>
              <p:nvPr/>
            </p:nvSpPr>
            <p:spPr>
              <a:xfrm>
                <a:off x="3724750" y="1037125"/>
                <a:ext cx="14400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576" h="740" extrusionOk="0">
                    <a:moveTo>
                      <a:pt x="247" y="0"/>
                    </a:moveTo>
                    <a:cubicBezTo>
                      <a:pt x="0" y="411"/>
                      <a:pt x="0" y="411"/>
                      <a:pt x="329" y="740"/>
                    </a:cubicBezTo>
                    <a:cubicBezTo>
                      <a:pt x="575" y="329"/>
                      <a:pt x="575" y="329"/>
                      <a:pt x="247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01" name="Google Shape;18601;p42"/>
              <p:cNvSpPr/>
              <p:nvPr/>
            </p:nvSpPr>
            <p:spPr>
              <a:xfrm>
                <a:off x="1535175" y="5013675"/>
                <a:ext cx="16475" cy="33925"/>
              </a:xfrm>
              <a:custGeom>
                <a:avLst/>
                <a:gdLst/>
                <a:ahLst/>
                <a:cxnLst/>
                <a:rect l="l" t="t" r="r" b="b"/>
                <a:pathLst>
                  <a:path w="659" h="1357" extrusionOk="0">
                    <a:moveTo>
                      <a:pt x="288" y="1"/>
                    </a:moveTo>
                    <a:cubicBezTo>
                      <a:pt x="1" y="617"/>
                      <a:pt x="124" y="946"/>
                      <a:pt x="412" y="1356"/>
                    </a:cubicBezTo>
                    <a:cubicBezTo>
                      <a:pt x="617" y="658"/>
                      <a:pt x="658" y="247"/>
                      <a:pt x="288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02" name="Google Shape;18602;p42"/>
              <p:cNvSpPr/>
              <p:nvPr/>
            </p:nvSpPr>
            <p:spPr>
              <a:xfrm>
                <a:off x="3029475" y="2881625"/>
                <a:ext cx="15425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58" extrusionOk="0">
                    <a:moveTo>
                      <a:pt x="616" y="493"/>
                    </a:moveTo>
                    <a:cubicBezTo>
                      <a:pt x="616" y="411"/>
                      <a:pt x="452" y="247"/>
                      <a:pt x="288" y="0"/>
                    </a:cubicBezTo>
                    <a:cubicBezTo>
                      <a:pt x="123" y="206"/>
                      <a:pt x="0" y="288"/>
                      <a:pt x="41" y="411"/>
                    </a:cubicBezTo>
                    <a:cubicBezTo>
                      <a:pt x="41" y="493"/>
                      <a:pt x="206" y="617"/>
                      <a:pt x="288" y="658"/>
                    </a:cubicBezTo>
                    <a:cubicBezTo>
                      <a:pt x="411" y="658"/>
                      <a:pt x="616" y="617"/>
                      <a:pt x="616" y="49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03" name="Google Shape;18603;p42"/>
              <p:cNvSpPr/>
              <p:nvPr/>
            </p:nvSpPr>
            <p:spPr>
              <a:xfrm>
                <a:off x="4737375" y="1388350"/>
                <a:ext cx="205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82" extrusionOk="0">
                    <a:moveTo>
                      <a:pt x="0" y="1"/>
                    </a:moveTo>
                    <a:lnTo>
                      <a:pt x="616" y="781"/>
                    </a:lnTo>
                    <a:cubicBezTo>
                      <a:pt x="822" y="165"/>
                      <a:pt x="822" y="165"/>
                      <a:pt x="0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04" name="Google Shape;18604;p42"/>
              <p:cNvSpPr/>
              <p:nvPr/>
            </p:nvSpPr>
            <p:spPr>
              <a:xfrm>
                <a:off x="5391575" y="1347275"/>
                <a:ext cx="26725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330" extrusionOk="0">
                    <a:moveTo>
                      <a:pt x="206" y="42"/>
                    </a:moveTo>
                    <a:cubicBezTo>
                      <a:pt x="123" y="42"/>
                      <a:pt x="82" y="165"/>
                      <a:pt x="0" y="329"/>
                    </a:cubicBezTo>
                    <a:cubicBezTo>
                      <a:pt x="452" y="329"/>
                      <a:pt x="740" y="247"/>
                      <a:pt x="1068" y="247"/>
                    </a:cubicBezTo>
                    <a:lnTo>
                      <a:pt x="1068" y="1"/>
                    </a:lnTo>
                    <a:cubicBezTo>
                      <a:pt x="740" y="42"/>
                      <a:pt x="493" y="42"/>
                      <a:pt x="206" y="4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05" name="Google Shape;18605;p42"/>
              <p:cNvSpPr/>
              <p:nvPr/>
            </p:nvSpPr>
            <p:spPr>
              <a:xfrm>
                <a:off x="3799725" y="2041525"/>
                <a:ext cx="2877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987" extrusionOk="0">
                    <a:moveTo>
                      <a:pt x="1109" y="412"/>
                    </a:moveTo>
                    <a:cubicBezTo>
                      <a:pt x="1150" y="329"/>
                      <a:pt x="1109" y="165"/>
                      <a:pt x="1068" y="1"/>
                    </a:cubicBezTo>
                    <a:cubicBezTo>
                      <a:pt x="288" y="1"/>
                      <a:pt x="0" y="206"/>
                      <a:pt x="288" y="987"/>
                    </a:cubicBezTo>
                    <a:cubicBezTo>
                      <a:pt x="699" y="740"/>
                      <a:pt x="945" y="576"/>
                      <a:pt x="1109" y="41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06" name="Google Shape;18606;p42"/>
              <p:cNvSpPr/>
              <p:nvPr/>
            </p:nvSpPr>
            <p:spPr>
              <a:xfrm>
                <a:off x="4636725" y="1044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07" name="Google Shape;18607;p42"/>
              <p:cNvSpPr/>
              <p:nvPr/>
            </p:nvSpPr>
            <p:spPr>
              <a:xfrm>
                <a:off x="4636725" y="1042250"/>
                <a:ext cx="2570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617" extrusionOk="0">
                    <a:moveTo>
                      <a:pt x="0" y="83"/>
                    </a:moveTo>
                    <a:cubicBezTo>
                      <a:pt x="288" y="288"/>
                      <a:pt x="411" y="617"/>
                      <a:pt x="945" y="617"/>
                    </a:cubicBezTo>
                    <a:cubicBezTo>
                      <a:pt x="1027" y="83"/>
                      <a:pt x="658" y="1"/>
                      <a:pt x="0" y="8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08" name="Google Shape;18608;p42"/>
              <p:cNvSpPr/>
              <p:nvPr/>
            </p:nvSpPr>
            <p:spPr>
              <a:xfrm>
                <a:off x="3210225" y="3430050"/>
                <a:ext cx="2262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905" h="740" extrusionOk="0">
                    <a:moveTo>
                      <a:pt x="0" y="534"/>
                    </a:moveTo>
                    <a:cubicBezTo>
                      <a:pt x="82" y="616"/>
                      <a:pt x="206" y="657"/>
                      <a:pt x="288" y="740"/>
                    </a:cubicBezTo>
                    <a:lnTo>
                      <a:pt x="904" y="123"/>
                    </a:lnTo>
                    <a:cubicBezTo>
                      <a:pt x="822" y="82"/>
                      <a:pt x="699" y="41"/>
                      <a:pt x="658" y="0"/>
                    </a:cubicBezTo>
                    <a:cubicBezTo>
                      <a:pt x="452" y="206"/>
                      <a:pt x="247" y="329"/>
                      <a:pt x="0" y="534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09" name="Google Shape;18609;p42"/>
              <p:cNvSpPr/>
              <p:nvPr/>
            </p:nvSpPr>
            <p:spPr>
              <a:xfrm>
                <a:off x="5763350" y="1141875"/>
                <a:ext cx="25700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248" extrusionOk="0">
                    <a:moveTo>
                      <a:pt x="0" y="247"/>
                    </a:moveTo>
                    <a:lnTo>
                      <a:pt x="1027" y="247"/>
                    </a:lnTo>
                    <a:cubicBezTo>
                      <a:pt x="1027" y="165"/>
                      <a:pt x="986" y="124"/>
                      <a:pt x="986" y="1"/>
                    </a:cubicBezTo>
                    <a:cubicBezTo>
                      <a:pt x="657" y="1"/>
                      <a:pt x="288" y="42"/>
                      <a:pt x="0" y="4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10" name="Google Shape;18610;p42"/>
              <p:cNvSpPr/>
              <p:nvPr/>
            </p:nvSpPr>
            <p:spPr>
              <a:xfrm>
                <a:off x="3247200" y="1882350"/>
                <a:ext cx="35950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371" extrusionOk="0">
                    <a:moveTo>
                      <a:pt x="0" y="370"/>
                    </a:moveTo>
                    <a:lnTo>
                      <a:pt x="1438" y="370"/>
                    </a:lnTo>
                    <a:lnTo>
                      <a:pt x="1438" y="165"/>
                    </a:lnTo>
                    <a:cubicBezTo>
                      <a:pt x="986" y="124"/>
                      <a:pt x="575" y="0"/>
                      <a:pt x="0" y="37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11" name="Google Shape;18611;p42"/>
              <p:cNvSpPr/>
              <p:nvPr/>
            </p:nvSpPr>
            <p:spPr>
              <a:xfrm>
                <a:off x="4192025" y="1871050"/>
                <a:ext cx="21600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864" h="206" extrusionOk="0">
                    <a:moveTo>
                      <a:pt x="863" y="0"/>
                    </a:moveTo>
                    <a:cubicBezTo>
                      <a:pt x="576" y="0"/>
                      <a:pt x="329" y="0"/>
                      <a:pt x="1" y="42"/>
                    </a:cubicBezTo>
                    <a:lnTo>
                      <a:pt x="1" y="206"/>
                    </a:lnTo>
                    <a:lnTo>
                      <a:pt x="863" y="206"/>
                    </a:ln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12" name="Google Shape;18612;p42"/>
              <p:cNvSpPr/>
              <p:nvPr/>
            </p:nvSpPr>
            <p:spPr>
              <a:xfrm>
                <a:off x="3127025" y="1745750"/>
                <a:ext cx="2570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617" extrusionOk="0">
                    <a:moveTo>
                      <a:pt x="822" y="1"/>
                    </a:moveTo>
                    <a:cubicBezTo>
                      <a:pt x="535" y="124"/>
                      <a:pt x="288" y="247"/>
                      <a:pt x="1" y="412"/>
                    </a:cubicBezTo>
                    <a:cubicBezTo>
                      <a:pt x="83" y="453"/>
                      <a:pt x="206" y="617"/>
                      <a:pt x="206" y="617"/>
                    </a:cubicBezTo>
                    <a:cubicBezTo>
                      <a:pt x="453" y="494"/>
                      <a:pt x="699" y="329"/>
                      <a:pt x="1028" y="247"/>
                    </a:cubicBezTo>
                    <a:cubicBezTo>
                      <a:pt x="946" y="124"/>
                      <a:pt x="905" y="42"/>
                      <a:pt x="822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13" name="Google Shape;18613;p42"/>
              <p:cNvSpPr/>
              <p:nvPr/>
            </p:nvSpPr>
            <p:spPr>
              <a:xfrm>
                <a:off x="3650800" y="1729325"/>
                <a:ext cx="20575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823" h="453" extrusionOk="0">
                    <a:moveTo>
                      <a:pt x="83" y="452"/>
                    </a:moveTo>
                    <a:cubicBezTo>
                      <a:pt x="329" y="370"/>
                      <a:pt x="535" y="329"/>
                      <a:pt x="822" y="247"/>
                    </a:cubicBezTo>
                    <a:cubicBezTo>
                      <a:pt x="822" y="247"/>
                      <a:pt x="740" y="0"/>
                      <a:pt x="699" y="0"/>
                    </a:cubicBezTo>
                    <a:cubicBezTo>
                      <a:pt x="452" y="0"/>
                      <a:pt x="247" y="83"/>
                      <a:pt x="1" y="124"/>
                    </a:cubicBezTo>
                    <a:cubicBezTo>
                      <a:pt x="42" y="288"/>
                      <a:pt x="42" y="370"/>
                      <a:pt x="83" y="45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14" name="Google Shape;18614;p42"/>
              <p:cNvSpPr/>
              <p:nvPr/>
            </p:nvSpPr>
            <p:spPr>
              <a:xfrm>
                <a:off x="3981500" y="1700575"/>
                <a:ext cx="3390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617" extrusionOk="0">
                    <a:moveTo>
                      <a:pt x="1233" y="0"/>
                    </a:moveTo>
                    <a:cubicBezTo>
                      <a:pt x="863" y="82"/>
                      <a:pt x="329" y="0"/>
                      <a:pt x="0" y="616"/>
                    </a:cubicBezTo>
                    <a:cubicBezTo>
                      <a:pt x="617" y="452"/>
                      <a:pt x="986" y="288"/>
                      <a:pt x="1356" y="206"/>
                    </a:cubicBezTo>
                    <a:cubicBezTo>
                      <a:pt x="1274" y="165"/>
                      <a:pt x="1233" y="41"/>
                      <a:pt x="1233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15" name="Google Shape;18615;p42"/>
              <p:cNvSpPr/>
              <p:nvPr/>
            </p:nvSpPr>
            <p:spPr>
              <a:xfrm>
                <a:off x="3782250" y="540050"/>
                <a:ext cx="19550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782" h="987" extrusionOk="0">
                    <a:moveTo>
                      <a:pt x="535" y="986"/>
                    </a:moveTo>
                    <a:cubicBezTo>
                      <a:pt x="576" y="699"/>
                      <a:pt x="699" y="452"/>
                      <a:pt x="781" y="1"/>
                    </a:cubicBezTo>
                    <a:cubicBezTo>
                      <a:pt x="1" y="576"/>
                      <a:pt x="1" y="576"/>
                      <a:pt x="535" y="986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16" name="Google Shape;18616;p42"/>
              <p:cNvSpPr/>
              <p:nvPr/>
            </p:nvSpPr>
            <p:spPr>
              <a:xfrm>
                <a:off x="3795600" y="564700"/>
                <a:ext cx="1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2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42" y="0"/>
                      <a:pt x="1" y="0"/>
                    </a:cubicBezTo>
                    <a:cubicBezTo>
                      <a:pt x="42" y="0"/>
                      <a:pt x="42" y="0"/>
                      <a:pt x="1" y="0"/>
                    </a:cubicBezTo>
                    <a:cubicBezTo>
                      <a:pt x="42" y="0"/>
                      <a:pt x="42" y="0"/>
                      <a:pt x="1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17" name="Google Shape;18617;p42"/>
              <p:cNvSpPr/>
              <p:nvPr/>
            </p:nvSpPr>
            <p:spPr>
              <a:xfrm>
                <a:off x="3641550" y="518475"/>
                <a:ext cx="25700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412" extrusionOk="0">
                    <a:moveTo>
                      <a:pt x="905" y="1"/>
                    </a:moveTo>
                    <a:lnTo>
                      <a:pt x="1" y="124"/>
                    </a:lnTo>
                    <a:cubicBezTo>
                      <a:pt x="42" y="247"/>
                      <a:pt x="42" y="288"/>
                      <a:pt x="83" y="412"/>
                    </a:cubicBezTo>
                    <a:cubicBezTo>
                      <a:pt x="412" y="330"/>
                      <a:pt x="699" y="288"/>
                      <a:pt x="1028" y="288"/>
                    </a:cubicBezTo>
                    <a:cubicBezTo>
                      <a:pt x="987" y="206"/>
                      <a:pt x="905" y="83"/>
                      <a:pt x="905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18" name="Google Shape;18618;p42"/>
              <p:cNvSpPr/>
              <p:nvPr/>
            </p:nvSpPr>
            <p:spPr>
              <a:xfrm>
                <a:off x="5229300" y="1846400"/>
                <a:ext cx="21600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864" h="535" extrusionOk="0">
                    <a:moveTo>
                      <a:pt x="411" y="535"/>
                    </a:moveTo>
                    <a:cubicBezTo>
                      <a:pt x="576" y="494"/>
                      <a:pt x="740" y="370"/>
                      <a:pt x="822" y="288"/>
                    </a:cubicBezTo>
                    <a:cubicBezTo>
                      <a:pt x="863" y="206"/>
                      <a:pt x="617" y="1"/>
                      <a:pt x="576" y="83"/>
                    </a:cubicBezTo>
                    <a:cubicBezTo>
                      <a:pt x="411" y="124"/>
                      <a:pt x="247" y="206"/>
                      <a:pt x="1" y="329"/>
                    </a:cubicBezTo>
                    <a:cubicBezTo>
                      <a:pt x="165" y="411"/>
                      <a:pt x="329" y="535"/>
                      <a:pt x="411" y="535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19" name="Google Shape;18619;p42"/>
              <p:cNvSpPr/>
              <p:nvPr/>
            </p:nvSpPr>
            <p:spPr>
              <a:xfrm>
                <a:off x="3208175" y="930325"/>
                <a:ext cx="1235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94" extrusionOk="0">
                    <a:moveTo>
                      <a:pt x="452" y="247"/>
                    </a:moveTo>
                    <a:cubicBezTo>
                      <a:pt x="329" y="164"/>
                      <a:pt x="164" y="82"/>
                      <a:pt x="0" y="0"/>
                    </a:cubicBezTo>
                    <a:cubicBezTo>
                      <a:pt x="0" y="164"/>
                      <a:pt x="82" y="370"/>
                      <a:pt x="82" y="493"/>
                    </a:cubicBezTo>
                    <a:cubicBezTo>
                      <a:pt x="370" y="452"/>
                      <a:pt x="493" y="370"/>
                      <a:pt x="452" y="247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20" name="Google Shape;18620;p42"/>
              <p:cNvSpPr/>
              <p:nvPr/>
            </p:nvSpPr>
            <p:spPr>
              <a:xfrm>
                <a:off x="2584775" y="2419475"/>
                <a:ext cx="24675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987" h="658" extrusionOk="0">
                    <a:moveTo>
                      <a:pt x="740" y="0"/>
                    </a:moveTo>
                    <a:cubicBezTo>
                      <a:pt x="452" y="165"/>
                      <a:pt x="247" y="247"/>
                      <a:pt x="1" y="411"/>
                    </a:cubicBezTo>
                    <a:cubicBezTo>
                      <a:pt x="124" y="493"/>
                      <a:pt x="206" y="575"/>
                      <a:pt x="288" y="658"/>
                    </a:cubicBezTo>
                    <a:cubicBezTo>
                      <a:pt x="535" y="493"/>
                      <a:pt x="699" y="370"/>
                      <a:pt x="987" y="206"/>
                    </a:cubicBezTo>
                    <a:cubicBezTo>
                      <a:pt x="863" y="82"/>
                      <a:pt x="822" y="41"/>
                      <a:pt x="740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21" name="Google Shape;18621;p42"/>
              <p:cNvSpPr/>
              <p:nvPr/>
            </p:nvSpPr>
            <p:spPr>
              <a:xfrm>
                <a:off x="2947300" y="3371500"/>
                <a:ext cx="23650" cy="28775"/>
              </a:xfrm>
              <a:custGeom>
                <a:avLst/>
                <a:gdLst/>
                <a:ahLst/>
                <a:cxnLst/>
                <a:rect l="l" t="t" r="r" b="b"/>
                <a:pathLst>
                  <a:path w="946" h="1151" extrusionOk="0">
                    <a:moveTo>
                      <a:pt x="453" y="1151"/>
                    </a:moveTo>
                    <a:cubicBezTo>
                      <a:pt x="658" y="740"/>
                      <a:pt x="822" y="494"/>
                      <a:pt x="946" y="165"/>
                    </a:cubicBezTo>
                    <a:lnTo>
                      <a:pt x="494" y="1"/>
                    </a:lnTo>
                    <a:cubicBezTo>
                      <a:pt x="329" y="288"/>
                      <a:pt x="124" y="535"/>
                      <a:pt x="42" y="781"/>
                    </a:cubicBezTo>
                    <a:cubicBezTo>
                      <a:pt x="1" y="822"/>
                      <a:pt x="206" y="987"/>
                      <a:pt x="453" y="115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22" name="Google Shape;18622;p42"/>
              <p:cNvSpPr/>
              <p:nvPr/>
            </p:nvSpPr>
            <p:spPr>
              <a:xfrm>
                <a:off x="3592275" y="531825"/>
                <a:ext cx="19525" cy="15450"/>
              </a:xfrm>
              <a:custGeom>
                <a:avLst/>
                <a:gdLst/>
                <a:ahLst/>
                <a:cxnLst/>
                <a:rect l="l" t="t" r="r" b="b"/>
                <a:pathLst>
                  <a:path w="781" h="618" extrusionOk="0">
                    <a:moveTo>
                      <a:pt x="781" y="165"/>
                    </a:moveTo>
                    <a:lnTo>
                      <a:pt x="493" y="1"/>
                    </a:lnTo>
                    <a:cubicBezTo>
                      <a:pt x="329" y="165"/>
                      <a:pt x="164" y="371"/>
                      <a:pt x="0" y="535"/>
                    </a:cubicBezTo>
                    <a:cubicBezTo>
                      <a:pt x="123" y="576"/>
                      <a:pt x="164" y="576"/>
                      <a:pt x="288" y="617"/>
                    </a:cubicBezTo>
                    <a:cubicBezTo>
                      <a:pt x="411" y="494"/>
                      <a:pt x="575" y="330"/>
                      <a:pt x="781" y="165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23" name="Google Shape;18623;p42"/>
              <p:cNvSpPr/>
              <p:nvPr/>
            </p:nvSpPr>
            <p:spPr>
              <a:xfrm>
                <a:off x="5084500" y="16286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24" name="Google Shape;18624;p42"/>
              <p:cNvSpPr/>
              <p:nvPr/>
            </p:nvSpPr>
            <p:spPr>
              <a:xfrm>
                <a:off x="5069100" y="1614300"/>
                <a:ext cx="2775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576" extrusionOk="0">
                    <a:moveTo>
                      <a:pt x="904" y="0"/>
                    </a:moveTo>
                    <a:cubicBezTo>
                      <a:pt x="616" y="165"/>
                      <a:pt x="288" y="329"/>
                      <a:pt x="0" y="411"/>
                    </a:cubicBezTo>
                    <a:cubicBezTo>
                      <a:pt x="41" y="452"/>
                      <a:pt x="41" y="534"/>
                      <a:pt x="82" y="576"/>
                    </a:cubicBezTo>
                    <a:cubicBezTo>
                      <a:pt x="288" y="576"/>
                      <a:pt x="452" y="576"/>
                      <a:pt x="657" y="534"/>
                    </a:cubicBezTo>
                    <a:cubicBezTo>
                      <a:pt x="822" y="370"/>
                      <a:pt x="986" y="247"/>
                      <a:pt x="1109" y="124"/>
                    </a:cubicBezTo>
                    <a:cubicBezTo>
                      <a:pt x="1027" y="124"/>
                      <a:pt x="986" y="42"/>
                      <a:pt x="904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25" name="Google Shape;18625;p42"/>
              <p:cNvSpPr/>
              <p:nvPr/>
            </p:nvSpPr>
            <p:spPr>
              <a:xfrm>
                <a:off x="2893900" y="2625900"/>
                <a:ext cx="339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576" extrusionOk="0">
                    <a:moveTo>
                      <a:pt x="1" y="165"/>
                    </a:moveTo>
                    <a:cubicBezTo>
                      <a:pt x="576" y="329"/>
                      <a:pt x="904" y="411"/>
                      <a:pt x="1356" y="576"/>
                    </a:cubicBezTo>
                    <a:cubicBezTo>
                      <a:pt x="1110" y="42"/>
                      <a:pt x="781" y="0"/>
                      <a:pt x="1" y="165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26" name="Google Shape;18626;p42"/>
              <p:cNvSpPr/>
              <p:nvPr/>
            </p:nvSpPr>
            <p:spPr>
              <a:xfrm>
                <a:off x="4644950" y="557500"/>
                <a:ext cx="18500" cy="1545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18" extrusionOk="0">
                    <a:moveTo>
                      <a:pt x="370" y="1"/>
                    </a:moveTo>
                    <a:cubicBezTo>
                      <a:pt x="205" y="165"/>
                      <a:pt x="123" y="330"/>
                      <a:pt x="0" y="535"/>
                    </a:cubicBezTo>
                    <a:cubicBezTo>
                      <a:pt x="123" y="576"/>
                      <a:pt x="288" y="576"/>
                      <a:pt x="370" y="617"/>
                    </a:cubicBezTo>
                    <a:cubicBezTo>
                      <a:pt x="493" y="453"/>
                      <a:pt x="575" y="330"/>
                      <a:pt x="739" y="124"/>
                    </a:cubicBezTo>
                    <a:cubicBezTo>
                      <a:pt x="616" y="83"/>
                      <a:pt x="411" y="1"/>
                      <a:pt x="370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27" name="Google Shape;18627;p42"/>
              <p:cNvSpPr/>
              <p:nvPr/>
            </p:nvSpPr>
            <p:spPr>
              <a:xfrm>
                <a:off x="3242050" y="1418150"/>
                <a:ext cx="13375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658" extrusionOk="0">
                    <a:moveTo>
                      <a:pt x="1" y="616"/>
                    </a:moveTo>
                    <a:cubicBezTo>
                      <a:pt x="165" y="616"/>
                      <a:pt x="329" y="616"/>
                      <a:pt x="453" y="657"/>
                    </a:cubicBezTo>
                    <a:cubicBezTo>
                      <a:pt x="453" y="452"/>
                      <a:pt x="535" y="247"/>
                      <a:pt x="535" y="0"/>
                    </a:cubicBezTo>
                    <a:lnTo>
                      <a:pt x="124" y="0"/>
                    </a:lnTo>
                    <a:cubicBezTo>
                      <a:pt x="124" y="206"/>
                      <a:pt x="42" y="411"/>
                      <a:pt x="1" y="616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28" name="Google Shape;18628;p42"/>
              <p:cNvSpPr/>
              <p:nvPr/>
            </p:nvSpPr>
            <p:spPr>
              <a:xfrm>
                <a:off x="4627475" y="1681050"/>
                <a:ext cx="24675" cy="23650"/>
              </a:xfrm>
              <a:custGeom>
                <a:avLst/>
                <a:gdLst/>
                <a:ahLst/>
                <a:cxnLst/>
                <a:rect l="l" t="t" r="r" b="b"/>
                <a:pathLst>
                  <a:path w="987" h="946" extrusionOk="0">
                    <a:moveTo>
                      <a:pt x="453" y="1"/>
                    </a:moveTo>
                    <a:cubicBezTo>
                      <a:pt x="288" y="124"/>
                      <a:pt x="1" y="206"/>
                      <a:pt x="1" y="329"/>
                    </a:cubicBezTo>
                    <a:cubicBezTo>
                      <a:pt x="1" y="453"/>
                      <a:pt x="206" y="617"/>
                      <a:pt x="453" y="946"/>
                    </a:cubicBezTo>
                    <a:cubicBezTo>
                      <a:pt x="699" y="740"/>
                      <a:pt x="987" y="576"/>
                      <a:pt x="904" y="453"/>
                    </a:cubicBezTo>
                    <a:cubicBezTo>
                      <a:pt x="863" y="247"/>
                      <a:pt x="617" y="165"/>
                      <a:pt x="453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29" name="Google Shape;18629;p42"/>
              <p:cNvSpPr/>
              <p:nvPr/>
            </p:nvSpPr>
            <p:spPr>
              <a:xfrm>
                <a:off x="4847250" y="1165500"/>
                <a:ext cx="1750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658" extrusionOk="0">
                    <a:moveTo>
                      <a:pt x="699" y="658"/>
                    </a:moveTo>
                    <a:cubicBezTo>
                      <a:pt x="658" y="411"/>
                      <a:pt x="535" y="165"/>
                      <a:pt x="494" y="0"/>
                    </a:cubicBezTo>
                    <a:cubicBezTo>
                      <a:pt x="1" y="288"/>
                      <a:pt x="42" y="493"/>
                      <a:pt x="699" y="658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30" name="Google Shape;18630;p42"/>
              <p:cNvSpPr/>
              <p:nvPr/>
            </p:nvSpPr>
            <p:spPr>
              <a:xfrm>
                <a:off x="2532400" y="891275"/>
                <a:ext cx="26725" cy="15450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618" extrusionOk="0">
                    <a:moveTo>
                      <a:pt x="1069" y="289"/>
                    </a:moveTo>
                    <a:cubicBezTo>
                      <a:pt x="617" y="165"/>
                      <a:pt x="288" y="83"/>
                      <a:pt x="1" y="1"/>
                    </a:cubicBezTo>
                    <a:cubicBezTo>
                      <a:pt x="206" y="494"/>
                      <a:pt x="452" y="617"/>
                      <a:pt x="1069" y="289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31" name="Google Shape;18631;p42"/>
              <p:cNvSpPr/>
              <p:nvPr/>
            </p:nvSpPr>
            <p:spPr>
              <a:xfrm>
                <a:off x="4691150" y="1073075"/>
                <a:ext cx="154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1" y="329"/>
                    </a:moveTo>
                    <a:cubicBezTo>
                      <a:pt x="1" y="452"/>
                      <a:pt x="165" y="534"/>
                      <a:pt x="206" y="616"/>
                    </a:cubicBezTo>
                    <a:cubicBezTo>
                      <a:pt x="370" y="534"/>
                      <a:pt x="535" y="493"/>
                      <a:pt x="576" y="411"/>
                    </a:cubicBezTo>
                    <a:cubicBezTo>
                      <a:pt x="617" y="288"/>
                      <a:pt x="453" y="165"/>
                      <a:pt x="370" y="0"/>
                    </a:cubicBezTo>
                    <a:cubicBezTo>
                      <a:pt x="165" y="206"/>
                      <a:pt x="1" y="247"/>
                      <a:pt x="1" y="329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32" name="Google Shape;18632;p42"/>
              <p:cNvSpPr/>
              <p:nvPr/>
            </p:nvSpPr>
            <p:spPr>
              <a:xfrm>
                <a:off x="5722250" y="1422250"/>
                <a:ext cx="13375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823" extrusionOk="0">
                    <a:moveTo>
                      <a:pt x="1" y="534"/>
                    </a:moveTo>
                    <a:cubicBezTo>
                      <a:pt x="1" y="617"/>
                      <a:pt x="124" y="658"/>
                      <a:pt x="330" y="822"/>
                    </a:cubicBezTo>
                    <a:cubicBezTo>
                      <a:pt x="412" y="493"/>
                      <a:pt x="453" y="247"/>
                      <a:pt x="535" y="42"/>
                    </a:cubicBezTo>
                    <a:cubicBezTo>
                      <a:pt x="453" y="42"/>
                      <a:pt x="371" y="0"/>
                      <a:pt x="330" y="0"/>
                    </a:cubicBezTo>
                    <a:cubicBezTo>
                      <a:pt x="206" y="206"/>
                      <a:pt x="124" y="329"/>
                      <a:pt x="1" y="534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33" name="Google Shape;18633;p42"/>
              <p:cNvSpPr/>
              <p:nvPr/>
            </p:nvSpPr>
            <p:spPr>
              <a:xfrm>
                <a:off x="3560425" y="937500"/>
                <a:ext cx="1542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35" extrusionOk="0">
                    <a:moveTo>
                      <a:pt x="370" y="1"/>
                    </a:moveTo>
                    <a:cubicBezTo>
                      <a:pt x="247" y="83"/>
                      <a:pt x="165" y="124"/>
                      <a:pt x="1" y="124"/>
                    </a:cubicBezTo>
                    <a:lnTo>
                      <a:pt x="411" y="535"/>
                    </a:lnTo>
                    <a:cubicBezTo>
                      <a:pt x="411" y="535"/>
                      <a:pt x="617" y="494"/>
                      <a:pt x="617" y="411"/>
                    </a:cubicBezTo>
                    <a:cubicBezTo>
                      <a:pt x="576" y="288"/>
                      <a:pt x="452" y="124"/>
                      <a:pt x="370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34" name="Google Shape;18634;p42"/>
              <p:cNvSpPr/>
              <p:nvPr/>
            </p:nvSpPr>
            <p:spPr>
              <a:xfrm>
                <a:off x="3923975" y="978575"/>
                <a:ext cx="20575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700" extrusionOk="0">
                    <a:moveTo>
                      <a:pt x="1" y="576"/>
                    </a:moveTo>
                    <a:cubicBezTo>
                      <a:pt x="83" y="617"/>
                      <a:pt x="165" y="617"/>
                      <a:pt x="247" y="699"/>
                    </a:cubicBezTo>
                    <a:cubicBezTo>
                      <a:pt x="453" y="535"/>
                      <a:pt x="617" y="329"/>
                      <a:pt x="822" y="165"/>
                    </a:cubicBezTo>
                    <a:cubicBezTo>
                      <a:pt x="699" y="124"/>
                      <a:pt x="617" y="83"/>
                      <a:pt x="576" y="1"/>
                    </a:cubicBezTo>
                    <a:cubicBezTo>
                      <a:pt x="371" y="206"/>
                      <a:pt x="206" y="412"/>
                      <a:pt x="1" y="576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35" name="Google Shape;18635;p42"/>
              <p:cNvSpPr/>
              <p:nvPr/>
            </p:nvSpPr>
            <p:spPr>
              <a:xfrm>
                <a:off x="3797675" y="1655375"/>
                <a:ext cx="503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576" extrusionOk="0">
                    <a:moveTo>
                      <a:pt x="2013" y="1"/>
                    </a:moveTo>
                    <a:cubicBezTo>
                      <a:pt x="1438" y="165"/>
                      <a:pt x="822" y="329"/>
                      <a:pt x="0" y="535"/>
                    </a:cubicBezTo>
                    <a:cubicBezTo>
                      <a:pt x="1027" y="576"/>
                      <a:pt x="1602" y="370"/>
                      <a:pt x="2013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36" name="Google Shape;18636;p42"/>
              <p:cNvSpPr/>
              <p:nvPr/>
            </p:nvSpPr>
            <p:spPr>
              <a:xfrm>
                <a:off x="3847975" y="1654350"/>
                <a:ext cx="107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42" extrusionOk="0">
                    <a:moveTo>
                      <a:pt x="1" y="42"/>
                    </a:moveTo>
                    <a:lnTo>
                      <a:pt x="42" y="42"/>
                    </a:lnTo>
                    <a:lnTo>
                      <a:pt x="1" y="42"/>
                    </a:lnTo>
                    <a:cubicBezTo>
                      <a:pt x="42" y="1"/>
                      <a:pt x="1" y="1"/>
                      <a:pt x="1" y="4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37" name="Google Shape;18637;p42"/>
              <p:cNvSpPr/>
              <p:nvPr/>
            </p:nvSpPr>
            <p:spPr>
              <a:xfrm>
                <a:off x="3669300" y="1001175"/>
                <a:ext cx="1645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58" h="658" extrusionOk="0">
                    <a:moveTo>
                      <a:pt x="329" y="658"/>
                    </a:moveTo>
                    <a:cubicBezTo>
                      <a:pt x="411" y="452"/>
                      <a:pt x="575" y="247"/>
                      <a:pt x="657" y="83"/>
                    </a:cubicBezTo>
                    <a:cubicBezTo>
                      <a:pt x="575" y="42"/>
                      <a:pt x="452" y="42"/>
                      <a:pt x="370" y="1"/>
                    </a:cubicBezTo>
                    <a:cubicBezTo>
                      <a:pt x="288" y="206"/>
                      <a:pt x="123" y="411"/>
                      <a:pt x="0" y="535"/>
                    </a:cubicBezTo>
                    <a:cubicBezTo>
                      <a:pt x="123" y="617"/>
                      <a:pt x="205" y="617"/>
                      <a:pt x="329" y="658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38" name="Google Shape;18638;p42"/>
              <p:cNvSpPr/>
              <p:nvPr/>
            </p:nvSpPr>
            <p:spPr>
              <a:xfrm>
                <a:off x="6077600" y="3812100"/>
                <a:ext cx="20575" cy="19525"/>
              </a:xfrm>
              <a:custGeom>
                <a:avLst/>
                <a:gdLst/>
                <a:ahLst/>
                <a:cxnLst/>
                <a:rect l="l" t="t" r="r" b="b"/>
                <a:pathLst>
                  <a:path w="823" h="781" extrusionOk="0">
                    <a:moveTo>
                      <a:pt x="370" y="739"/>
                    </a:moveTo>
                    <a:cubicBezTo>
                      <a:pt x="411" y="781"/>
                      <a:pt x="535" y="739"/>
                      <a:pt x="617" y="739"/>
                    </a:cubicBezTo>
                    <a:cubicBezTo>
                      <a:pt x="699" y="534"/>
                      <a:pt x="740" y="370"/>
                      <a:pt x="822" y="0"/>
                    </a:cubicBezTo>
                    <a:cubicBezTo>
                      <a:pt x="165" y="247"/>
                      <a:pt x="1" y="411"/>
                      <a:pt x="370" y="739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39" name="Google Shape;18639;p42"/>
              <p:cNvSpPr/>
              <p:nvPr/>
            </p:nvSpPr>
            <p:spPr>
              <a:xfrm>
                <a:off x="3674425" y="3496800"/>
                <a:ext cx="1235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1028" extrusionOk="0">
                    <a:moveTo>
                      <a:pt x="493" y="945"/>
                    </a:moveTo>
                    <a:cubicBezTo>
                      <a:pt x="411" y="658"/>
                      <a:pt x="329" y="288"/>
                      <a:pt x="288" y="0"/>
                    </a:cubicBezTo>
                    <a:lnTo>
                      <a:pt x="0" y="0"/>
                    </a:lnTo>
                    <a:cubicBezTo>
                      <a:pt x="83" y="329"/>
                      <a:pt x="124" y="658"/>
                      <a:pt x="165" y="1027"/>
                    </a:cubicBezTo>
                    <a:cubicBezTo>
                      <a:pt x="329" y="1027"/>
                      <a:pt x="411" y="945"/>
                      <a:pt x="493" y="945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40" name="Google Shape;18640;p42"/>
              <p:cNvSpPr/>
              <p:nvPr/>
            </p:nvSpPr>
            <p:spPr>
              <a:xfrm>
                <a:off x="5198500" y="986800"/>
                <a:ext cx="1850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58" extrusionOk="0">
                    <a:moveTo>
                      <a:pt x="740" y="658"/>
                    </a:moveTo>
                    <a:cubicBezTo>
                      <a:pt x="657" y="411"/>
                      <a:pt x="616" y="206"/>
                      <a:pt x="575" y="0"/>
                    </a:cubicBezTo>
                    <a:cubicBezTo>
                      <a:pt x="0" y="411"/>
                      <a:pt x="0" y="411"/>
                      <a:pt x="740" y="658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41" name="Google Shape;18641;p42"/>
              <p:cNvSpPr/>
              <p:nvPr/>
            </p:nvSpPr>
            <p:spPr>
              <a:xfrm>
                <a:off x="4816450" y="925175"/>
                <a:ext cx="26725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782" extrusionOk="0">
                    <a:moveTo>
                      <a:pt x="329" y="781"/>
                    </a:moveTo>
                    <a:cubicBezTo>
                      <a:pt x="617" y="576"/>
                      <a:pt x="822" y="411"/>
                      <a:pt x="1068" y="247"/>
                    </a:cubicBezTo>
                    <a:cubicBezTo>
                      <a:pt x="945" y="206"/>
                      <a:pt x="822" y="83"/>
                      <a:pt x="699" y="1"/>
                    </a:cubicBezTo>
                    <a:cubicBezTo>
                      <a:pt x="452" y="165"/>
                      <a:pt x="206" y="288"/>
                      <a:pt x="0" y="494"/>
                    </a:cubicBezTo>
                    <a:cubicBezTo>
                      <a:pt x="83" y="617"/>
                      <a:pt x="247" y="658"/>
                      <a:pt x="329" y="78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42" name="Google Shape;18642;p42"/>
              <p:cNvSpPr/>
              <p:nvPr/>
            </p:nvSpPr>
            <p:spPr>
              <a:xfrm>
                <a:off x="3994850" y="3163025"/>
                <a:ext cx="30825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494" extrusionOk="0">
                    <a:moveTo>
                      <a:pt x="0" y="329"/>
                    </a:moveTo>
                    <a:cubicBezTo>
                      <a:pt x="617" y="493"/>
                      <a:pt x="863" y="247"/>
                      <a:pt x="1233" y="83"/>
                    </a:cubicBezTo>
                    <a:cubicBezTo>
                      <a:pt x="740" y="0"/>
                      <a:pt x="329" y="0"/>
                      <a:pt x="0" y="329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43" name="Google Shape;18643;p42"/>
              <p:cNvSpPr/>
              <p:nvPr/>
            </p:nvSpPr>
            <p:spPr>
              <a:xfrm>
                <a:off x="4025650" y="31650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44" name="Google Shape;18644;p42"/>
              <p:cNvSpPr/>
              <p:nvPr/>
            </p:nvSpPr>
            <p:spPr>
              <a:xfrm>
                <a:off x="2394775" y="4243425"/>
                <a:ext cx="20575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658" extrusionOk="0">
                    <a:moveTo>
                      <a:pt x="1" y="370"/>
                    </a:moveTo>
                    <a:cubicBezTo>
                      <a:pt x="206" y="576"/>
                      <a:pt x="453" y="658"/>
                      <a:pt x="781" y="453"/>
                    </a:cubicBezTo>
                    <a:cubicBezTo>
                      <a:pt x="822" y="412"/>
                      <a:pt x="822" y="247"/>
                      <a:pt x="781" y="247"/>
                    </a:cubicBezTo>
                    <a:cubicBezTo>
                      <a:pt x="412" y="1"/>
                      <a:pt x="206" y="124"/>
                      <a:pt x="1" y="37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45" name="Google Shape;18645;p42"/>
              <p:cNvSpPr/>
              <p:nvPr/>
            </p:nvSpPr>
            <p:spPr>
              <a:xfrm>
                <a:off x="3800750" y="1182950"/>
                <a:ext cx="1542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59" extrusionOk="0">
                    <a:moveTo>
                      <a:pt x="41" y="206"/>
                    </a:moveTo>
                    <a:cubicBezTo>
                      <a:pt x="0" y="247"/>
                      <a:pt x="82" y="412"/>
                      <a:pt x="165" y="494"/>
                    </a:cubicBezTo>
                    <a:lnTo>
                      <a:pt x="452" y="658"/>
                    </a:lnTo>
                    <a:cubicBezTo>
                      <a:pt x="493" y="576"/>
                      <a:pt x="616" y="453"/>
                      <a:pt x="616" y="288"/>
                    </a:cubicBezTo>
                    <a:cubicBezTo>
                      <a:pt x="616" y="206"/>
                      <a:pt x="452" y="83"/>
                      <a:pt x="411" y="1"/>
                    </a:cubicBezTo>
                    <a:cubicBezTo>
                      <a:pt x="247" y="42"/>
                      <a:pt x="82" y="124"/>
                      <a:pt x="41" y="206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46" name="Google Shape;18646;p42"/>
              <p:cNvSpPr/>
              <p:nvPr/>
            </p:nvSpPr>
            <p:spPr>
              <a:xfrm>
                <a:off x="3442325" y="1180900"/>
                <a:ext cx="2160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864" h="658" extrusionOk="0">
                    <a:moveTo>
                      <a:pt x="658" y="1"/>
                    </a:moveTo>
                    <a:cubicBezTo>
                      <a:pt x="206" y="124"/>
                      <a:pt x="0" y="288"/>
                      <a:pt x="329" y="658"/>
                    </a:cubicBezTo>
                    <a:cubicBezTo>
                      <a:pt x="863" y="535"/>
                      <a:pt x="781" y="288"/>
                      <a:pt x="658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47" name="Google Shape;18647;p42"/>
              <p:cNvSpPr/>
              <p:nvPr/>
            </p:nvSpPr>
            <p:spPr>
              <a:xfrm>
                <a:off x="3433075" y="611950"/>
                <a:ext cx="1235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617" extrusionOk="0">
                    <a:moveTo>
                      <a:pt x="1" y="41"/>
                    </a:moveTo>
                    <a:cubicBezTo>
                      <a:pt x="42" y="247"/>
                      <a:pt x="165" y="452"/>
                      <a:pt x="206" y="616"/>
                    </a:cubicBezTo>
                    <a:cubicBezTo>
                      <a:pt x="329" y="616"/>
                      <a:pt x="370" y="616"/>
                      <a:pt x="494" y="575"/>
                    </a:cubicBezTo>
                    <a:cubicBezTo>
                      <a:pt x="370" y="370"/>
                      <a:pt x="329" y="165"/>
                      <a:pt x="206" y="0"/>
                    </a:cubicBezTo>
                    <a:cubicBezTo>
                      <a:pt x="206" y="41"/>
                      <a:pt x="83" y="41"/>
                      <a:pt x="1" y="4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48" name="Google Shape;18648;p42"/>
              <p:cNvSpPr/>
              <p:nvPr/>
            </p:nvSpPr>
            <p:spPr>
              <a:xfrm>
                <a:off x="4550450" y="1891600"/>
                <a:ext cx="2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1" h="42" extrusionOk="0">
                    <a:moveTo>
                      <a:pt x="1" y="0"/>
                    </a:moveTo>
                    <a:cubicBezTo>
                      <a:pt x="1" y="0"/>
                      <a:pt x="1" y="41"/>
                      <a:pt x="1" y="0"/>
                    </a:cubicBezTo>
                    <a:cubicBezTo>
                      <a:pt x="1" y="41"/>
                      <a:pt x="1" y="41"/>
                      <a:pt x="1" y="0"/>
                    </a:cubicBezTo>
                    <a:cubicBezTo>
                      <a:pt x="1" y="4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49" name="Google Shape;18649;p42"/>
              <p:cNvSpPr/>
              <p:nvPr/>
            </p:nvSpPr>
            <p:spPr>
              <a:xfrm>
                <a:off x="3977400" y="991925"/>
                <a:ext cx="226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494" extrusionOk="0">
                    <a:moveTo>
                      <a:pt x="0" y="288"/>
                    </a:moveTo>
                    <a:cubicBezTo>
                      <a:pt x="82" y="412"/>
                      <a:pt x="82" y="453"/>
                      <a:pt x="123" y="494"/>
                    </a:cubicBezTo>
                    <a:cubicBezTo>
                      <a:pt x="370" y="412"/>
                      <a:pt x="616" y="247"/>
                      <a:pt x="904" y="124"/>
                    </a:cubicBezTo>
                    <a:lnTo>
                      <a:pt x="739" y="1"/>
                    </a:lnTo>
                    <a:cubicBezTo>
                      <a:pt x="411" y="83"/>
                      <a:pt x="205" y="206"/>
                      <a:pt x="0" y="288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50" name="Google Shape;18650;p42"/>
              <p:cNvSpPr/>
              <p:nvPr/>
            </p:nvSpPr>
            <p:spPr>
              <a:xfrm>
                <a:off x="3509075" y="1363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51" name="Google Shape;18651;p42"/>
              <p:cNvSpPr/>
              <p:nvPr/>
            </p:nvSpPr>
            <p:spPr>
              <a:xfrm>
                <a:off x="3510100" y="1352400"/>
                <a:ext cx="28775" cy="13400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536" extrusionOk="0">
                    <a:moveTo>
                      <a:pt x="1151" y="206"/>
                    </a:moveTo>
                    <a:cubicBezTo>
                      <a:pt x="1110" y="165"/>
                      <a:pt x="1028" y="42"/>
                      <a:pt x="987" y="1"/>
                    </a:cubicBezTo>
                    <a:cubicBezTo>
                      <a:pt x="699" y="165"/>
                      <a:pt x="329" y="330"/>
                      <a:pt x="1" y="453"/>
                    </a:cubicBezTo>
                    <a:cubicBezTo>
                      <a:pt x="494" y="535"/>
                      <a:pt x="904" y="453"/>
                      <a:pt x="1151" y="206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52" name="Google Shape;18652;p42"/>
              <p:cNvSpPr/>
              <p:nvPr/>
            </p:nvSpPr>
            <p:spPr>
              <a:xfrm>
                <a:off x="2708025" y="3866525"/>
                <a:ext cx="15425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863" extrusionOk="0">
                    <a:moveTo>
                      <a:pt x="329" y="0"/>
                    </a:moveTo>
                    <a:cubicBezTo>
                      <a:pt x="206" y="206"/>
                      <a:pt x="123" y="329"/>
                      <a:pt x="41" y="493"/>
                    </a:cubicBezTo>
                    <a:cubicBezTo>
                      <a:pt x="0" y="534"/>
                      <a:pt x="41" y="658"/>
                      <a:pt x="41" y="863"/>
                    </a:cubicBezTo>
                    <a:cubicBezTo>
                      <a:pt x="534" y="616"/>
                      <a:pt x="616" y="370"/>
                      <a:pt x="329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53" name="Google Shape;18653;p42"/>
              <p:cNvSpPr/>
              <p:nvPr/>
            </p:nvSpPr>
            <p:spPr>
              <a:xfrm>
                <a:off x="2731650" y="2928875"/>
                <a:ext cx="2570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452" extrusionOk="0">
                    <a:moveTo>
                      <a:pt x="0" y="247"/>
                    </a:moveTo>
                    <a:cubicBezTo>
                      <a:pt x="41" y="329"/>
                      <a:pt x="41" y="411"/>
                      <a:pt x="82" y="452"/>
                    </a:cubicBezTo>
                    <a:cubicBezTo>
                      <a:pt x="411" y="370"/>
                      <a:pt x="698" y="329"/>
                      <a:pt x="1027" y="205"/>
                    </a:cubicBezTo>
                    <a:cubicBezTo>
                      <a:pt x="945" y="164"/>
                      <a:pt x="904" y="41"/>
                      <a:pt x="904" y="0"/>
                    </a:cubicBezTo>
                    <a:cubicBezTo>
                      <a:pt x="534" y="41"/>
                      <a:pt x="247" y="164"/>
                      <a:pt x="0" y="247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54" name="Google Shape;18654;p42"/>
              <p:cNvSpPr/>
              <p:nvPr/>
            </p:nvSpPr>
            <p:spPr>
              <a:xfrm>
                <a:off x="3584050" y="1634850"/>
                <a:ext cx="1747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535" extrusionOk="0">
                    <a:moveTo>
                      <a:pt x="329" y="0"/>
                    </a:moveTo>
                    <a:cubicBezTo>
                      <a:pt x="247" y="41"/>
                      <a:pt x="83" y="123"/>
                      <a:pt x="0" y="164"/>
                    </a:cubicBezTo>
                    <a:cubicBezTo>
                      <a:pt x="124" y="247"/>
                      <a:pt x="329" y="411"/>
                      <a:pt x="493" y="534"/>
                    </a:cubicBezTo>
                    <a:lnTo>
                      <a:pt x="699" y="411"/>
                    </a:lnTo>
                    <a:cubicBezTo>
                      <a:pt x="534" y="329"/>
                      <a:pt x="452" y="164"/>
                      <a:pt x="329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55" name="Google Shape;18655;p42"/>
              <p:cNvSpPr/>
              <p:nvPr/>
            </p:nvSpPr>
            <p:spPr>
              <a:xfrm>
                <a:off x="4030800" y="26053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56" name="Google Shape;18656;p42"/>
              <p:cNvSpPr/>
              <p:nvPr/>
            </p:nvSpPr>
            <p:spPr>
              <a:xfrm>
                <a:off x="4007175" y="2594050"/>
                <a:ext cx="26725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412" extrusionOk="0">
                    <a:moveTo>
                      <a:pt x="0" y="206"/>
                    </a:moveTo>
                    <a:cubicBezTo>
                      <a:pt x="0" y="247"/>
                      <a:pt x="41" y="247"/>
                      <a:pt x="41" y="288"/>
                    </a:cubicBezTo>
                    <a:cubicBezTo>
                      <a:pt x="370" y="371"/>
                      <a:pt x="617" y="412"/>
                      <a:pt x="945" y="412"/>
                    </a:cubicBezTo>
                    <a:cubicBezTo>
                      <a:pt x="986" y="288"/>
                      <a:pt x="1027" y="206"/>
                      <a:pt x="1068" y="1"/>
                    </a:cubicBezTo>
                    <a:cubicBezTo>
                      <a:pt x="617" y="83"/>
                      <a:pt x="329" y="165"/>
                      <a:pt x="0" y="206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57" name="Google Shape;18657;p42"/>
              <p:cNvSpPr/>
              <p:nvPr/>
            </p:nvSpPr>
            <p:spPr>
              <a:xfrm>
                <a:off x="4345050" y="1850500"/>
                <a:ext cx="17500" cy="1545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618" extrusionOk="0">
                    <a:moveTo>
                      <a:pt x="165" y="42"/>
                    </a:moveTo>
                    <a:cubicBezTo>
                      <a:pt x="206" y="330"/>
                      <a:pt x="1" y="617"/>
                      <a:pt x="699" y="576"/>
                    </a:cubicBezTo>
                    <a:cubicBezTo>
                      <a:pt x="617" y="371"/>
                      <a:pt x="494" y="165"/>
                      <a:pt x="411" y="1"/>
                    </a:cubicBezTo>
                    <a:cubicBezTo>
                      <a:pt x="370" y="1"/>
                      <a:pt x="247" y="1"/>
                      <a:pt x="165" y="4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58" name="Google Shape;18658;p42"/>
              <p:cNvSpPr/>
              <p:nvPr/>
            </p:nvSpPr>
            <p:spPr>
              <a:xfrm>
                <a:off x="4362525" y="1864900"/>
                <a:ext cx="2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3" h="1" extrusionOk="0">
                    <a:moveTo>
                      <a:pt x="82" y="0"/>
                    </a:moveTo>
                    <a:lnTo>
                      <a:pt x="82" y="0"/>
                    </a:lnTo>
                    <a:lnTo>
                      <a:pt x="82" y="0"/>
                    </a:lnTo>
                    <a:cubicBezTo>
                      <a:pt x="0" y="0"/>
                      <a:pt x="0" y="0"/>
                      <a:pt x="82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59" name="Google Shape;18659;p42"/>
              <p:cNvSpPr/>
              <p:nvPr/>
            </p:nvSpPr>
            <p:spPr>
              <a:xfrm>
                <a:off x="4883200" y="1151125"/>
                <a:ext cx="16450" cy="17475"/>
              </a:xfrm>
              <a:custGeom>
                <a:avLst/>
                <a:gdLst/>
                <a:ahLst/>
                <a:cxnLst/>
                <a:rect l="l" t="t" r="r" b="b"/>
                <a:pathLst>
                  <a:path w="658" h="699" extrusionOk="0">
                    <a:moveTo>
                      <a:pt x="247" y="0"/>
                    </a:moveTo>
                    <a:cubicBezTo>
                      <a:pt x="124" y="0"/>
                      <a:pt x="83" y="41"/>
                      <a:pt x="1" y="41"/>
                    </a:cubicBezTo>
                    <a:cubicBezTo>
                      <a:pt x="124" y="247"/>
                      <a:pt x="247" y="493"/>
                      <a:pt x="411" y="699"/>
                    </a:cubicBezTo>
                    <a:cubicBezTo>
                      <a:pt x="494" y="699"/>
                      <a:pt x="535" y="658"/>
                      <a:pt x="658" y="658"/>
                    </a:cubicBezTo>
                    <a:cubicBezTo>
                      <a:pt x="535" y="452"/>
                      <a:pt x="370" y="247"/>
                      <a:pt x="247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60" name="Google Shape;18660;p42"/>
              <p:cNvSpPr/>
              <p:nvPr/>
            </p:nvSpPr>
            <p:spPr>
              <a:xfrm>
                <a:off x="3802800" y="2492375"/>
                <a:ext cx="18500" cy="2365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946" extrusionOk="0">
                    <a:moveTo>
                      <a:pt x="206" y="1"/>
                    </a:moveTo>
                    <a:cubicBezTo>
                      <a:pt x="124" y="371"/>
                      <a:pt x="124" y="576"/>
                      <a:pt x="0" y="946"/>
                    </a:cubicBezTo>
                    <a:cubicBezTo>
                      <a:pt x="699" y="617"/>
                      <a:pt x="740" y="412"/>
                      <a:pt x="206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61" name="Google Shape;18661;p42"/>
              <p:cNvSpPr/>
              <p:nvPr/>
            </p:nvSpPr>
            <p:spPr>
              <a:xfrm>
                <a:off x="4700400" y="1268200"/>
                <a:ext cx="257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494" extrusionOk="0">
                    <a:moveTo>
                      <a:pt x="1027" y="493"/>
                    </a:moveTo>
                    <a:cubicBezTo>
                      <a:pt x="863" y="42"/>
                      <a:pt x="411" y="42"/>
                      <a:pt x="0" y="0"/>
                    </a:cubicBezTo>
                    <a:cubicBezTo>
                      <a:pt x="124" y="288"/>
                      <a:pt x="411" y="493"/>
                      <a:pt x="1027" y="49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62" name="Google Shape;18662;p42"/>
              <p:cNvSpPr/>
              <p:nvPr/>
            </p:nvSpPr>
            <p:spPr>
              <a:xfrm>
                <a:off x="4699375" y="1266150"/>
                <a:ext cx="1050" cy="2075"/>
              </a:xfrm>
              <a:custGeom>
                <a:avLst/>
                <a:gdLst/>
                <a:ahLst/>
                <a:cxnLst/>
                <a:rect l="l" t="t" r="r" b="b"/>
                <a:pathLst>
                  <a:path w="42" h="83" extrusionOk="0">
                    <a:moveTo>
                      <a:pt x="41" y="82"/>
                    </a:moveTo>
                    <a:lnTo>
                      <a:pt x="41" y="82"/>
                    </a:lnTo>
                    <a:cubicBezTo>
                      <a:pt x="0" y="0"/>
                      <a:pt x="0" y="0"/>
                      <a:pt x="41" y="82"/>
                    </a:cubicBezTo>
                    <a:cubicBezTo>
                      <a:pt x="0" y="0"/>
                      <a:pt x="0" y="82"/>
                      <a:pt x="41" y="82"/>
                    </a:cubicBezTo>
                    <a:cubicBezTo>
                      <a:pt x="0" y="82"/>
                      <a:pt x="0" y="82"/>
                      <a:pt x="41" y="8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63" name="Google Shape;18663;p42"/>
              <p:cNvSpPr/>
              <p:nvPr/>
            </p:nvSpPr>
            <p:spPr>
              <a:xfrm>
                <a:off x="3909600" y="1136750"/>
                <a:ext cx="25700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370" extrusionOk="0">
                    <a:moveTo>
                      <a:pt x="1" y="206"/>
                    </a:moveTo>
                    <a:cubicBezTo>
                      <a:pt x="329" y="247"/>
                      <a:pt x="617" y="329"/>
                      <a:pt x="987" y="370"/>
                    </a:cubicBezTo>
                    <a:cubicBezTo>
                      <a:pt x="987" y="329"/>
                      <a:pt x="1028" y="206"/>
                      <a:pt x="1028" y="164"/>
                    </a:cubicBezTo>
                    <a:lnTo>
                      <a:pt x="124" y="0"/>
                    </a:lnTo>
                    <a:cubicBezTo>
                      <a:pt x="42" y="123"/>
                      <a:pt x="1" y="164"/>
                      <a:pt x="1" y="206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64" name="Google Shape;18664;p42"/>
              <p:cNvSpPr/>
              <p:nvPr/>
            </p:nvSpPr>
            <p:spPr>
              <a:xfrm>
                <a:off x="4975625" y="1060750"/>
                <a:ext cx="17500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70" extrusionOk="0">
                    <a:moveTo>
                      <a:pt x="1" y="206"/>
                    </a:moveTo>
                    <a:lnTo>
                      <a:pt x="1" y="329"/>
                    </a:lnTo>
                    <a:cubicBezTo>
                      <a:pt x="535" y="370"/>
                      <a:pt x="535" y="370"/>
                      <a:pt x="699" y="0"/>
                    </a:cubicBezTo>
                    <a:cubicBezTo>
                      <a:pt x="453" y="82"/>
                      <a:pt x="247" y="165"/>
                      <a:pt x="1" y="206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65" name="Google Shape;18665;p42"/>
              <p:cNvSpPr/>
              <p:nvPr/>
            </p:nvSpPr>
            <p:spPr>
              <a:xfrm>
                <a:off x="5556925" y="1162425"/>
                <a:ext cx="18500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288" extrusionOk="0">
                    <a:moveTo>
                      <a:pt x="41" y="288"/>
                    </a:moveTo>
                    <a:cubicBezTo>
                      <a:pt x="247" y="247"/>
                      <a:pt x="452" y="206"/>
                      <a:pt x="739" y="164"/>
                    </a:cubicBezTo>
                    <a:cubicBezTo>
                      <a:pt x="0" y="0"/>
                      <a:pt x="0" y="0"/>
                      <a:pt x="41" y="288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66" name="Google Shape;18666;p42"/>
              <p:cNvSpPr/>
              <p:nvPr/>
            </p:nvSpPr>
            <p:spPr>
              <a:xfrm>
                <a:off x="2587850" y="38131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67" name="Google Shape;18667;p42"/>
              <p:cNvSpPr/>
              <p:nvPr/>
            </p:nvSpPr>
            <p:spPr>
              <a:xfrm>
                <a:off x="2582725" y="3814150"/>
                <a:ext cx="2057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823" h="411" extrusionOk="0">
                    <a:moveTo>
                      <a:pt x="493" y="411"/>
                    </a:moveTo>
                    <a:cubicBezTo>
                      <a:pt x="617" y="411"/>
                      <a:pt x="699" y="329"/>
                      <a:pt x="822" y="329"/>
                    </a:cubicBezTo>
                    <a:lnTo>
                      <a:pt x="329" y="0"/>
                    </a:lnTo>
                    <a:lnTo>
                      <a:pt x="247" y="0"/>
                    </a:lnTo>
                    <a:cubicBezTo>
                      <a:pt x="124" y="165"/>
                      <a:pt x="0" y="370"/>
                      <a:pt x="493" y="41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68" name="Google Shape;18668;p42"/>
              <p:cNvSpPr/>
              <p:nvPr/>
            </p:nvSpPr>
            <p:spPr>
              <a:xfrm>
                <a:off x="3667225" y="1088475"/>
                <a:ext cx="1647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659" h="535" extrusionOk="0">
                    <a:moveTo>
                      <a:pt x="371" y="0"/>
                    </a:moveTo>
                    <a:cubicBezTo>
                      <a:pt x="247" y="124"/>
                      <a:pt x="83" y="288"/>
                      <a:pt x="1" y="452"/>
                    </a:cubicBezTo>
                    <a:cubicBezTo>
                      <a:pt x="83" y="493"/>
                      <a:pt x="206" y="493"/>
                      <a:pt x="247" y="534"/>
                    </a:cubicBezTo>
                    <a:cubicBezTo>
                      <a:pt x="412" y="411"/>
                      <a:pt x="494" y="247"/>
                      <a:pt x="658" y="83"/>
                    </a:cubicBezTo>
                    <a:cubicBezTo>
                      <a:pt x="576" y="83"/>
                      <a:pt x="453" y="41"/>
                      <a:pt x="371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69" name="Google Shape;18669;p42"/>
              <p:cNvSpPr/>
              <p:nvPr/>
            </p:nvSpPr>
            <p:spPr>
              <a:xfrm>
                <a:off x="4093450" y="941600"/>
                <a:ext cx="16450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658" h="453" extrusionOk="0">
                    <a:moveTo>
                      <a:pt x="0" y="247"/>
                    </a:moveTo>
                    <a:cubicBezTo>
                      <a:pt x="82" y="371"/>
                      <a:pt x="205" y="453"/>
                      <a:pt x="288" y="453"/>
                    </a:cubicBezTo>
                    <a:cubicBezTo>
                      <a:pt x="411" y="453"/>
                      <a:pt x="493" y="371"/>
                      <a:pt x="657" y="247"/>
                    </a:cubicBezTo>
                    <a:cubicBezTo>
                      <a:pt x="575" y="206"/>
                      <a:pt x="411" y="124"/>
                      <a:pt x="247" y="1"/>
                    </a:cubicBezTo>
                    <a:cubicBezTo>
                      <a:pt x="164" y="165"/>
                      <a:pt x="0" y="247"/>
                      <a:pt x="0" y="247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70" name="Google Shape;18670;p42"/>
              <p:cNvSpPr/>
              <p:nvPr/>
            </p:nvSpPr>
            <p:spPr>
              <a:xfrm>
                <a:off x="2203750" y="4114025"/>
                <a:ext cx="103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94" extrusionOk="0">
                    <a:moveTo>
                      <a:pt x="412" y="494"/>
                    </a:moveTo>
                    <a:lnTo>
                      <a:pt x="412" y="1"/>
                    </a:lnTo>
                    <a:lnTo>
                      <a:pt x="1" y="1"/>
                    </a:lnTo>
                    <a:cubicBezTo>
                      <a:pt x="1" y="165"/>
                      <a:pt x="42" y="288"/>
                      <a:pt x="83" y="494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71" name="Google Shape;18671;p42"/>
              <p:cNvSpPr/>
              <p:nvPr/>
            </p:nvSpPr>
            <p:spPr>
              <a:xfrm>
                <a:off x="4511425" y="1896725"/>
                <a:ext cx="14400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12" extrusionOk="0">
                    <a:moveTo>
                      <a:pt x="576" y="165"/>
                    </a:moveTo>
                    <a:cubicBezTo>
                      <a:pt x="576" y="124"/>
                      <a:pt x="370" y="0"/>
                      <a:pt x="370" y="0"/>
                    </a:cubicBezTo>
                    <a:cubicBezTo>
                      <a:pt x="288" y="42"/>
                      <a:pt x="165" y="83"/>
                      <a:pt x="1" y="206"/>
                    </a:cubicBezTo>
                    <a:cubicBezTo>
                      <a:pt x="165" y="288"/>
                      <a:pt x="288" y="370"/>
                      <a:pt x="370" y="411"/>
                    </a:cubicBezTo>
                    <a:cubicBezTo>
                      <a:pt x="411" y="329"/>
                      <a:pt x="535" y="247"/>
                      <a:pt x="576" y="165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72" name="Google Shape;18672;p42"/>
              <p:cNvSpPr/>
              <p:nvPr/>
            </p:nvSpPr>
            <p:spPr>
              <a:xfrm>
                <a:off x="2793250" y="2780975"/>
                <a:ext cx="22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905" h="576" extrusionOk="0">
                    <a:moveTo>
                      <a:pt x="1" y="576"/>
                    </a:moveTo>
                    <a:cubicBezTo>
                      <a:pt x="288" y="535"/>
                      <a:pt x="617" y="493"/>
                      <a:pt x="905" y="370"/>
                    </a:cubicBezTo>
                    <a:cubicBezTo>
                      <a:pt x="329" y="1"/>
                      <a:pt x="329" y="1"/>
                      <a:pt x="1" y="576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73" name="Google Shape;18673;p42"/>
              <p:cNvSpPr/>
              <p:nvPr/>
            </p:nvSpPr>
            <p:spPr>
              <a:xfrm>
                <a:off x="5267300" y="1296950"/>
                <a:ext cx="8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30" h="782" extrusionOk="0">
                    <a:moveTo>
                      <a:pt x="329" y="740"/>
                    </a:moveTo>
                    <a:lnTo>
                      <a:pt x="329" y="165"/>
                    </a:lnTo>
                    <a:cubicBezTo>
                      <a:pt x="329" y="124"/>
                      <a:pt x="165" y="124"/>
                      <a:pt x="1" y="1"/>
                    </a:cubicBezTo>
                    <a:cubicBezTo>
                      <a:pt x="83" y="329"/>
                      <a:pt x="124" y="535"/>
                      <a:pt x="165" y="781"/>
                    </a:cubicBezTo>
                    <a:cubicBezTo>
                      <a:pt x="165" y="740"/>
                      <a:pt x="288" y="740"/>
                      <a:pt x="329" y="74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74" name="Google Shape;18674;p42"/>
              <p:cNvSpPr/>
              <p:nvPr/>
            </p:nvSpPr>
            <p:spPr>
              <a:xfrm>
                <a:off x="3881875" y="16256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75" name="Google Shape;18675;p42"/>
              <p:cNvSpPr/>
              <p:nvPr/>
            </p:nvSpPr>
            <p:spPr>
              <a:xfrm>
                <a:off x="3854150" y="1620450"/>
                <a:ext cx="2775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577" extrusionOk="0">
                    <a:moveTo>
                      <a:pt x="0" y="371"/>
                    </a:moveTo>
                    <a:cubicBezTo>
                      <a:pt x="534" y="576"/>
                      <a:pt x="822" y="535"/>
                      <a:pt x="1110" y="206"/>
                    </a:cubicBezTo>
                    <a:cubicBezTo>
                      <a:pt x="740" y="206"/>
                      <a:pt x="370" y="1"/>
                      <a:pt x="0" y="37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76" name="Google Shape;18676;p42"/>
              <p:cNvSpPr/>
              <p:nvPr/>
            </p:nvSpPr>
            <p:spPr>
              <a:xfrm>
                <a:off x="4017450" y="1597875"/>
                <a:ext cx="1542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35" extrusionOk="0">
                    <a:moveTo>
                      <a:pt x="616" y="82"/>
                    </a:moveTo>
                    <a:cubicBezTo>
                      <a:pt x="534" y="41"/>
                      <a:pt x="411" y="0"/>
                      <a:pt x="329" y="0"/>
                    </a:cubicBezTo>
                    <a:cubicBezTo>
                      <a:pt x="206" y="123"/>
                      <a:pt x="123" y="370"/>
                      <a:pt x="0" y="493"/>
                    </a:cubicBezTo>
                    <a:cubicBezTo>
                      <a:pt x="41" y="493"/>
                      <a:pt x="164" y="534"/>
                      <a:pt x="206" y="534"/>
                    </a:cubicBezTo>
                    <a:cubicBezTo>
                      <a:pt x="370" y="411"/>
                      <a:pt x="452" y="247"/>
                      <a:pt x="616" y="8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77" name="Google Shape;18677;p42"/>
              <p:cNvSpPr/>
              <p:nvPr/>
            </p:nvSpPr>
            <p:spPr>
              <a:xfrm>
                <a:off x="4237225" y="1557825"/>
                <a:ext cx="25700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945" extrusionOk="0">
                    <a:moveTo>
                      <a:pt x="1027" y="0"/>
                    </a:moveTo>
                    <a:cubicBezTo>
                      <a:pt x="658" y="123"/>
                      <a:pt x="288" y="247"/>
                      <a:pt x="0" y="370"/>
                    </a:cubicBezTo>
                    <a:lnTo>
                      <a:pt x="0" y="945"/>
                    </a:lnTo>
                    <a:cubicBezTo>
                      <a:pt x="493" y="739"/>
                      <a:pt x="986" y="452"/>
                      <a:pt x="1027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78" name="Google Shape;18678;p42"/>
              <p:cNvSpPr/>
              <p:nvPr/>
            </p:nvSpPr>
            <p:spPr>
              <a:xfrm>
                <a:off x="4262900" y="1557825"/>
                <a:ext cx="1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2" h="1" extrusionOk="0">
                    <a:moveTo>
                      <a:pt x="0" y="0"/>
                    </a:moveTo>
                    <a:cubicBezTo>
                      <a:pt x="0" y="0"/>
                      <a:pt x="41" y="0"/>
                      <a:pt x="0" y="0"/>
                    </a:cubicBezTo>
                    <a:cubicBezTo>
                      <a:pt x="41" y="0"/>
                      <a:pt x="41" y="0"/>
                      <a:pt x="0" y="0"/>
                    </a:cubicBezTo>
                    <a:cubicBezTo>
                      <a:pt x="41" y="0"/>
                      <a:pt x="41" y="0"/>
                      <a:pt x="0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79" name="Google Shape;18679;p42"/>
              <p:cNvSpPr/>
              <p:nvPr/>
            </p:nvSpPr>
            <p:spPr>
              <a:xfrm>
                <a:off x="4237225" y="15670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80" name="Google Shape;18680;p42"/>
              <p:cNvSpPr/>
              <p:nvPr/>
            </p:nvSpPr>
            <p:spPr>
              <a:xfrm>
                <a:off x="2665900" y="737225"/>
                <a:ext cx="144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7" extrusionOk="0">
                    <a:moveTo>
                      <a:pt x="576" y="124"/>
                    </a:moveTo>
                    <a:cubicBezTo>
                      <a:pt x="453" y="83"/>
                      <a:pt x="288" y="83"/>
                      <a:pt x="206" y="1"/>
                    </a:cubicBezTo>
                    <a:cubicBezTo>
                      <a:pt x="165" y="165"/>
                      <a:pt x="42" y="330"/>
                      <a:pt x="1" y="453"/>
                    </a:cubicBezTo>
                    <a:cubicBezTo>
                      <a:pt x="1" y="453"/>
                      <a:pt x="206" y="535"/>
                      <a:pt x="288" y="576"/>
                    </a:cubicBezTo>
                    <a:cubicBezTo>
                      <a:pt x="412" y="412"/>
                      <a:pt x="494" y="289"/>
                      <a:pt x="576" y="124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81" name="Google Shape;18681;p42"/>
              <p:cNvSpPr/>
              <p:nvPr/>
            </p:nvSpPr>
            <p:spPr>
              <a:xfrm>
                <a:off x="3919875" y="483575"/>
                <a:ext cx="1955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782" h="494" extrusionOk="0">
                    <a:moveTo>
                      <a:pt x="247" y="493"/>
                    </a:moveTo>
                    <a:cubicBezTo>
                      <a:pt x="411" y="452"/>
                      <a:pt x="617" y="411"/>
                      <a:pt x="740" y="288"/>
                    </a:cubicBezTo>
                    <a:cubicBezTo>
                      <a:pt x="781" y="247"/>
                      <a:pt x="617" y="164"/>
                      <a:pt x="452" y="0"/>
                    </a:cubicBezTo>
                    <a:cubicBezTo>
                      <a:pt x="247" y="82"/>
                      <a:pt x="42" y="164"/>
                      <a:pt x="42" y="247"/>
                    </a:cubicBezTo>
                    <a:cubicBezTo>
                      <a:pt x="1" y="288"/>
                      <a:pt x="165" y="411"/>
                      <a:pt x="247" y="49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82" name="Google Shape;18682;p42"/>
              <p:cNvSpPr/>
              <p:nvPr/>
            </p:nvSpPr>
            <p:spPr>
              <a:xfrm>
                <a:off x="4971525" y="1742675"/>
                <a:ext cx="105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42" h="42" extrusionOk="0">
                    <a:moveTo>
                      <a:pt x="42" y="42"/>
                    </a:moveTo>
                    <a:cubicBezTo>
                      <a:pt x="42" y="42"/>
                      <a:pt x="42" y="0"/>
                      <a:pt x="42" y="42"/>
                    </a:cubicBezTo>
                    <a:cubicBezTo>
                      <a:pt x="0" y="0"/>
                      <a:pt x="0" y="0"/>
                      <a:pt x="42" y="42"/>
                    </a:cubicBezTo>
                    <a:cubicBezTo>
                      <a:pt x="0" y="42"/>
                      <a:pt x="42" y="42"/>
                      <a:pt x="42" y="4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83" name="Google Shape;18683;p42"/>
              <p:cNvSpPr/>
              <p:nvPr/>
            </p:nvSpPr>
            <p:spPr>
              <a:xfrm>
                <a:off x="4939675" y="1743700"/>
                <a:ext cx="3187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617" extrusionOk="0">
                    <a:moveTo>
                      <a:pt x="1274" y="1"/>
                    </a:moveTo>
                    <a:cubicBezTo>
                      <a:pt x="905" y="1"/>
                      <a:pt x="535" y="83"/>
                      <a:pt x="1" y="83"/>
                    </a:cubicBezTo>
                    <a:cubicBezTo>
                      <a:pt x="740" y="617"/>
                      <a:pt x="1028" y="206"/>
                      <a:pt x="1274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84" name="Google Shape;18684;p42"/>
              <p:cNvSpPr/>
              <p:nvPr/>
            </p:nvSpPr>
            <p:spPr>
              <a:xfrm>
                <a:off x="5029025" y="34208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85" name="Google Shape;18685;p42"/>
              <p:cNvSpPr/>
              <p:nvPr/>
            </p:nvSpPr>
            <p:spPr>
              <a:xfrm>
                <a:off x="2909300" y="582150"/>
                <a:ext cx="18525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741" h="453" extrusionOk="0">
                    <a:moveTo>
                      <a:pt x="740" y="124"/>
                    </a:moveTo>
                    <a:lnTo>
                      <a:pt x="617" y="1"/>
                    </a:lnTo>
                    <a:cubicBezTo>
                      <a:pt x="494" y="42"/>
                      <a:pt x="329" y="1"/>
                      <a:pt x="206" y="124"/>
                    </a:cubicBezTo>
                    <a:cubicBezTo>
                      <a:pt x="124" y="165"/>
                      <a:pt x="83" y="330"/>
                      <a:pt x="1" y="412"/>
                    </a:cubicBezTo>
                    <a:cubicBezTo>
                      <a:pt x="42" y="412"/>
                      <a:pt x="124" y="453"/>
                      <a:pt x="165" y="453"/>
                    </a:cubicBezTo>
                    <a:cubicBezTo>
                      <a:pt x="329" y="330"/>
                      <a:pt x="535" y="206"/>
                      <a:pt x="740" y="124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86" name="Google Shape;18686;p42"/>
              <p:cNvSpPr/>
              <p:nvPr/>
            </p:nvSpPr>
            <p:spPr>
              <a:xfrm>
                <a:off x="4920175" y="1409925"/>
                <a:ext cx="15425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206" extrusionOk="0">
                    <a:moveTo>
                      <a:pt x="617" y="0"/>
                    </a:moveTo>
                    <a:lnTo>
                      <a:pt x="0" y="0"/>
                    </a:lnTo>
                    <a:lnTo>
                      <a:pt x="0" y="165"/>
                    </a:lnTo>
                    <a:cubicBezTo>
                      <a:pt x="206" y="165"/>
                      <a:pt x="411" y="206"/>
                      <a:pt x="617" y="206"/>
                    </a:cubicBezTo>
                    <a:cubicBezTo>
                      <a:pt x="576" y="165"/>
                      <a:pt x="576" y="124"/>
                      <a:pt x="617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87" name="Google Shape;18687;p42"/>
              <p:cNvSpPr/>
              <p:nvPr/>
            </p:nvSpPr>
            <p:spPr>
              <a:xfrm>
                <a:off x="3871600" y="3442375"/>
                <a:ext cx="175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576" extrusionOk="0">
                    <a:moveTo>
                      <a:pt x="1" y="41"/>
                    </a:moveTo>
                    <a:cubicBezTo>
                      <a:pt x="1" y="164"/>
                      <a:pt x="1" y="247"/>
                      <a:pt x="42" y="370"/>
                    </a:cubicBezTo>
                    <a:cubicBezTo>
                      <a:pt x="124" y="452"/>
                      <a:pt x="329" y="452"/>
                      <a:pt x="699" y="575"/>
                    </a:cubicBezTo>
                    <a:cubicBezTo>
                      <a:pt x="453" y="247"/>
                      <a:pt x="329" y="123"/>
                      <a:pt x="247" y="0"/>
                    </a:cubicBezTo>
                    <a:cubicBezTo>
                      <a:pt x="206" y="0"/>
                      <a:pt x="83" y="41"/>
                      <a:pt x="1" y="4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88" name="Google Shape;18688;p42"/>
              <p:cNvSpPr/>
              <p:nvPr/>
            </p:nvSpPr>
            <p:spPr>
              <a:xfrm>
                <a:off x="3954800" y="3312975"/>
                <a:ext cx="1542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411" extrusionOk="0">
                    <a:moveTo>
                      <a:pt x="616" y="164"/>
                    </a:moveTo>
                    <a:cubicBezTo>
                      <a:pt x="616" y="164"/>
                      <a:pt x="452" y="41"/>
                      <a:pt x="411" y="0"/>
                    </a:cubicBezTo>
                    <a:cubicBezTo>
                      <a:pt x="247" y="82"/>
                      <a:pt x="165" y="164"/>
                      <a:pt x="0" y="247"/>
                    </a:cubicBezTo>
                    <a:cubicBezTo>
                      <a:pt x="41" y="288"/>
                      <a:pt x="165" y="370"/>
                      <a:pt x="206" y="411"/>
                    </a:cubicBezTo>
                    <a:cubicBezTo>
                      <a:pt x="370" y="288"/>
                      <a:pt x="493" y="247"/>
                      <a:pt x="616" y="164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89" name="Google Shape;18689;p42"/>
              <p:cNvSpPr/>
              <p:nvPr/>
            </p:nvSpPr>
            <p:spPr>
              <a:xfrm>
                <a:off x="1921325" y="4147925"/>
                <a:ext cx="1235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658" extrusionOk="0">
                    <a:moveTo>
                      <a:pt x="288" y="82"/>
                    </a:moveTo>
                    <a:cubicBezTo>
                      <a:pt x="206" y="329"/>
                      <a:pt x="1" y="658"/>
                      <a:pt x="494" y="575"/>
                    </a:cubicBezTo>
                    <a:lnTo>
                      <a:pt x="494" y="0"/>
                    </a:lnTo>
                    <a:cubicBezTo>
                      <a:pt x="453" y="41"/>
                      <a:pt x="412" y="82"/>
                      <a:pt x="288" y="8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90" name="Google Shape;18690;p42"/>
              <p:cNvSpPr/>
              <p:nvPr/>
            </p:nvSpPr>
            <p:spPr>
              <a:xfrm>
                <a:off x="3974300" y="3130150"/>
                <a:ext cx="1647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659" h="535" extrusionOk="0">
                    <a:moveTo>
                      <a:pt x="658" y="124"/>
                    </a:moveTo>
                    <a:cubicBezTo>
                      <a:pt x="617" y="83"/>
                      <a:pt x="494" y="83"/>
                      <a:pt x="453" y="1"/>
                    </a:cubicBezTo>
                    <a:cubicBezTo>
                      <a:pt x="288" y="165"/>
                      <a:pt x="124" y="288"/>
                      <a:pt x="1" y="412"/>
                    </a:cubicBezTo>
                    <a:cubicBezTo>
                      <a:pt x="42" y="494"/>
                      <a:pt x="124" y="494"/>
                      <a:pt x="206" y="535"/>
                    </a:cubicBezTo>
                    <a:cubicBezTo>
                      <a:pt x="329" y="371"/>
                      <a:pt x="494" y="206"/>
                      <a:pt x="658" y="124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91" name="Google Shape;18691;p42"/>
              <p:cNvSpPr/>
              <p:nvPr/>
            </p:nvSpPr>
            <p:spPr>
              <a:xfrm>
                <a:off x="3909600" y="1663600"/>
                <a:ext cx="20575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494" extrusionOk="0">
                    <a:moveTo>
                      <a:pt x="1" y="493"/>
                    </a:moveTo>
                    <a:cubicBezTo>
                      <a:pt x="247" y="329"/>
                      <a:pt x="576" y="247"/>
                      <a:pt x="822" y="82"/>
                    </a:cubicBezTo>
                    <a:cubicBezTo>
                      <a:pt x="165" y="0"/>
                      <a:pt x="42" y="206"/>
                      <a:pt x="1" y="49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92" name="Google Shape;18692;p42"/>
              <p:cNvSpPr/>
              <p:nvPr/>
            </p:nvSpPr>
            <p:spPr>
              <a:xfrm>
                <a:off x="3909600" y="1675925"/>
                <a:ext cx="2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1" h="42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ubicBezTo>
                      <a:pt x="1" y="4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93" name="Google Shape;18693;p42"/>
              <p:cNvSpPr/>
              <p:nvPr/>
            </p:nvSpPr>
            <p:spPr>
              <a:xfrm>
                <a:off x="3294425" y="1329825"/>
                <a:ext cx="19550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782" h="329" extrusionOk="0">
                    <a:moveTo>
                      <a:pt x="576" y="329"/>
                    </a:moveTo>
                    <a:cubicBezTo>
                      <a:pt x="617" y="329"/>
                      <a:pt x="740" y="247"/>
                      <a:pt x="781" y="206"/>
                    </a:cubicBezTo>
                    <a:cubicBezTo>
                      <a:pt x="617" y="123"/>
                      <a:pt x="535" y="41"/>
                      <a:pt x="371" y="0"/>
                    </a:cubicBezTo>
                    <a:cubicBezTo>
                      <a:pt x="329" y="0"/>
                      <a:pt x="206" y="82"/>
                      <a:pt x="1" y="206"/>
                    </a:cubicBezTo>
                    <a:cubicBezTo>
                      <a:pt x="329" y="247"/>
                      <a:pt x="494" y="288"/>
                      <a:pt x="576" y="329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94" name="Google Shape;18694;p42"/>
              <p:cNvSpPr/>
              <p:nvPr/>
            </p:nvSpPr>
            <p:spPr>
              <a:xfrm>
                <a:off x="1578325" y="4948975"/>
                <a:ext cx="1027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411" h="576" extrusionOk="0">
                    <a:moveTo>
                      <a:pt x="370" y="371"/>
                    </a:moveTo>
                    <a:cubicBezTo>
                      <a:pt x="411" y="288"/>
                      <a:pt x="411" y="124"/>
                      <a:pt x="370" y="83"/>
                    </a:cubicBezTo>
                    <a:cubicBezTo>
                      <a:pt x="329" y="1"/>
                      <a:pt x="206" y="83"/>
                      <a:pt x="123" y="83"/>
                    </a:cubicBezTo>
                    <a:cubicBezTo>
                      <a:pt x="41" y="247"/>
                      <a:pt x="41" y="371"/>
                      <a:pt x="0" y="576"/>
                    </a:cubicBezTo>
                    <a:cubicBezTo>
                      <a:pt x="206" y="494"/>
                      <a:pt x="329" y="453"/>
                      <a:pt x="370" y="37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95" name="Google Shape;18695;p42"/>
              <p:cNvSpPr/>
              <p:nvPr/>
            </p:nvSpPr>
            <p:spPr>
              <a:xfrm>
                <a:off x="3224600" y="2425625"/>
                <a:ext cx="113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576" extrusionOk="0">
                    <a:moveTo>
                      <a:pt x="0" y="535"/>
                    </a:moveTo>
                    <a:cubicBezTo>
                      <a:pt x="83" y="535"/>
                      <a:pt x="206" y="576"/>
                      <a:pt x="247" y="576"/>
                    </a:cubicBezTo>
                    <a:cubicBezTo>
                      <a:pt x="288" y="412"/>
                      <a:pt x="411" y="206"/>
                      <a:pt x="452" y="42"/>
                    </a:cubicBezTo>
                    <a:cubicBezTo>
                      <a:pt x="329" y="42"/>
                      <a:pt x="247" y="1"/>
                      <a:pt x="83" y="1"/>
                    </a:cubicBezTo>
                    <a:cubicBezTo>
                      <a:pt x="124" y="206"/>
                      <a:pt x="83" y="371"/>
                      <a:pt x="0" y="535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96" name="Google Shape;18696;p42"/>
              <p:cNvSpPr/>
              <p:nvPr/>
            </p:nvSpPr>
            <p:spPr>
              <a:xfrm>
                <a:off x="2512875" y="2339375"/>
                <a:ext cx="13400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5" extrusionOk="0">
                    <a:moveTo>
                      <a:pt x="247" y="534"/>
                    </a:moveTo>
                    <a:cubicBezTo>
                      <a:pt x="371" y="493"/>
                      <a:pt x="535" y="411"/>
                      <a:pt x="535" y="370"/>
                    </a:cubicBezTo>
                    <a:cubicBezTo>
                      <a:pt x="535" y="288"/>
                      <a:pt x="412" y="164"/>
                      <a:pt x="330" y="0"/>
                    </a:cubicBezTo>
                    <a:cubicBezTo>
                      <a:pt x="165" y="123"/>
                      <a:pt x="1" y="205"/>
                      <a:pt x="1" y="288"/>
                    </a:cubicBezTo>
                    <a:cubicBezTo>
                      <a:pt x="42" y="370"/>
                      <a:pt x="165" y="411"/>
                      <a:pt x="247" y="534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97" name="Google Shape;18697;p42"/>
              <p:cNvSpPr/>
              <p:nvPr/>
            </p:nvSpPr>
            <p:spPr>
              <a:xfrm>
                <a:off x="2579650" y="2175050"/>
                <a:ext cx="1645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658" h="494" extrusionOk="0">
                    <a:moveTo>
                      <a:pt x="0" y="288"/>
                    </a:moveTo>
                    <a:cubicBezTo>
                      <a:pt x="41" y="329"/>
                      <a:pt x="165" y="370"/>
                      <a:pt x="206" y="493"/>
                    </a:cubicBezTo>
                    <a:cubicBezTo>
                      <a:pt x="370" y="370"/>
                      <a:pt x="534" y="206"/>
                      <a:pt x="657" y="123"/>
                    </a:cubicBezTo>
                    <a:cubicBezTo>
                      <a:pt x="616" y="82"/>
                      <a:pt x="575" y="0"/>
                      <a:pt x="534" y="0"/>
                    </a:cubicBezTo>
                    <a:cubicBezTo>
                      <a:pt x="370" y="82"/>
                      <a:pt x="206" y="165"/>
                      <a:pt x="0" y="288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98" name="Google Shape;18698;p42"/>
              <p:cNvSpPr/>
              <p:nvPr/>
            </p:nvSpPr>
            <p:spPr>
              <a:xfrm>
                <a:off x="3965075" y="1071025"/>
                <a:ext cx="2157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863" h="411" extrusionOk="0">
                    <a:moveTo>
                      <a:pt x="781" y="0"/>
                    </a:moveTo>
                    <a:cubicBezTo>
                      <a:pt x="493" y="82"/>
                      <a:pt x="247" y="164"/>
                      <a:pt x="0" y="205"/>
                    </a:cubicBezTo>
                    <a:lnTo>
                      <a:pt x="205" y="411"/>
                    </a:lnTo>
                    <a:cubicBezTo>
                      <a:pt x="411" y="329"/>
                      <a:pt x="657" y="288"/>
                      <a:pt x="863" y="164"/>
                    </a:cubicBezTo>
                    <a:cubicBezTo>
                      <a:pt x="822" y="164"/>
                      <a:pt x="822" y="123"/>
                      <a:pt x="781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99" name="Google Shape;18699;p42"/>
              <p:cNvSpPr/>
              <p:nvPr/>
            </p:nvSpPr>
            <p:spPr>
              <a:xfrm>
                <a:off x="5668850" y="1360625"/>
                <a:ext cx="72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289" h="617" extrusionOk="0">
                    <a:moveTo>
                      <a:pt x="288" y="1"/>
                    </a:moveTo>
                    <a:lnTo>
                      <a:pt x="83" y="1"/>
                    </a:lnTo>
                    <a:cubicBezTo>
                      <a:pt x="42" y="206"/>
                      <a:pt x="1" y="411"/>
                      <a:pt x="1" y="617"/>
                    </a:cubicBezTo>
                    <a:lnTo>
                      <a:pt x="206" y="617"/>
                    </a:lnTo>
                    <a:cubicBezTo>
                      <a:pt x="206" y="411"/>
                      <a:pt x="247" y="206"/>
                      <a:pt x="288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00" name="Google Shape;18700;p42"/>
              <p:cNvSpPr/>
              <p:nvPr/>
            </p:nvSpPr>
            <p:spPr>
              <a:xfrm>
                <a:off x="3189675" y="623250"/>
                <a:ext cx="17500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9" extrusionOk="0">
                    <a:moveTo>
                      <a:pt x="1" y="205"/>
                    </a:moveTo>
                    <a:cubicBezTo>
                      <a:pt x="206" y="247"/>
                      <a:pt x="411" y="329"/>
                      <a:pt x="617" y="329"/>
                    </a:cubicBezTo>
                    <a:cubicBezTo>
                      <a:pt x="658" y="205"/>
                      <a:pt x="658" y="164"/>
                      <a:pt x="699" y="41"/>
                    </a:cubicBezTo>
                    <a:cubicBezTo>
                      <a:pt x="494" y="41"/>
                      <a:pt x="288" y="0"/>
                      <a:pt x="42" y="0"/>
                    </a:cubicBezTo>
                    <a:cubicBezTo>
                      <a:pt x="42" y="41"/>
                      <a:pt x="42" y="164"/>
                      <a:pt x="1" y="205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01" name="Google Shape;18701;p42"/>
              <p:cNvSpPr/>
              <p:nvPr/>
            </p:nvSpPr>
            <p:spPr>
              <a:xfrm>
                <a:off x="4282400" y="1709800"/>
                <a:ext cx="1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2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ubicBezTo>
                      <a:pt x="4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02" name="Google Shape;18702;p42"/>
              <p:cNvSpPr/>
              <p:nvPr/>
            </p:nvSpPr>
            <p:spPr>
              <a:xfrm>
                <a:off x="4262900" y="1687225"/>
                <a:ext cx="19525" cy="22600"/>
              </a:xfrm>
              <a:custGeom>
                <a:avLst/>
                <a:gdLst/>
                <a:ahLst/>
                <a:cxnLst/>
                <a:rect l="l" t="t" r="r" b="b"/>
                <a:pathLst>
                  <a:path w="781" h="904" extrusionOk="0">
                    <a:moveTo>
                      <a:pt x="781" y="904"/>
                    </a:moveTo>
                    <a:cubicBezTo>
                      <a:pt x="616" y="616"/>
                      <a:pt x="452" y="411"/>
                      <a:pt x="206" y="0"/>
                    </a:cubicBezTo>
                    <a:cubicBezTo>
                      <a:pt x="0" y="575"/>
                      <a:pt x="288" y="740"/>
                      <a:pt x="781" y="904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03" name="Google Shape;18703;p42"/>
              <p:cNvSpPr/>
              <p:nvPr/>
            </p:nvSpPr>
            <p:spPr>
              <a:xfrm>
                <a:off x="1922350" y="4248575"/>
                <a:ext cx="113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576" extrusionOk="0">
                    <a:moveTo>
                      <a:pt x="412" y="0"/>
                    </a:moveTo>
                    <a:cubicBezTo>
                      <a:pt x="289" y="41"/>
                      <a:pt x="165" y="82"/>
                      <a:pt x="42" y="164"/>
                    </a:cubicBezTo>
                    <a:cubicBezTo>
                      <a:pt x="1" y="206"/>
                      <a:pt x="1" y="370"/>
                      <a:pt x="1" y="575"/>
                    </a:cubicBezTo>
                    <a:cubicBezTo>
                      <a:pt x="165" y="452"/>
                      <a:pt x="289" y="411"/>
                      <a:pt x="412" y="329"/>
                    </a:cubicBezTo>
                    <a:cubicBezTo>
                      <a:pt x="453" y="247"/>
                      <a:pt x="412" y="123"/>
                      <a:pt x="412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04" name="Google Shape;18704;p42"/>
              <p:cNvSpPr/>
              <p:nvPr/>
            </p:nvSpPr>
            <p:spPr>
              <a:xfrm>
                <a:off x="3776100" y="1802250"/>
                <a:ext cx="1132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535" extrusionOk="0">
                    <a:moveTo>
                      <a:pt x="452" y="41"/>
                    </a:moveTo>
                    <a:cubicBezTo>
                      <a:pt x="370" y="41"/>
                      <a:pt x="247" y="0"/>
                      <a:pt x="165" y="0"/>
                    </a:cubicBezTo>
                    <a:cubicBezTo>
                      <a:pt x="124" y="123"/>
                      <a:pt x="41" y="288"/>
                      <a:pt x="0" y="493"/>
                    </a:cubicBezTo>
                    <a:cubicBezTo>
                      <a:pt x="41" y="493"/>
                      <a:pt x="165" y="534"/>
                      <a:pt x="206" y="534"/>
                    </a:cubicBezTo>
                    <a:cubicBezTo>
                      <a:pt x="329" y="329"/>
                      <a:pt x="411" y="206"/>
                      <a:pt x="452" y="4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05" name="Google Shape;18705;p42"/>
              <p:cNvSpPr/>
              <p:nvPr/>
            </p:nvSpPr>
            <p:spPr>
              <a:xfrm>
                <a:off x="1605025" y="4953100"/>
                <a:ext cx="1235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617" extrusionOk="0">
                    <a:moveTo>
                      <a:pt x="329" y="616"/>
                    </a:moveTo>
                    <a:cubicBezTo>
                      <a:pt x="329" y="616"/>
                      <a:pt x="411" y="575"/>
                      <a:pt x="493" y="534"/>
                    </a:cubicBezTo>
                    <a:cubicBezTo>
                      <a:pt x="411" y="370"/>
                      <a:pt x="370" y="164"/>
                      <a:pt x="288" y="0"/>
                    </a:cubicBezTo>
                    <a:cubicBezTo>
                      <a:pt x="165" y="82"/>
                      <a:pt x="124" y="164"/>
                      <a:pt x="0" y="206"/>
                    </a:cubicBezTo>
                    <a:cubicBezTo>
                      <a:pt x="165" y="370"/>
                      <a:pt x="288" y="534"/>
                      <a:pt x="329" y="616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06" name="Google Shape;18706;p42"/>
              <p:cNvSpPr/>
              <p:nvPr/>
            </p:nvSpPr>
            <p:spPr>
              <a:xfrm>
                <a:off x="3174275" y="1229175"/>
                <a:ext cx="1955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782" h="576" extrusionOk="0">
                    <a:moveTo>
                      <a:pt x="576" y="0"/>
                    </a:moveTo>
                    <a:cubicBezTo>
                      <a:pt x="288" y="206"/>
                      <a:pt x="124" y="329"/>
                      <a:pt x="0" y="452"/>
                    </a:cubicBezTo>
                    <a:cubicBezTo>
                      <a:pt x="617" y="575"/>
                      <a:pt x="781" y="411"/>
                      <a:pt x="576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07" name="Google Shape;18707;p42"/>
              <p:cNvSpPr/>
              <p:nvPr/>
            </p:nvSpPr>
            <p:spPr>
              <a:xfrm>
                <a:off x="3686750" y="1849475"/>
                <a:ext cx="15425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453" extrusionOk="0">
                    <a:moveTo>
                      <a:pt x="41" y="206"/>
                    </a:moveTo>
                    <a:cubicBezTo>
                      <a:pt x="124" y="288"/>
                      <a:pt x="247" y="371"/>
                      <a:pt x="329" y="453"/>
                    </a:cubicBezTo>
                    <a:cubicBezTo>
                      <a:pt x="329" y="453"/>
                      <a:pt x="617" y="371"/>
                      <a:pt x="617" y="288"/>
                    </a:cubicBezTo>
                    <a:cubicBezTo>
                      <a:pt x="534" y="206"/>
                      <a:pt x="452" y="165"/>
                      <a:pt x="288" y="1"/>
                    </a:cubicBezTo>
                    <a:cubicBezTo>
                      <a:pt x="124" y="83"/>
                      <a:pt x="0" y="206"/>
                      <a:pt x="41" y="206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08" name="Google Shape;18708;p42"/>
              <p:cNvSpPr/>
              <p:nvPr/>
            </p:nvSpPr>
            <p:spPr>
              <a:xfrm>
                <a:off x="4012300" y="986800"/>
                <a:ext cx="18525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741" h="289" extrusionOk="0">
                    <a:moveTo>
                      <a:pt x="740" y="165"/>
                    </a:moveTo>
                    <a:lnTo>
                      <a:pt x="124" y="0"/>
                    </a:lnTo>
                    <a:cubicBezTo>
                      <a:pt x="42" y="42"/>
                      <a:pt x="1" y="165"/>
                      <a:pt x="1" y="165"/>
                    </a:cubicBezTo>
                    <a:cubicBezTo>
                      <a:pt x="206" y="206"/>
                      <a:pt x="370" y="247"/>
                      <a:pt x="576" y="288"/>
                    </a:cubicBezTo>
                    <a:cubicBezTo>
                      <a:pt x="658" y="247"/>
                      <a:pt x="740" y="206"/>
                      <a:pt x="740" y="165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09" name="Google Shape;18709;p42"/>
              <p:cNvSpPr/>
              <p:nvPr/>
            </p:nvSpPr>
            <p:spPr>
              <a:xfrm>
                <a:off x="2778875" y="2582775"/>
                <a:ext cx="1645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58" h="617" extrusionOk="0">
                    <a:moveTo>
                      <a:pt x="1" y="493"/>
                    </a:moveTo>
                    <a:cubicBezTo>
                      <a:pt x="83" y="534"/>
                      <a:pt x="165" y="534"/>
                      <a:pt x="247" y="616"/>
                    </a:cubicBezTo>
                    <a:cubicBezTo>
                      <a:pt x="412" y="452"/>
                      <a:pt x="494" y="288"/>
                      <a:pt x="658" y="82"/>
                    </a:cubicBezTo>
                    <a:cubicBezTo>
                      <a:pt x="617" y="41"/>
                      <a:pt x="494" y="41"/>
                      <a:pt x="453" y="0"/>
                    </a:cubicBezTo>
                    <a:cubicBezTo>
                      <a:pt x="288" y="205"/>
                      <a:pt x="165" y="329"/>
                      <a:pt x="1" y="49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10" name="Google Shape;18710;p42"/>
              <p:cNvSpPr/>
              <p:nvPr/>
            </p:nvSpPr>
            <p:spPr>
              <a:xfrm>
                <a:off x="2772725" y="2693675"/>
                <a:ext cx="180775" cy="49325"/>
              </a:xfrm>
              <a:custGeom>
                <a:avLst/>
                <a:gdLst/>
                <a:ahLst/>
                <a:cxnLst/>
                <a:rect l="l" t="t" r="r" b="b"/>
                <a:pathLst>
                  <a:path w="7231" h="1973" extrusionOk="0">
                    <a:moveTo>
                      <a:pt x="822" y="1644"/>
                    </a:moveTo>
                    <a:cubicBezTo>
                      <a:pt x="1685" y="1726"/>
                      <a:pt x="2547" y="1726"/>
                      <a:pt x="3410" y="1767"/>
                    </a:cubicBezTo>
                    <a:lnTo>
                      <a:pt x="3369" y="1808"/>
                    </a:lnTo>
                    <a:cubicBezTo>
                      <a:pt x="3410" y="1849"/>
                      <a:pt x="3533" y="1890"/>
                      <a:pt x="3574" y="1973"/>
                    </a:cubicBezTo>
                    <a:cubicBezTo>
                      <a:pt x="3615" y="1931"/>
                      <a:pt x="3738" y="1849"/>
                      <a:pt x="3697" y="1849"/>
                    </a:cubicBezTo>
                    <a:cubicBezTo>
                      <a:pt x="3697" y="1808"/>
                      <a:pt x="3615" y="1808"/>
                      <a:pt x="3574" y="1767"/>
                    </a:cubicBezTo>
                    <a:cubicBezTo>
                      <a:pt x="4724" y="1808"/>
                      <a:pt x="5957" y="1849"/>
                      <a:pt x="7230" y="1931"/>
                    </a:cubicBezTo>
                    <a:cubicBezTo>
                      <a:pt x="5176" y="1"/>
                      <a:pt x="2794" y="1439"/>
                      <a:pt x="699" y="1110"/>
                    </a:cubicBezTo>
                    <a:cubicBezTo>
                      <a:pt x="699" y="1151"/>
                      <a:pt x="699" y="1192"/>
                      <a:pt x="658" y="1233"/>
                    </a:cubicBezTo>
                    <a:lnTo>
                      <a:pt x="658" y="1233"/>
                    </a:lnTo>
                    <a:cubicBezTo>
                      <a:pt x="616" y="1192"/>
                      <a:pt x="452" y="1192"/>
                      <a:pt x="411" y="1233"/>
                    </a:cubicBezTo>
                    <a:cubicBezTo>
                      <a:pt x="0" y="1439"/>
                      <a:pt x="329" y="1644"/>
                      <a:pt x="452" y="1849"/>
                    </a:cubicBezTo>
                    <a:cubicBezTo>
                      <a:pt x="658" y="1808"/>
                      <a:pt x="740" y="1726"/>
                      <a:pt x="822" y="1644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11" name="Google Shape;18711;p42"/>
              <p:cNvSpPr/>
              <p:nvPr/>
            </p:nvSpPr>
            <p:spPr>
              <a:xfrm>
                <a:off x="2785050" y="2739900"/>
                <a:ext cx="1050" cy="2075"/>
              </a:xfrm>
              <a:custGeom>
                <a:avLst/>
                <a:gdLst/>
                <a:ahLst/>
                <a:cxnLst/>
                <a:rect l="l" t="t" r="r" b="b"/>
                <a:pathLst>
                  <a:path w="42" h="83" extrusionOk="0">
                    <a:moveTo>
                      <a:pt x="41" y="0"/>
                    </a:moveTo>
                    <a:cubicBezTo>
                      <a:pt x="41" y="0"/>
                      <a:pt x="0" y="0"/>
                      <a:pt x="41" y="0"/>
                    </a:cubicBezTo>
                    <a:lnTo>
                      <a:pt x="41" y="0"/>
                    </a:lnTo>
                    <a:cubicBezTo>
                      <a:pt x="0" y="82"/>
                      <a:pt x="41" y="82"/>
                      <a:pt x="41" y="0"/>
                    </a:cubicBezTo>
                    <a:cubicBezTo>
                      <a:pt x="41" y="82"/>
                      <a:pt x="41" y="0"/>
                      <a:pt x="41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12" name="Google Shape;18712;p42"/>
              <p:cNvSpPr/>
              <p:nvPr/>
            </p:nvSpPr>
            <p:spPr>
              <a:xfrm>
                <a:off x="3846950" y="3822350"/>
                <a:ext cx="14400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576" h="371" extrusionOk="0">
                    <a:moveTo>
                      <a:pt x="1" y="206"/>
                    </a:moveTo>
                    <a:cubicBezTo>
                      <a:pt x="165" y="329"/>
                      <a:pt x="247" y="371"/>
                      <a:pt x="288" y="371"/>
                    </a:cubicBezTo>
                    <a:cubicBezTo>
                      <a:pt x="412" y="329"/>
                      <a:pt x="494" y="247"/>
                      <a:pt x="576" y="206"/>
                    </a:cubicBezTo>
                    <a:cubicBezTo>
                      <a:pt x="576" y="165"/>
                      <a:pt x="453" y="42"/>
                      <a:pt x="453" y="1"/>
                    </a:cubicBezTo>
                    <a:cubicBezTo>
                      <a:pt x="288" y="42"/>
                      <a:pt x="206" y="83"/>
                      <a:pt x="1" y="206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13" name="Google Shape;18713;p42"/>
              <p:cNvSpPr/>
              <p:nvPr/>
            </p:nvSpPr>
            <p:spPr>
              <a:xfrm>
                <a:off x="2959625" y="2736825"/>
                <a:ext cx="1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2" h="1" extrusionOk="0">
                    <a:moveTo>
                      <a:pt x="42" y="0"/>
                    </a:moveTo>
                    <a:cubicBezTo>
                      <a:pt x="42" y="0"/>
                      <a:pt x="1" y="0"/>
                      <a:pt x="42" y="0"/>
                    </a:cubicBezTo>
                    <a:cubicBezTo>
                      <a:pt x="1" y="0"/>
                      <a:pt x="1" y="0"/>
                      <a:pt x="42" y="0"/>
                    </a:cubicBezTo>
                    <a:cubicBezTo>
                      <a:pt x="1" y="0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14" name="Google Shape;18714;p42"/>
              <p:cNvSpPr/>
              <p:nvPr/>
            </p:nvSpPr>
            <p:spPr>
              <a:xfrm>
                <a:off x="2939100" y="2719350"/>
                <a:ext cx="2157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863" h="617" extrusionOk="0">
                    <a:moveTo>
                      <a:pt x="822" y="617"/>
                    </a:moveTo>
                    <a:cubicBezTo>
                      <a:pt x="822" y="329"/>
                      <a:pt x="863" y="1"/>
                      <a:pt x="0" y="1"/>
                    </a:cubicBezTo>
                    <a:cubicBezTo>
                      <a:pt x="370" y="288"/>
                      <a:pt x="616" y="494"/>
                      <a:pt x="822" y="617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15" name="Google Shape;18715;p42"/>
              <p:cNvSpPr/>
              <p:nvPr/>
            </p:nvSpPr>
            <p:spPr>
              <a:xfrm>
                <a:off x="5664750" y="1269225"/>
                <a:ext cx="14400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576" h="371" extrusionOk="0">
                    <a:moveTo>
                      <a:pt x="288" y="1"/>
                    </a:moveTo>
                    <a:cubicBezTo>
                      <a:pt x="247" y="1"/>
                      <a:pt x="83" y="83"/>
                      <a:pt x="0" y="124"/>
                    </a:cubicBezTo>
                    <a:cubicBezTo>
                      <a:pt x="83" y="247"/>
                      <a:pt x="165" y="288"/>
                      <a:pt x="247" y="370"/>
                    </a:cubicBezTo>
                    <a:cubicBezTo>
                      <a:pt x="370" y="370"/>
                      <a:pt x="452" y="288"/>
                      <a:pt x="576" y="247"/>
                    </a:cubicBezTo>
                    <a:cubicBezTo>
                      <a:pt x="452" y="124"/>
                      <a:pt x="411" y="42"/>
                      <a:pt x="288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16" name="Google Shape;18716;p42"/>
              <p:cNvSpPr/>
              <p:nvPr/>
            </p:nvSpPr>
            <p:spPr>
              <a:xfrm>
                <a:off x="2456400" y="3802850"/>
                <a:ext cx="3187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535" extrusionOk="0">
                    <a:moveTo>
                      <a:pt x="1" y="206"/>
                    </a:moveTo>
                    <a:cubicBezTo>
                      <a:pt x="411" y="329"/>
                      <a:pt x="822" y="411"/>
                      <a:pt x="1274" y="534"/>
                    </a:cubicBezTo>
                    <a:cubicBezTo>
                      <a:pt x="987" y="288"/>
                      <a:pt x="617" y="0"/>
                      <a:pt x="1" y="206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17" name="Google Shape;18717;p42"/>
              <p:cNvSpPr/>
              <p:nvPr/>
            </p:nvSpPr>
            <p:spPr>
              <a:xfrm>
                <a:off x="3738100" y="1882350"/>
                <a:ext cx="17475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30" extrusionOk="0">
                    <a:moveTo>
                      <a:pt x="0" y="206"/>
                    </a:moveTo>
                    <a:cubicBezTo>
                      <a:pt x="206" y="288"/>
                      <a:pt x="288" y="329"/>
                      <a:pt x="411" y="329"/>
                    </a:cubicBezTo>
                    <a:cubicBezTo>
                      <a:pt x="493" y="329"/>
                      <a:pt x="617" y="288"/>
                      <a:pt x="699" y="206"/>
                    </a:cubicBezTo>
                    <a:cubicBezTo>
                      <a:pt x="617" y="165"/>
                      <a:pt x="534" y="41"/>
                      <a:pt x="452" y="0"/>
                    </a:cubicBezTo>
                    <a:cubicBezTo>
                      <a:pt x="452" y="0"/>
                      <a:pt x="288" y="41"/>
                      <a:pt x="0" y="206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18" name="Google Shape;18718;p42"/>
              <p:cNvSpPr/>
              <p:nvPr/>
            </p:nvSpPr>
            <p:spPr>
              <a:xfrm>
                <a:off x="3202000" y="556475"/>
                <a:ext cx="14400" cy="4150"/>
              </a:xfrm>
              <a:custGeom>
                <a:avLst/>
                <a:gdLst/>
                <a:ahLst/>
                <a:cxnLst/>
                <a:rect l="l" t="t" r="r" b="b"/>
                <a:pathLst>
                  <a:path w="576" h="166" extrusionOk="0">
                    <a:moveTo>
                      <a:pt x="1" y="165"/>
                    </a:moveTo>
                    <a:lnTo>
                      <a:pt x="535" y="165"/>
                    </a:lnTo>
                    <a:cubicBezTo>
                      <a:pt x="535" y="165"/>
                      <a:pt x="576" y="42"/>
                      <a:pt x="576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19" name="Google Shape;18719;p42"/>
              <p:cNvSpPr/>
              <p:nvPr/>
            </p:nvSpPr>
            <p:spPr>
              <a:xfrm>
                <a:off x="1767275" y="4444725"/>
                <a:ext cx="19550" cy="19525"/>
              </a:xfrm>
              <a:custGeom>
                <a:avLst/>
                <a:gdLst/>
                <a:ahLst/>
                <a:cxnLst/>
                <a:rect l="l" t="t" r="r" b="b"/>
                <a:pathLst>
                  <a:path w="782" h="781" extrusionOk="0">
                    <a:moveTo>
                      <a:pt x="1" y="781"/>
                    </a:moveTo>
                    <a:cubicBezTo>
                      <a:pt x="371" y="617"/>
                      <a:pt x="494" y="576"/>
                      <a:pt x="781" y="534"/>
                    </a:cubicBezTo>
                    <a:cubicBezTo>
                      <a:pt x="576" y="0"/>
                      <a:pt x="412" y="83"/>
                      <a:pt x="1" y="78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20" name="Google Shape;18720;p42"/>
              <p:cNvSpPr/>
              <p:nvPr/>
            </p:nvSpPr>
            <p:spPr>
              <a:xfrm>
                <a:off x="4314250" y="1863850"/>
                <a:ext cx="14400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53" extrusionOk="0">
                    <a:moveTo>
                      <a:pt x="0" y="42"/>
                    </a:moveTo>
                    <a:cubicBezTo>
                      <a:pt x="82" y="206"/>
                      <a:pt x="165" y="330"/>
                      <a:pt x="247" y="453"/>
                    </a:cubicBezTo>
                    <a:cubicBezTo>
                      <a:pt x="247" y="453"/>
                      <a:pt x="452" y="412"/>
                      <a:pt x="575" y="412"/>
                    </a:cubicBezTo>
                    <a:cubicBezTo>
                      <a:pt x="452" y="247"/>
                      <a:pt x="370" y="83"/>
                      <a:pt x="288" y="1"/>
                    </a:cubicBezTo>
                    <a:cubicBezTo>
                      <a:pt x="206" y="1"/>
                      <a:pt x="82" y="42"/>
                      <a:pt x="0" y="4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21" name="Google Shape;18721;p42"/>
              <p:cNvSpPr/>
              <p:nvPr/>
            </p:nvSpPr>
            <p:spPr>
              <a:xfrm>
                <a:off x="3248225" y="944700"/>
                <a:ext cx="14400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576" h="329" extrusionOk="0">
                    <a:moveTo>
                      <a:pt x="575" y="206"/>
                    </a:moveTo>
                    <a:cubicBezTo>
                      <a:pt x="575" y="123"/>
                      <a:pt x="493" y="82"/>
                      <a:pt x="411" y="0"/>
                    </a:cubicBezTo>
                    <a:lnTo>
                      <a:pt x="0" y="206"/>
                    </a:lnTo>
                    <a:cubicBezTo>
                      <a:pt x="165" y="247"/>
                      <a:pt x="329" y="329"/>
                      <a:pt x="329" y="329"/>
                    </a:cubicBezTo>
                    <a:cubicBezTo>
                      <a:pt x="452" y="329"/>
                      <a:pt x="575" y="247"/>
                      <a:pt x="575" y="206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22" name="Google Shape;18722;p42"/>
              <p:cNvSpPr/>
              <p:nvPr/>
            </p:nvSpPr>
            <p:spPr>
              <a:xfrm>
                <a:off x="2783000" y="2811775"/>
                <a:ext cx="17475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782" extrusionOk="0">
                    <a:moveTo>
                      <a:pt x="452" y="781"/>
                    </a:moveTo>
                    <a:cubicBezTo>
                      <a:pt x="534" y="412"/>
                      <a:pt x="616" y="206"/>
                      <a:pt x="698" y="1"/>
                    </a:cubicBezTo>
                    <a:cubicBezTo>
                      <a:pt x="411" y="206"/>
                      <a:pt x="0" y="371"/>
                      <a:pt x="452" y="78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23" name="Google Shape;18723;p42"/>
              <p:cNvSpPr/>
              <p:nvPr/>
            </p:nvSpPr>
            <p:spPr>
              <a:xfrm>
                <a:off x="5042375" y="1670775"/>
                <a:ext cx="16475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659" h="453" extrusionOk="0">
                    <a:moveTo>
                      <a:pt x="1" y="371"/>
                    </a:moveTo>
                    <a:cubicBezTo>
                      <a:pt x="42" y="412"/>
                      <a:pt x="124" y="453"/>
                      <a:pt x="165" y="453"/>
                    </a:cubicBezTo>
                    <a:cubicBezTo>
                      <a:pt x="330" y="371"/>
                      <a:pt x="494" y="206"/>
                      <a:pt x="658" y="124"/>
                    </a:cubicBezTo>
                    <a:cubicBezTo>
                      <a:pt x="576" y="42"/>
                      <a:pt x="535" y="42"/>
                      <a:pt x="494" y="1"/>
                    </a:cubicBezTo>
                    <a:cubicBezTo>
                      <a:pt x="289" y="165"/>
                      <a:pt x="124" y="247"/>
                      <a:pt x="1" y="37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24" name="Google Shape;18724;p42"/>
              <p:cNvSpPr/>
              <p:nvPr/>
            </p:nvSpPr>
            <p:spPr>
              <a:xfrm>
                <a:off x="1813500" y="3574850"/>
                <a:ext cx="1440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576" h="658" extrusionOk="0">
                    <a:moveTo>
                      <a:pt x="576" y="658"/>
                    </a:moveTo>
                    <a:lnTo>
                      <a:pt x="576" y="1"/>
                    </a:lnTo>
                    <a:cubicBezTo>
                      <a:pt x="83" y="206"/>
                      <a:pt x="1" y="411"/>
                      <a:pt x="576" y="658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25" name="Google Shape;18725;p42"/>
              <p:cNvSpPr/>
              <p:nvPr/>
            </p:nvSpPr>
            <p:spPr>
              <a:xfrm>
                <a:off x="1906950" y="4243425"/>
                <a:ext cx="16475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659" h="248" extrusionOk="0">
                    <a:moveTo>
                      <a:pt x="658" y="124"/>
                    </a:moveTo>
                    <a:cubicBezTo>
                      <a:pt x="453" y="42"/>
                      <a:pt x="247" y="42"/>
                      <a:pt x="42" y="1"/>
                    </a:cubicBezTo>
                    <a:cubicBezTo>
                      <a:pt x="42" y="42"/>
                      <a:pt x="1" y="165"/>
                      <a:pt x="1" y="206"/>
                    </a:cubicBezTo>
                    <a:cubicBezTo>
                      <a:pt x="206" y="206"/>
                      <a:pt x="412" y="206"/>
                      <a:pt x="658" y="247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26" name="Google Shape;18726;p42"/>
              <p:cNvSpPr/>
              <p:nvPr/>
            </p:nvSpPr>
            <p:spPr>
              <a:xfrm>
                <a:off x="2703900" y="2613575"/>
                <a:ext cx="12350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535" extrusionOk="0">
                    <a:moveTo>
                      <a:pt x="494" y="42"/>
                    </a:moveTo>
                    <a:cubicBezTo>
                      <a:pt x="330" y="42"/>
                      <a:pt x="165" y="0"/>
                      <a:pt x="1" y="0"/>
                    </a:cubicBezTo>
                    <a:lnTo>
                      <a:pt x="1" y="493"/>
                    </a:lnTo>
                    <a:lnTo>
                      <a:pt x="206" y="535"/>
                    </a:lnTo>
                    <a:cubicBezTo>
                      <a:pt x="330" y="411"/>
                      <a:pt x="371" y="206"/>
                      <a:pt x="494" y="4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27" name="Google Shape;18727;p42"/>
              <p:cNvSpPr/>
              <p:nvPr/>
            </p:nvSpPr>
            <p:spPr>
              <a:xfrm>
                <a:off x="3063350" y="489725"/>
                <a:ext cx="13375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30" extrusionOk="0">
                    <a:moveTo>
                      <a:pt x="535" y="206"/>
                    </a:moveTo>
                    <a:cubicBezTo>
                      <a:pt x="535" y="165"/>
                      <a:pt x="412" y="42"/>
                      <a:pt x="371" y="1"/>
                    </a:cubicBezTo>
                    <a:cubicBezTo>
                      <a:pt x="288" y="42"/>
                      <a:pt x="165" y="124"/>
                      <a:pt x="1" y="165"/>
                    </a:cubicBezTo>
                    <a:cubicBezTo>
                      <a:pt x="165" y="247"/>
                      <a:pt x="288" y="329"/>
                      <a:pt x="371" y="329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28" name="Google Shape;18728;p42"/>
              <p:cNvSpPr/>
              <p:nvPr/>
            </p:nvSpPr>
            <p:spPr>
              <a:xfrm>
                <a:off x="4005125" y="2041525"/>
                <a:ext cx="18500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330" extrusionOk="0">
                    <a:moveTo>
                      <a:pt x="657" y="1"/>
                    </a:moveTo>
                    <a:cubicBezTo>
                      <a:pt x="452" y="83"/>
                      <a:pt x="247" y="124"/>
                      <a:pt x="0" y="165"/>
                    </a:cubicBezTo>
                    <a:cubicBezTo>
                      <a:pt x="0" y="206"/>
                      <a:pt x="41" y="288"/>
                      <a:pt x="41" y="329"/>
                    </a:cubicBezTo>
                    <a:cubicBezTo>
                      <a:pt x="247" y="329"/>
                      <a:pt x="493" y="288"/>
                      <a:pt x="699" y="206"/>
                    </a:cubicBezTo>
                    <a:cubicBezTo>
                      <a:pt x="740" y="165"/>
                      <a:pt x="699" y="83"/>
                      <a:pt x="657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29" name="Google Shape;18729;p42"/>
              <p:cNvSpPr/>
              <p:nvPr/>
            </p:nvSpPr>
            <p:spPr>
              <a:xfrm>
                <a:off x="3717550" y="1863850"/>
                <a:ext cx="15425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330" extrusionOk="0">
                    <a:moveTo>
                      <a:pt x="412" y="330"/>
                    </a:moveTo>
                    <a:lnTo>
                      <a:pt x="617" y="288"/>
                    </a:lnTo>
                    <a:cubicBezTo>
                      <a:pt x="535" y="206"/>
                      <a:pt x="494" y="83"/>
                      <a:pt x="412" y="1"/>
                    </a:cubicBezTo>
                    <a:lnTo>
                      <a:pt x="1" y="83"/>
                    </a:lnTo>
                    <a:cubicBezTo>
                      <a:pt x="206" y="206"/>
                      <a:pt x="288" y="288"/>
                      <a:pt x="412" y="33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30" name="Google Shape;18730;p42"/>
              <p:cNvSpPr/>
              <p:nvPr/>
            </p:nvSpPr>
            <p:spPr>
              <a:xfrm>
                <a:off x="2804550" y="2640275"/>
                <a:ext cx="16450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658" h="412" extrusionOk="0">
                    <a:moveTo>
                      <a:pt x="658" y="288"/>
                    </a:moveTo>
                    <a:cubicBezTo>
                      <a:pt x="617" y="206"/>
                      <a:pt x="576" y="83"/>
                      <a:pt x="494" y="42"/>
                    </a:cubicBezTo>
                    <a:cubicBezTo>
                      <a:pt x="412" y="1"/>
                      <a:pt x="206" y="42"/>
                      <a:pt x="1" y="83"/>
                    </a:cubicBezTo>
                    <a:cubicBezTo>
                      <a:pt x="83" y="247"/>
                      <a:pt x="165" y="370"/>
                      <a:pt x="247" y="370"/>
                    </a:cubicBezTo>
                    <a:cubicBezTo>
                      <a:pt x="370" y="411"/>
                      <a:pt x="494" y="370"/>
                      <a:pt x="658" y="288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31" name="Google Shape;18731;p42"/>
              <p:cNvSpPr/>
              <p:nvPr/>
            </p:nvSpPr>
            <p:spPr>
              <a:xfrm>
                <a:off x="4215650" y="1804300"/>
                <a:ext cx="1337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617" extrusionOk="0">
                    <a:moveTo>
                      <a:pt x="288" y="0"/>
                    </a:moveTo>
                    <a:cubicBezTo>
                      <a:pt x="206" y="124"/>
                      <a:pt x="42" y="165"/>
                      <a:pt x="1" y="247"/>
                    </a:cubicBezTo>
                    <a:cubicBezTo>
                      <a:pt x="1" y="370"/>
                      <a:pt x="83" y="452"/>
                      <a:pt x="247" y="616"/>
                    </a:cubicBezTo>
                    <a:cubicBezTo>
                      <a:pt x="411" y="452"/>
                      <a:pt x="535" y="370"/>
                      <a:pt x="494" y="247"/>
                    </a:cubicBezTo>
                    <a:cubicBezTo>
                      <a:pt x="535" y="206"/>
                      <a:pt x="411" y="124"/>
                      <a:pt x="288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32" name="Google Shape;18732;p42"/>
              <p:cNvSpPr/>
              <p:nvPr/>
            </p:nvSpPr>
            <p:spPr>
              <a:xfrm>
                <a:off x="5541500" y="1169600"/>
                <a:ext cx="15450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35" extrusionOk="0">
                    <a:moveTo>
                      <a:pt x="42" y="535"/>
                    </a:moveTo>
                    <a:cubicBezTo>
                      <a:pt x="247" y="370"/>
                      <a:pt x="412" y="247"/>
                      <a:pt x="617" y="1"/>
                    </a:cubicBezTo>
                    <a:cubicBezTo>
                      <a:pt x="247" y="124"/>
                      <a:pt x="1" y="247"/>
                      <a:pt x="42" y="535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33" name="Google Shape;18733;p42"/>
              <p:cNvSpPr/>
              <p:nvPr/>
            </p:nvSpPr>
            <p:spPr>
              <a:xfrm>
                <a:off x="5556925" y="1169600"/>
                <a:ext cx="1050" cy="2075"/>
              </a:xfrm>
              <a:custGeom>
                <a:avLst/>
                <a:gdLst/>
                <a:ahLst/>
                <a:cxnLst/>
                <a:rect l="l" t="t" r="r" b="b"/>
                <a:pathLst>
                  <a:path w="42" h="83" extrusionOk="0">
                    <a:moveTo>
                      <a:pt x="0" y="83"/>
                    </a:moveTo>
                    <a:lnTo>
                      <a:pt x="41" y="83"/>
                    </a:lnTo>
                    <a:lnTo>
                      <a:pt x="41" y="42"/>
                    </a:lnTo>
                    <a:lnTo>
                      <a:pt x="0" y="83"/>
                    </a:lnTo>
                    <a:cubicBezTo>
                      <a:pt x="0" y="1"/>
                      <a:pt x="0" y="83"/>
                      <a:pt x="0" y="8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34" name="Google Shape;18734;p42"/>
              <p:cNvSpPr/>
              <p:nvPr/>
            </p:nvSpPr>
            <p:spPr>
              <a:xfrm>
                <a:off x="2849750" y="2799450"/>
                <a:ext cx="15425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494" extrusionOk="0">
                    <a:moveTo>
                      <a:pt x="0" y="83"/>
                    </a:moveTo>
                    <a:cubicBezTo>
                      <a:pt x="82" y="247"/>
                      <a:pt x="247" y="412"/>
                      <a:pt x="329" y="494"/>
                    </a:cubicBezTo>
                    <a:cubicBezTo>
                      <a:pt x="452" y="453"/>
                      <a:pt x="534" y="453"/>
                      <a:pt x="616" y="412"/>
                    </a:cubicBezTo>
                    <a:cubicBezTo>
                      <a:pt x="452" y="247"/>
                      <a:pt x="288" y="165"/>
                      <a:pt x="123" y="1"/>
                    </a:cubicBezTo>
                    <a:cubicBezTo>
                      <a:pt x="82" y="42"/>
                      <a:pt x="41" y="83"/>
                      <a:pt x="0" y="8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35" name="Google Shape;18735;p42"/>
              <p:cNvSpPr/>
              <p:nvPr/>
            </p:nvSpPr>
            <p:spPr>
              <a:xfrm>
                <a:off x="2836400" y="2651575"/>
                <a:ext cx="16450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658" h="371" extrusionOk="0">
                    <a:moveTo>
                      <a:pt x="657" y="165"/>
                    </a:moveTo>
                    <a:cubicBezTo>
                      <a:pt x="616" y="124"/>
                      <a:pt x="534" y="0"/>
                      <a:pt x="411" y="0"/>
                    </a:cubicBezTo>
                    <a:cubicBezTo>
                      <a:pt x="329" y="0"/>
                      <a:pt x="206" y="42"/>
                      <a:pt x="0" y="165"/>
                    </a:cubicBezTo>
                    <a:cubicBezTo>
                      <a:pt x="247" y="247"/>
                      <a:pt x="370" y="329"/>
                      <a:pt x="534" y="370"/>
                    </a:cubicBezTo>
                    <a:cubicBezTo>
                      <a:pt x="534" y="329"/>
                      <a:pt x="657" y="165"/>
                      <a:pt x="657" y="165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36" name="Google Shape;18736;p42"/>
              <p:cNvSpPr/>
              <p:nvPr/>
            </p:nvSpPr>
            <p:spPr>
              <a:xfrm>
                <a:off x="3718575" y="1361650"/>
                <a:ext cx="1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2" h="1" extrusionOk="0">
                    <a:moveTo>
                      <a:pt x="1" y="1"/>
                    </a:moveTo>
                    <a:lnTo>
                      <a:pt x="42" y="1"/>
                    </a:lnTo>
                    <a:lnTo>
                      <a:pt x="42" y="1"/>
                    </a:lnTo>
                    <a:lnTo>
                      <a:pt x="1" y="1"/>
                    </a:lnTo>
                    <a:cubicBezTo>
                      <a:pt x="42" y="1"/>
                      <a:pt x="42" y="1"/>
                      <a:pt x="1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37" name="Google Shape;18737;p42"/>
              <p:cNvSpPr/>
              <p:nvPr/>
            </p:nvSpPr>
            <p:spPr>
              <a:xfrm>
                <a:off x="3704200" y="1360625"/>
                <a:ext cx="1440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576" h="617" extrusionOk="0">
                    <a:moveTo>
                      <a:pt x="1" y="617"/>
                    </a:moveTo>
                    <a:cubicBezTo>
                      <a:pt x="329" y="329"/>
                      <a:pt x="453" y="206"/>
                      <a:pt x="576" y="42"/>
                    </a:cubicBezTo>
                    <a:cubicBezTo>
                      <a:pt x="206" y="1"/>
                      <a:pt x="1" y="124"/>
                      <a:pt x="1" y="617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38" name="Google Shape;18738;p42"/>
              <p:cNvSpPr/>
              <p:nvPr/>
            </p:nvSpPr>
            <p:spPr>
              <a:xfrm>
                <a:off x="3738100" y="1074100"/>
                <a:ext cx="103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412" h="576" extrusionOk="0">
                    <a:moveTo>
                      <a:pt x="0" y="575"/>
                    </a:moveTo>
                    <a:lnTo>
                      <a:pt x="124" y="575"/>
                    </a:lnTo>
                    <a:cubicBezTo>
                      <a:pt x="247" y="411"/>
                      <a:pt x="288" y="206"/>
                      <a:pt x="411" y="41"/>
                    </a:cubicBezTo>
                    <a:cubicBezTo>
                      <a:pt x="288" y="41"/>
                      <a:pt x="206" y="0"/>
                      <a:pt x="41" y="0"/>
                    </a:cubicBezTo>
                    <a:cubicBezTo>
                      <a:pt x="41" y="165"/>
                      <a:pt x="0" y="370"/>
                      <a:pt x="0" y="575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39" name="Google Shape;18739;p42"/>
              <p:cNvSpPr/>
              <p:nvPr/>
            </p:nvSpPr>
            <p:spPr>
              <a:xfrm>
                <a:off x="4340950" y="1887475"/>
                <a:ext cx="1645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658" h="576" extrusionOk="0">
                    <a:moveTo>
                      <a:pt x="165" y="1"/>
                    </a:moveTo>
                    <a:cubicBezTo>
                      <a:pt x="124" y="83"/>
                      <a:pt x="41" y="83"/>
                      <a:pt x="0" y="124"/>
                    </a:cubicBezTo>
                    <a:cubicBezTo>
                      <a:pt x="165" y="288"/>
                      <a:pt x="247" y="412"/>
                      <a:pt x="411" y="576"/>
                    </a:cubicBezTo>
                    <a:cubicBezTo>
                      <a:pt x="493" y="535"/>
                      <a:pt x="575" y="535"/>
                      <a:pt x="658" y="494"/>
                    </a:cubicBezTo>
                    <a:cubicBezTo>
                      <a:pt x="452" y="329"/>
                      <a:pt x="329" y="165"/>
                      <a:pt x="165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40" name="Google Shape;18740;p42"/>
              <p:cNvSpPr/>
              <p:nvPr/>
            </p:nvSpPr>
            <p:spPr>
              <a:xfrm>
                <a:off x="3687775" y="2736825"/>
                <a:ext cx="226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905" h="617" extrusionOk="0">
                    <a:moveTo>
                      <a:pt x="42" y="329"/>
                    </a:moveTo>
                    <a:cubicBezTo>
                      <a:pt x="0" y="411"/>
                      <a:pt x="288" y="616"/>
                      <a:pt x="288" y="616"/>
                    </a:cubicBezTo>
                    <a:cubicBezTo>
                      <a:pt x="493" y="534"/>
                      <a:pt x="699" y="411"/>
                      <a:pt x="904" y="288"/>
                    </a:cubicBezTo>
                    <a:cubicBezTo>
                      <a:pt x="822" y="205"/>
                      <a:pt x="699" y="123"/>
                      <a:pt x="493" y="0"/>
                    </a:cubicBezTo>
                    <a:cubicBezTo>
                      <a:pt x="370" y="123"/>
                      <a:pt x="165" y="205"/>
                      <a:pt x="42" y="329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41" name="Google Shape;18741;p42"/>
              <p:cNvSpPr/>
              <p:nvPr/>
            </p:nvSpPr>
            <p:spPr>
              <a:xfrm>
                <a:off x="4809250" y="1187075"/>
                <a:ext cx="17500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70" extrusionOk="0">
                    <a:moveTo>
                      <a:pt x="124" y="0"/>
                    </a:moveTo>
                    <a:cubicBezTo>
                      <a:pt x="83" y="41"/>
                      <a:pt x="83" y="82"/>
                      <a:pt x="1" y="164"/>
                    </a:cubicBezTo>
                    <a:cubicBezTo>
                      <a:pt x="206" y="205"/>
                      <a:pt x="371" y="288"/>
                      <a:pt x="576" y="370"/>
                    </a:cubicBezTo>
                    <a:cubicBezTo>
                      <a:pt x="617" y="288"/>
                      <a:pt x="617" y="247"/>
                      <a:pt x="699" y="247"/>
                    </a:cubicBezTo>
                    <a:cubicBezTo>
                      <a:pt x="494" y="164"/>
                      <a:pt x="247" y="41"/>
                      <a:pt x="124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42" name="Google Shape;18742;p42"/>
              <p:cNvSpPr/>
              <p:nvPr/>
            </p:nvSpPr>
            <p:spPr>
              <a:xfrm>
                <a:off x="1798100" y="4657325"/>
                <a:ext cx="927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371" h="535" extrusionOk="0">
                    <a:moveTo>
                      <a:pt x="288" y="0"/>
                    </a:moveTo>
                    <a:cubicBezTo>
                      <a:pt x="165" y="123"/>
                      <a:pt x="41" y="247"/>
                      <a:pt x="0" y="329"/>
                    </a:cubicBezTo>
                    <a:cubicBezTo>
                      <a:pt x="0" y="329"/>
                      <a:pt x="41" y="534"/>
                      <a:pt x="82" y="534"/>
                    </a:cubicBezTo>
                    <a:cubicBezTo>
                      <a:pt x="206" y="534"/>
                      <a:pt x="288" y="452"/>
                      <a:pt x="329" y="329"/>
                    </a:cubicBezTo>
                    <a:cubicBezTo>
                      <a:pt x="370" y="288"/>
                      <a:pt x="288" y="123"/>
                      <a:pt x="288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43" name="Google Shape;18743;p42"/>
              <p:cNvSpPr/>
              <p:nvPr/>
            </p:nvSpPr>
            <p:spPr>
              <a:xfrm>
                <a:off x="5011575" y="1447925"/>
                <a:ext cx="15425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289" extrusionOk="0">
                    <a:moveTo>
                      <a:pt x="83" y="0"/>
                    </a:moveTo>
                    <a:cubicBezTo>
                      <a:pt x="42" y="42"/>
                      <a:pt x="42" y="83"/>
                      <a:pt x="1" y="124"/>
                    </a:cubicBezTo>
                    <a:cubicBezTo>
                      <a:pt x="206" y="206"/>
                      <a:pt x="411" y="247"/>
                      <a:pt x="535" y="288"/>
                    </a:cubicBezTo>
                    <a:cubicBezTo>
                      <a:pt x="535" y="247"/>
                      <a:pt x="617" y="124"/>
                      <a:pt x="617" y="83"/>
                    </a:cubicBezTo>
                    <a:cubicBezTo>
                      <a:pt x="452" y="83"/>
                      <a:pt x="288" y="42"/>
                      <a:pt x="83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44" name="Google Shape;18744;p42"/>
              <p:cNvSpPr/>
              <p:nvPr/>
            </p:nvSpPr>
            <p:spPr>
              <a:xfrm>
                <a:off x="3537825" y="1242525"/>
                <a:ext cx="105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42" h="42" extrusionOk="0">
                    <a:moveTo>
                      <a:pt x="42" y="0"/>
                    </a:moveTo>
                    <a:cubicBezTo>
                      <a:pt x="42" y="0"/>
                      <a:pt x="1" y="41"/>
                      <a:pt x="42" y="0"/>
                    </a:cubicBezTo>
                    <a:cubicBezTo>
                      <a:pt x="1" y="41"/>
                      <a:pt x="42" y="41"/>
                      <a:pt x="42" y="0"/>
                    </a:cubicBezTo>
                    <a:cubicBezTo>
                      <a:pt x="42" y="41"/>
                      <a:pt x="42" y="41"/>
                      <a:pt x="42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45" name="Google Shape;18745;p42"/>
              <p:cNvSpPr/>
              <p:nvPr/>
            </p:nvSpPr>
            <p:spPr>
              <a:xfrm>
                <a:off x="3534750" y="1243550"/>
                <a:ext cx="9275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371" h="453" extrusionOk="0">
                    <a:moveTo>
                      <a:pt x="165" y="452"/>
                    </a:moveTo>
                    <a:cubicBezTo>
                      <a:pt x="247" y="452"/>
                      <a:pt x="370" y="411"/>
                      <a:pt x="370" y="411"/>
                    </a:cubicBezTo>
                    <a:cubicBezTo>
                      <a:pt x="370" y="288"/>
                      <a:pt x="370" y="206"/>
                      <a:pt x="329" y="83"/>
                    </a:cubicBezTo>
                    <a:cubicBezTo>
                      <a:pt x="329" y="42"/>
                      <a:pt x="206" y="42"/>
                      <a:pt x="124" y="0"/>
                    </a:cubicBezTo>
                    <a:cubicBezTo>
                      <a:pt x="42" y="42"/>
                      <a:pt x="1" y="83"/>
                      <a:pt x="42" y="165"/>
                    </a:cubicBezTo>
                    <a:cubicBezTo>
                      <a:pt x="42" y="247"/>
                      <a:pt x="165" y="370"/>
                      <a:pt x="165" y="45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46" name="Google Shape;18746;p42"/>
              <p:cNvSpPr/>
              <p:nvPr/>
            </p:nvSpPr>
            <p:spPr>
              <a:xfrm>
                <a:off x="4437475" y="1954225"/>
                <a:ext cx="10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84" extrusionOk="0">
                    <a:moveTo>
                      <a:pt x="1" y="83"/>
                    </a:moveTo>
                    <a:cubicBezTo>
                      <a:pt x="1" y="83"/>
                      <a:pt x="42" y="83"/>
                      <a:pt x="1" y="83"/>
                    </a:cubicBezTo>
                    <a:lnTo>
                      <a:pt x="1" y="83"/>
                    </a:lnTo>
                    <a:cubicBezTo>
                      <a:pt x="42" y="83"/>
                      <a:pt x="42" y="83"/>
                      <a:pt x="1" y="83"/>
                    </a:cubicBezTo>
                    <a:cubicBezTo>
                      <a:pt x="42" y="1"/>
                      <a:pt x="42" y="1"/>
                      <a:pt x="1" y="83"/>
                    </a:cubicBezTo>
                    <a:cubicBezTo>
                      <a:pt x="42" y="1"/>
                      <a:pt x="42" y="1"/>
                      <a:pt x="1" y="8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47" name="Google Shape;18747;p42"/>
              <p:cNvSpPr/>
              <p:nvPr/>
            </p:nvSpPr>
            <p:spPr>
              <a:xfrm>
                <a:off x="4417975" y="1954225"/>
                <a:ext cx="2055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577" extrusionOk="0">
                    <a:moveTo>
                      <a:pt x="0" y="576"/>
                    </a:moveTo>
                    <a:cubicBezTo>
                      <a:pt x="370" y="330"/>
                      <a:pt x="575" y="165"/>
                      <a:pt x="822" y="1"/>
                    </a:cubicBezTo>
                    <a:cubicBezTo>
                      <a:pt x="411" y="1"/>
                      <a:pt x="0" y="1"/>
                      <a:pt x="0" y="576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48" name="Google Shape;18748;p42"/>
              <p:cNvSpPr/>
              <p:nvPr/>
            </p:nvSpPr>
            <p:spPr>
              <a:xfrm>
                <a:off x="4001000" y="1231225"/>
                <a:ext cx="16475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659" h="330" extrusionOk="0">
                    <a:moveTo>
                      <a:pt x="453" y="329"/>
                    </a:moveTo>
                    <a:cubicBezTo>
                      <a:pt x="494" y="329"/>
                      <a:pt x="658" y="288"/>
                      <a:pt x="658" y="247"/>
                    </a:cubicBezTo>
                    <a:cubicBezTo>
                      <a:pt x="658" y="165"/>
                      <a:pt x="617" y="83"/>
                      <a:pt x="576" y="1"/>
                    </a:cubicBezTo>
                    <a:cubicBezTo>
                      <a:pt x="453" y="83"/>
                      <a:pt x="371" y="83"/>
                      <a:pt x="1" y="165"/>
                    </a:cubicBezTo>
                    <a:cubicBezTo>
                      <a:pt x="206" y="288"/>
                      <a:pt x="288" y="329"/>
                      <a:pt x="453" y="329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49" name="Google Shape;18749;p42"/>
              <p:cNvSpPr/>
              <p:nvPr/>
            </p:nvSpPr>
            <p:spPr>
              <a:xfrm>
                <a:off x="3936300" y="3871650"/>
                <a:ext cx="12350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330" extrusionOk="0">
                    <a:moveTo>
                      <a:pt x="1" y="124"/>
                    </a:moveTo>
                    <a:cubicBezTo>
                      <a:pt x="83" y="247"/>
                      <a:pt x="124" y="288"/>
                      <a:pt x="165" y="329"/>
                    </a:cubicBezTo>
                    <a:cubicBezTo>
                      <a:pt x="288" y="288"/>
                      <a:pt x="412" y="247"/>
                      <a:pt x="412" y="165"/>
                    </a:cubicBezTo>
                    <a:cubicBezTo>
                      <a:pt x="494" y="124"/>
                      <a:pt x="371" y="42"/>
                      <a:pt x="329" y="1"/>
                    </a:cubicBezTo>
                    <a:cubicBezTo>
                      <a:pt x="288" y="42"/>
                      <a:pt x="165" y="83"/>
                      <a:pt x="1" y="124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50" name="Google Shape;18750;p42"/>
              <p:cNvSpPr/>
              <p:nvPr/>
            </p:nvSpPr>
            <p:spPr>
              <a:xfrm>
                <a:off x="2974000" y="977550"/>
                <a:ext cx="7225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289" h="453" extrusionOk="0">
                    <a:moveTo>
                      <a:pt x="1" y="453"/>
                    </a:moveTo>
                    <a:lnTo>
                      <a:pt x="288" y="453"/>
                    </a:lnTo>
                    <a:lnTo>
                      <a:pt x="288" y="1"/>
                    </a:lnTo>
                    <a:lnTo>
                      <a:pt x="42" y="1"/>
                    </a:lnTo>
                    <a:cubicBezTo>
                      <a:pt x="42" y="165"/>
                      <a:pt x="1" y="329"/>
                      <a:pt x="1" y="45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51" name="Google Shape;18751;p42"/>
              <p:cNvSpPr/>
              <p:nvPr/>
            </p:nvSpPr>
            <p:spPr>
              <a:xfrm>
                <a:off x="3532700" y="1280525"/>
                <a:ext cx="105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42" h="42" extrusionOk="0">
                    <a:moveTo>
                      <a:pt x="41" y="41"/>
                    </a:moveTo>
                    <a:cubicBezTo>
                      <a:pt x="41" y="0"/>
                      <a:pt x="41" y="0"/>
                      <a:pt x="41" y="41"/>
                    </a:cubicBezTo>
                    <a:cubicBezTo>
                      <a:pt x="0" y="0"/>
                      <a:pt x="0" y="0"/>
                      <a:pt x="41" y="41"/>
                    </a:cubicBezTo>
                    <a:cubicBezTo>
                      <a:pt x="0" y="0"/>
                      <a:pt x="0" y="0"/>
                      <a:pt x="41" y="41"/>
                    </a:cubicBezTo>
                    <a:cubicBezTo>
                      <a:pt x="0" y="41"/>
                      <a:pt x="0" y="41"/>
                      <a:pt x="41" y="4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52" name="Google Shape;18752;p42"/>
              <p:cNvSpPr/>
              <p:nvPr/>
            </p:nvSpPr>
            <p:spPr>
              <a:xfrm>
                <a:off x="3533725" y="1280525"/>
                <a:ext cx="11325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2" extrusionOk="0">
                    <a:moveTo>
                      <a:pt x="288" y="411"/>
                    </a:moveTo>
                    <a:cubicBezTo>
                      <a:pt x="288" y="411"/>
                      <a:pt x="452" y="370"/>
                      <a:pt x="452" y="329"/>
                    </a:cubicBezTo>
                    <a:cubicBezTo>
                      <a:pt x="411" y="206"/>
                      <a:pt x="411" y="165"/>
                      <a:pt x="288" y="83"/>
                    </a:cubicBezTo>
                    <a:cubicBezTo>
                      <a:pt x="206" y="41"/>
                      <a:pt x="83" y="41"/>
                      <a:pt x="0" y="0"/>
                    </a:cubicBezTo>
                    <a:cubicBezTo>
                      <a:pt x="0" y="83"/>
                      <a:pt x="0" y="165"/>
                      <a:pt x="42" y="206"/>
                    </a:cubicBezTo>
                    <a:cubicBezTo>
                      <a:pt x="42" y="329"/>
                      <a:pt x="206" y="370"/>
                      <a:pt x="288" y="41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53" name="Google Shape;18753;p42"/>
              <p:cNvSpPr/>
              <p:nvPr/>
            </p:nvSpPr>
            <p:spPr>
              <a:xfrm>
                <a:off x="3914750" y="3796675"/>
                <a:ext cx="13375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30" extrusionOk="0">
                    <a:moveTo>
                      <a:pt x="329" y="329"/>
                    </a:moveTo>
                    <a:cubicBezTo>
                      <a:pt x="329" y="329"/>
                      <a:pt x="534" y="206"/>
                      <a:pt x="452" y="206"/>
                    </a:cubicBezTo>
                    <a:cubicBezTo>
                      <a:pt x="411" y="165"/>
                      <a:pt x="370" y="42"/>
                      <a:pt x="247" y="1"/>
                    </a:cubicBezTo>
                    <a:cubicBezTo>
                      <a:pt x="206" y="42"/>
                      <a:pt x="123" y="42"/>
                      <a:pt x="0" y="124"/>
                    </a:cubicBezTo>
                    <a:cubicBezTo>
                      <a:pt x="164" y="165"/>
                      <a:pt x="206" y="247"/>
                      <a:pt x="329" y="329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54" name="Google Shape;18754;p42"/>
              <p:cNvSpPr/>
              <p:nvPr/>
            </p:nvSpPr>
            <p:spPr>
              <a:xfrm>
                <a:off x="4431325" y="1139825"/>
                <a:ext cx="11325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0" extrusionOk="0">
                    <a:moveTo>
                      <a:pt x="247" y="0"/>
                    </a:moveTo>
                    <a:cubicBezTo>
                      <a:pt x="206" y="0"/>
                      <a:pt x="41" y="41"/>
                      <a:pt x="41" y="41"/>
                    </a:cubicBezTo>
                    <a:cubicBezTo>
                      <a:pt x="0" y="124"/>
                      <a:pt x="41" y="247"/>
                      <a:pt x="41" y="329"/>
                    </a:cubicBezTo>
                    <a:cubicBezTo>
                      <a:pt x="206" y="247"/>
                      <a:pt x="288" y="165"/>
                      <a:pt x="452" y="83"/>
                    </a:cubicBezTo>
                    <a:cubicBezTo>
                      <a:pt x="411" y="41"/>
                      <a:pt x="329" y="0"/>
                      <a:pt x="247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55" name="Google Shape;18755;p42"/>
              <p:cNvSpPr/>
              <p:nvPr/>
            </p:nvSpPr>
            <p:spPr>
              <a:xfrm>
                <a:off x="4956125" y="1136750"/>
                <a:ext cx="12350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370" extrusionOk="0">
                    <a:moveTo>
                      <a:pt x="206" y="370"/>
                    </a:moveTo>
                    <a:cubicBezTo>
                      <a:pt x="288" y="329"/>
                      <a:pt x="452" y="247"/>
                      <a:pt x="452" y="206"/>
                    </a:cubicBezTo>
                    <a:cubicBezTo>
                      <a:pt x="493" y="164"/>
                      <a:pt x="411" y="41"/>
                      <a:pt x="370" y="0"/>
                    </a:cubicBezTo>
                    <a:cubicBezTo>
                      <a:pt x="247" y="41"/>
                      <a:pt x="165" y="41"/>
                      <a:pt x="0" y="164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56" name="Google Shape;18756;p42"/>
              <p:cNvSpPr/>
              <p:nvPr/>
            </p:nvSpPr>
            <p:spPr>
              <a:xfrm>
                <a:off x="5184125" y="3267775"/>
                <a:ext cx="1952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535" extrusionOk="0">
                    <a:moveTo>
                      <a:pt x="781" y="329"/>
                    </a:moveTo>
                    <a:cubicBezTo>
                      <a:pt x="698" y="206"/>
                      <a:pt x="575" y="124"/>
                      <a:pt x="411" y="1"/>
                    </a:cubicBezTo>
                    <a:cubicBezTo>
                      <a:pt x="288" y="124"/>
                      <a:pt x="123" y="206"/>
                      <a:pt x="0" y="247"/>
                    </a:cubicBezTo>
                    <a:cubicBezTo>
                      <a:pt x="164" y="370"/>
                      <a:pt x="288" y="452"/>
                      <a:pt x="411" y="452"/>
                    </a:cubicBezTo>
                    <a:cubicBezTo>
                      <a:pt x="493" y="535"/>
                      <a:pt x="616" y="370"/>
                      <a:pt x="781" y="329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57" name="Google Shape;18757;p42"/>
              <p:cNvSpPr/>
              <p:nvPr/>
            </p:nvSpPr>
            <p:spPr>
              <a:xfrm>
                <a:off x="1689225" y="4818550"/>
                <a:ext cx="8250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" y="124"/>
                    </a:moveTo>
                    <a:cubicBezTo>
                      <a:pt x="42" y="165"/>
                      <a:pt x="42" y="206"/>
                      <a:pt x="83" y="329"/>
                    </a:cubicBezTo>
                    <a:cubicBezTo>
                      <a:pt x="124" y="247"/>
                      <a:pt x="247" y="206"/>
                      <a:pt x="329" y="165"/>
                    </a:cubicBezTo>
                    <a:cubicBezTo>
                      <a:pt x="288" y="83"/>
                      <a:pt x="288" y="1"/>
                      <a:pt x="247" y="1"/>
                    </a:cubicBezTo>
                    <a:cubicBezTo>
                      <a:pt x="124" y="1"/>
                      <a:pt x="42" y="124"/>
                      <a:pt x="1" y="124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58" name="Google Shape;18758;p42"/>
              <p:cNvSpPr/>
              <p:nvPr/>
            </p:nvSpPr>
            <p:spPr>
              <a:xfrm>
                <a:off x="2866175" y="2867250"/>
                <a:ext cx="19550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782" h="206" extrusionOk="0">
                    <a:moveTo>
                      <a:pt x="781" y="0"/>
                    </a:moveTo>
                    <a:cubicBezTo>
                      <a:pt x="493" y="0"/>
                      <a:pt x="247" y="41"/>
                      <a:pt x="0" y="41"/>
                    </a:cubicBezTo>
                    <a:lnTo>
                      <a:pt x="0" y="206"/>
                    </a:lnTo>
                    <a:lnTo>
                      <a:pt x="781" y="206"/>
                    </a:ln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59" name="Google Shape;18759;p42"/>
              <p:cNvSpPr/>
              <p:nvPr/>
            </p:nvSpPr>
            <p:spPr>
              <a:xfrm>
                <a:off x="3882900" y="1617375"/>
                <a:ext cx="17500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700" h="535" extrusionOk="0">
                    <a:moveTo>
                      <a:pt x="1" y="329"/>
                    </a:moveTo>
                    <a:cubicBezTo>
                      <a:pt x="206" y="370"/>
                      <a:pt x="411" y="453"/>
                      <a:pt x="699" y="535"/>
                    </a:cubicBezTo>
                    <a:cubicBezTo>
                      <a:pt x="576" y="83"/>
                      <a:pt x="370" y="1"/>
                      <a:pt x="1" y="329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60" name="Google Shape;18760;p42"/>
              <p:cNvSpPr/>
              <p:nvPr/>
            </p:nvSpPr>
            <p:spPr>
              <a:xfrm>
                <a:off x="3881875" y="1625600"/>
                <a:ext cx="1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2" h="1" extrusionOk="0">
                    <a:moveTo>
                      <a:pt x="1" y="0"/>
                    </a:moveTo>
                    <a:cubicBezTo>
                      <a:pt x="1" y="0"/>
                      <a:pt x="42" y="0"/>
                      <a:pt x="1" y="0"/>
                    </a:cubicBezTo>
                    <a:cubicBezTo>
                      <a:pt x="42" y="0"/>
                      <a:pt x="42" y="0"/>
                      <a:pt x="1" y="0"/>
                    </a:cubicBezTo>
                    <a:cubicBezTo>
                      <a:pt x="42" y="0"/>
                      <a:pt x="42" y="0"/>
                      <a:pt x="1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61" name="Google Shape;18761;p42"/>
              <p:cNvSpPr/>
              <p:nvPr/>
            </p:nvSpPr>
            <p:spPr>
              <a:xfrm>
                <a:off x="3463900" y="545175"/>
                <a:ext cx="14400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576" h="289" extrusionOk="0">
                    <a:moveTo>
                      <a:pt x="0" y="165"/>
                    </a:moveTo>
                    <a:cubicBezTo>
                      <a:pt x="164" y="206"/>
                      <a:pt x="288" y="289"/>
                      <a:pt x="329" y="289"/>
                    </a:cubicBezTo>
                    <a:cubicBezTo>
                      <a:pt x="411" y="289"/>
                      <a:pt x="534" y="206"/>
                      <a:pt x="575" y="165"/>
                    </a:cubicBezTo>
                    <a:cubicBezTo>
                      <a:pt x="575" y="83"/>
                      <a:pt x="411" y="1"/>
                      <a:pt x="370" y="1"/>
                    </a:cubicBezTo>
                    <a:cubicBezTo>
                      <a:pt x="288" y="1"/>
                      <a:pt x="164" y="42"/>
                      <a:pt x="0" y="165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62" name="Google Shape;18762;p42"/>
              <p:cNvSpPr/>
              <p:nvPr/>
            </p:nvSpPr>
            <p:spPr>
              <a:xfrm>
                <a:off x="3339625" y="1933700"/>
                <a:ext cx="185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822" extrusionOk="0">
                    <a:moveTo>
                      <a:pt x="740" y="822"/>
                    </a:moveTo>
                    <a:cubicBezTo>
                      <a:pt x="658" y="411"/>
                      <a:pt x="617" y="206"/>
                      <a:pt x="617" y="0"/>
                    </a:cubicBezTo>
                    <a:cubicBezTo>
                      <a:pt x="0" y="206"/>
                      <a:pt x="247" y="411"/>
                      <a:pt x="740" y="82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63" name="Google Shape;18763;p42"/>
              <p:cNvSpPr/>
              <p:nvPr/>
            </p:nvSpPr>
            <p:spPr>
              <a:xfrm>
                <a:off x="3354000" y="1932675"/>
                <a:ext cx="105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42" h="42" extrusionOk="0">
                    <a:moveTo>
                      <a:pt x="42" y="41"/>
                    </a:moveTo>
                    <a:cubicBezTo>
                      <a:pt x="42" y="41"/>
                      <a:pt x="0" y="0"/>
                      <a:pt x="42" y="41"/>
                    </a:cubicBezTo>
                    <a:lnTo>
                      <a:pt x="42" y="41"/>
                    </a:ln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64" name="Google Shape;18764;p42"/>
              <p:cNvSpPr/>
              <p:nvPr/>
            </p:nvSpPr>
            <p:spPr>
              <a:xfrm>
                <a:off x="2786075" y="2621800"/>
                <a:ext cx="1337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70" extrusionOk="0">
                    <a:moveTo>
                      <a:pt x="0" y="288"/>
                    </a:moveTo>
                    <a:cubicBezTo>
                      <a:pt x="0" y="288"/>
                      <a:pt x="124" y="370"/>
                      <a:pt x="165" y="370"/>
                    </a:cubicBezTo>
                    <a:cubicBezTo>
                      <a:pt x="288" y="370"/>
                      <a:pt x="411" y="329"/>
                      <a:pt x="452" y="288"/>
                    </a:cubicBezTo>
                    <a:cubicBezTo>
                      <a:pt x="534" y="206"/>
                      <a:pt x="370" y="164"/>
                      <a:pt x="329" y="0"/>
                    </a:cubicBezTo>
                    <a:cubicBezTo>
                      <a:pt x="124" y="164"/>
                      <a:pt x="0" y="206"/>
                      <a:pt x="0" y="288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65" name="Google Shape;18765;p42"/>
              <p:cNvSpPr/>
              <p:nvPr/>
            </p:nvSpPr>
            <p:spPr>
              <a:xfrm>
                <a:off x="3871600" y="530800"/>
                <a:ext cx="10300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53" extrusionOk="0">
                    <a:moveTo>
                      <a:pt x="412" y="412"/>
                    </a:moveTo>
                    <a:cubicBezTo>
                      <a:pt x="412" y="247"/>
                      <a:pt x="329" y="165"/>
                      <a:pt x="288" y="1"/>
                    </a:cubicBezTo>
                    <a:lnTo>
                      <a:pt x="1" y="1"/>
                    </a:lnTo>
                    <a:cubicBezTo>
                      <a:pt x="42" y="165"/>
                      <a:pt x="83" y="247"/>
                      <a:pt x="124" y="412"/>
                    </a:cubicBezTo>
                    <a:cubicBezTo>
                      <a:pt x="247" y="453"/>
                      <a:pt x="412" y="412"/>
                      <a:pt x="412" y="41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66" name="Google Shape;18766;p42"/>
              <p:cNvSpPr/>
              <p:nvPr/>
            </p:nvSpPr>
            <p:spPr>
              <a:xfrm>
                <a:off x="2747050" y="2155525"/>
                <a:ext cx="1337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71" extrusionOk="0">
                    <a:moveTo>
                      <a:pt x="534" y="165"/>
                    </a:moveTo>
                    <a:lnTo>
                      <a:pt x="247" y="1"/>
                    </a:lnTo>
                    <a:cubicBezTo>
                      <a:pt x="123" y="124"/>
                      <a:pt x="0" y="165"/>
                      <a:pt x="0" y="206"/>
                    </a:cubicBezTo>
                    <a:cubicBezTo>
                      <a:pt x="0" y="288"/>
                      <a:pt x="206" y="370"/>
                      <a:pt x="206" y="370"/>
                    </a:cubicBezTo>
                    <a:cubicBezTo>
                      <a:pt x="329" y="329"/>
                      <a:pt x="452" y="247"/>
                      <a:pt x="534" y="165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67" name="Google Shape;18767;p42"/>
              <p:cNvSpPr/>
              <p:nvPr/>
            </p:nvSpPr>
            <p:spPr>
              <a:xfrm>
                <a:off x="4034900" y="513350"/>
                <a:ext cx="14400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12" extrusionOk="0">
                    <a:moveTo>
                      <a:pt x="576" y="83"/>
                    </a:moveTo>
                    <a:lnTo>
                      <a:pt x="411" y="0"/>
                    </a:lnTo>
                    <a:cubicBezTo>
                      <a:pt x="288" y="42"/>
                      <a:pt x="165" y="83"/>
                      <a:pt x="1" y="206"/>
                    </a:cubicBezTo>
                    <a:cubicBezTo>
                      <a:pt x="206" y="288"/>
                      <a:pt x="288" y="329"/>
                      <a:pt x="370" y="411"/>
                    </a:cubicBezTo>
                    <a:cubicBezTo>
                      <a:pt x="452" y="247"/>
                      <a:pt x="535" y="206"/>
                      <a:pt x="576" y="8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68" name="Google Shape;18768;p42"/>
              <p:cNvSpPr/>
              <p:nvPr/>
            </p:nvSpPr>
            <p:spPr>
              <a:xfrm>
                <a:off x="4027700" y="3779225"/>
                <a:ext cx="23650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946" h="289" extrusionOk="0">
                    <a:moveTo>
                      <a:pt x="617" y="288"/>
                    </a:moveTo>
                    <a:cubicBezTo>
                      <a:pt x="699" y="288"/>
                      <a:pt x="864" y="247"/>
                      <a:pt x="864" y="206"/>
                    </a:cubicBezTo>
                    <a:cubicBezTo>
                      <a:pt x="946" y="124"/>
                      <a:pt x="823" y="0"/>
                      <a:pt x="781" y="0"/>
                    </a:cubicBezTo>
                    <a:cubicBezTo>
                      <a:pt x="617" y="0"/>
                      <a:pt x="535" y="42"/>
                      <a:pt x="1" y="124"/>
                    </a:cubicBezTo>
                    <a:cubicBezTo>
                      <a:pt x="412" y="247"/>
                      <a:pt x="535" y="288"/>
                      <a:pt x="617" y="288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69" name="Google Shape;18769;p42"/>
              <p:cNvSpPr/>
              <p:nvPr/>
            </p:nvSpPr>
            <p:spPr>
              <a:xfrm>
                <a:off x="3119850" y="1026850"/>
                <a:ext cx="15425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289" extrusionOk="0">
                    <a:moveTo>
                      <a:pt x="0" y="124"/>
                    </a:moveTo>
                    <a:cubicBezTo>
                      <a:pt x="165" y="206"/>
                      <a:pt x="329" y="247"/>
                      <a:pt x="534" y="288"/>
                    </a:cubicBezTo>
                    <a:cubicBezTo>
                      <a:pt x="575" y="247"/>
                      <a:pt x="616" y="124"/>
                      <a:pt x="616" y="83"/>
                    </a:cubicBezTo>
                    <a:cubicBezTo>
                      <a:pt x="411" y="42"/>
                      <a:pt x="288" y="42"/>
                      <a:pt x="82" y="1"/>
                    </a:cubicBezTo>
                    <a:cubicBezTo>
                      <a:pt x="82" y="42"/>
                      <a:pt x="82" y="83"/>
                      <a:pt x="0" y="124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70" name="Google Shape;18770;p42"/>
              <p:cNvSpPr/>
              <p:nvPr/>
            </p:nvSpPr>
            <p:spPr>
              <a:xfrm>
                <a:off x="4503200" y="1573225"/>
                <a:ext cx="15450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35" extrusionOk="0">
                    <a:moveTo>
                      <a:pt x="617" y="206"/>
                    </a:moveTo>
                    <a:cubicBezTo>
                      <a:pt x="617" y="123"/>
                      <a:pt x="412" y="0"/>
                      <a:pt x="289" y="0"/>
                    </a:cubicBezTo>
                    <a:cubicBezTo>
                      <a:pt x="206" y="0"/>
                      <a:pt x="1" y="165"/>
                      <a:pt x="1" y="206"/>
                    </a:cubicBezTo>
                    <a:cubicBezTo>
                      <a:pt x="1" y="329"/>
                      <a:pt x="124" y="370"/>
                      <a:pt x="330" y="534"/>
                    </a:cubicBezTo>
                    <a:cubicBezTo>
                      <a:pt x="453" y="411"/>
                      <a:pt x="617" y="329"/>
                      <a:pt x="617" y="206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71" name="Google Shape;18771;p42"/>
              <p:cNvSpPr/>
              <p:nvPr/>
            </p:nvSpPr>
            <p:spPr>
              <a:xfrm>
                <a:off x="1731350" y="4968500"/>
                <a:ext cx="10275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94" extrusionOk="0">
                    <a:moveTo>
                      <a:pt x="82" y="0"/>
                    </a:moveTo>
                    <a:cubicBezTo>
                      <a:pt x="41" y="82"/>
                      <a:pt x="0" y="124"/>
                      <a:pt x="0" y="206"/>
                    </a:cubicBezTo>
                    <a:lnTo>
                      <a:pt x="247" y="493"/>
                    </a:lnTo>
                    <a:cubicBezTo>
                      <a:pt x="288" y="370"/>
                      <a:pt x="370" y="329"/>
                      <a:pt x="411" y="206"/>
                    </a:cubicBezTo>
                    <a:cubicBezTo>
                      <a:pt x="288" y="165"/>
                      <a:pt x="206" y="82"/>
                      <a:pt x="82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72" name="Google Shape;18772;p42"/>
              <p:cNvSpPr/>
              <p:nvPr/>
            </p:nvSpPr>
            <p:spPr>
              <a:xfrm>
                <a:off x="3968150" y="495900"/>
                <a:ext cx="1747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70" extrusionOk="0">
                    <a:moveTo>
                      <a:pt x="699" y="164"/>
                    </a:moveTo>
                    <a:cubicBezTo>
                      <a:pt x="699" y="123"/>
                      <a:pt x="534" y="0"/>
                      <a:pt x="452" y="0"/>
                    </a:cubicBezTo>
                    <a:cubicBezTo>
                      <a:pt x="329" y="0"/>
                      <a:pt x="247" y="82"/>
                      <a:pt x="0" y="164"/>
                    </a:cubicBezTo>
                    <a:cubicBezTo>
                      <a:pt x="288" y="288"/>
                      <a:pt x="370" y="370"/>
                      <a:pt x="452" y="370"/>
                    </a:cubicBezTo>
                    <a:cubicBezTo>
                      <a:pt x="575" y="329"/>
                      <a:pt x="699" y="206"/>
                      <a:pt x="699" y="164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73" name="Google Shape;18773;p42"/>
              <p:cNvSpPr/>
              <p:nvPr/>
            </p:nvSpPr>
            <p:spPr>
              <a:xfrm>
                <a:off x="3955825" y="990900"/>
                <a:ext cx="20550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30" extrusionOk="0">
                    <a:moveTo>
                      <a:pt x="0" y="206"/>
                    </a:moveTo>
                    <a:cubicBezTo>
                      <a:pt x="370" y="247"/>
                      <a:pt x="575" y="288"/>
                      <a:pt x="822" y="329"/>
                    </a:cubicBezTo>
                    <a:cubicBezTo>
                      <a:pt x="534" y="1"/>
                      <a:pt x="534" y="1"/>
                      <a:pt x="0" y="206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74" name="Google Shape;18774;p42"/>
              <p:cNvSpPr/>
              <p:nvPr/>
            </p:nvSpPr>
            <p:spPr>
              <a:xfrm>
                <a:off x="3976350" y="999125"/>
                <a:ext cx="1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ubicBezTo>
                      <a:pt x="42" y="0"/>
                      <a:pt x="42" y="0"/>
                      <a:pt x="1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75" name="Google Shape;18775;p42"/>
              <p:cNvSpPr/>
              <p:nvPr/>
            </p:nvSpPr>
            <p:spPr>
              <a:xfrm>
                <a:off x="3630275" y="1720075"/>
                <a:ext cx="12325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12" extrusionOk="0">
                    <a:moveTo>
                      <a:pt x="246" y="412"/>
                    </a:moveTo>
                    <a:cubicBezTo>
                      <a:pt x="329" y="288"/>
                      <a:pt x="411" y="206"/>
                      <a:pt x="493" y="83"/>
                    </a:cubicBezTo>
                    <a:cubicBezTo>
                      <a:pt x="452" y="83"/>
                      <a:pt x="288" y="1"/>
                      <a:pt x="288" y="42"/>
                    </a:cubicBezTo>
                    <a:lnTo>
                      <a:pt x="0" y="329"/>
                    </a:lnTo>
                    <a:cubicBezTo>
                      <a:pt x="41" y="329"/>
                      <a:pt x="123" y="412"/>
                      <a:pt x="246" y="41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76" name="Google Shape;18776;p42"/>
              <p:cNvSpPr/>
              <p:nvPr/>
            </p:nvSpPr>
            <p:spPr>
              <a:xfrm>
                <a:off x="2972975" y="490750"/>
                <a:ext cx="825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330" h="494" extrusionOk="0">
                    <a:moveTo>
                      <a:pt x="42" y="83"/>
                    </a:moveTo>
                    <a:cubicBezTo>
                      <a:pt x="1" y="165"/>
                      <a:pt x="1" y="329"/>
                      <a:pt x="1" y="412"/>
                    </a:cubicBezTo>
                    <a:cubicBezTo>
                      <a:pt x="42" y="412"/>
                      <a:pt x="124" y="412"/>
                      <a:pt x="206" y="494"/>
                    </a:cubicBezTo>
                    <a:cubicBezTo>
                      <a:pt x="247" y="370"/>
                      <a:pt x="288" y="206"/>
                      <a:pt x="329" y="124"/>
                    </a:cubicBezTo>
                    <a:cubicBezTo>
                      <a:pt x="247" y="83"/>
                      <a:pt x="42" y="1"/>
                      <a:pt x="42" y="8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77" name="Google Shape;18777;p42"/>
              <p:cNvSpPr/>
              <p:nvPr/>
            </p:nvSpPr>
            <p:spPr>
              <a:xfrm>
                <a:off x="3128050" y="1252800"/>
                <a:ext cx="12350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2" extrusionOk="0">
                    <a:moveTo>
                      <a:pt x="288" y="411"/>
                    </a:moveTo>
                    <a:cubicBezTo>
                      <a:pt x="371" y="329"/>
                      <a:pt x="412" y="329"/>
                      <a:pt x="494" y="288"/>
                    </a:cubicBezTo>
                    <a:cubicBezTo>
                      <a:pt x="412" y="165"/>
                      <a:pt x="371" y="82"/>
                      <a:pt x="247" y="0"/>
                    </a:cubicBezTo>
                    <a:cubicBezTo>
                      <a:pt x="165" y="41"/>
                      <a:pt x="42" y="82"/>
                      <a:pt x="1" y="123"/>
                    </a:cubicBezTo>
                    <a:cubicBezTo>
                      <a:pt x="42" y="206"/>
                      <a:pt x="124" y="288"/>
                      <a:pt x="288" y="41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78" name="Google Shape;18778;p42"/>
              <p:cNvSpPr/>
              <p:nvPr/>
            </p:nvSpPr>
            <p:spPr>
              <a:xfrm>
                <a:off x="2467700" y="38542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79" name="Google Shape;18779;p42"/>
              <p:cNvSpPr/>
              <p:nvPr/>
            </p:nvSpPr>
            <p:spPr>
              <a:xfrm>
                <a:off x="2467700" y="3853175"/>
                <a:ext cx="15425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247" extrusionOk="0">
                    <a:moveTo>
                      <a:pt x="617" y="206"/>
                    </a:moveTo>
                    <a:cubicBezTo>
                      <a:pt x="535" y="123"/>
                      <a:pt x="493" y="0"/>
                      <a:pt x="370" y="0"/>
                    </a:cubicBezTo>
                    <a:cubicBezTo>
                      <a:pt x="288" y="0"/>
                      <a:pt x="165" y="41"/>
                      <a:pt x="0" y="41"/>
                    </a:cubicBezTo>
                    <a:cubicBezTo>
                      <a:pt x="124" y="123"/>
                      <a:pt x="165" y="206"/>
                      <a:pt x="288" y="247"/>
                    </a:cubicBezTo>
                    <a:cubicBezTo>
                      <a:pt x="370" y="247"/>
                      <a:pt x="535" y="206"/>
                      <a:pt x="617" y="206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80" name="Google Shape;18780;p42"/>
              <p:cNvSpPr/>
              <p:nvPr/>
            </p:nvSpPr>
            <p:spPr>
              <a:xfrm>
                <a:off x="3867500" y="2487250"/>
                <a:ext cx="17475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30" extrusionOk="0">
                    <a:moveTo>
                      <a:pt x="617" y="1"/>
                    </a:moveTo>
                    <a:lnTo>
                      <a:pt x="0" y="165"/>
                    </a:lnTo>
                    <a:cubicBezTo>
                      <a:pt x="0" y="206"/>
                      <a:pt x="42" y="247"/>
                      <a:pt x="42" y="329"/>
                    </a:cubicBezTo>
                    <a:cubicBezTo>
                      <a:pt x="247" y="247"/>
                      <a:pt x="452" y="247"/>
                      <a:pt x="699" y="206"/>
                    </a:cubicBezTo>
                    <a:cubicBezTo>
                      <a:pt x="658" y="124"/>
                      <a:pt x="658" y="42"/>
                      <a:pt x="617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81" name="Google Shape;18781;p42"/>
              <p:cNvSpPr/>
              <p:nvPr/>
            </p:nvSpPr>
            <p:spPr>
              <a:xfrm>
                <a:off x="3272875" y="606800"/>
                <a:ext cx="20550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89" extrusionOk="0">
                    <a:moveTo>
                      <a:pt x="41" y="288"/>
                    </a:moveTo>
                    <a:cubicBezTo>
                      <a:pt x="329" y="247"/>
                      <a:pt x="575" y="206"/>
                      <a:pt x="822" y="206"/>
                    </a:cubicBezTo>
                    <a:cubicBezTo>
                      <a:pt x="781" y="165"/>
                      <a:pt x="781" y="83"/>
                      <a:pt x="740" y="1"/>
                    </a:cubicBezTo>
                    <a:cubicBezTo>
                      <a:pt x="452" y="42"/>
                      <a:pt x="247" y="83"/>
                      <a:pt x="0" y="206"/>
                    </a:cubicBezTo>
                    <a:cubicBezTo>
                      <a:pt x="0" y="206"/>
                      <a:pt x="41" y="247"/>
                      <a:pt x="41" y="288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82" name="Google Shape;18782;p42"/>
              <p:cNvSpPr/>
              <p:nvPr/>
            </p:nvSpPr>
            <p:spPr>
              <a:xfrm>
                <a:off x="1897725" y="4336900"/>
                <a:ext cx="822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329" h="411" extrusionOk="0">
                    <a:moveTo>
                      <a:pt x="82" y="411"/>
                    </a:moveTo>
                    <a:cubicBezTo>
                      <a:pt x="164" y="370"/>
                      <a:pt x="205" y="329"/>
                      <a:pt x="329" y="205"/>
                    </a:cubicBezTo>
                    <a:lnTo>
                      <a:pt x="329" y="0"/>
                    </a:lnTo>
                    <a:cubicBezTo>
                      <a:pt x="205" y="82"/>
                      <a:pt x="164" y="123"/>
                      <a:pt x="82" y="123"/>
                    </a:cubicBezTo>
                    <a:cubicBezTo>
                      <a:pt x="0" y="205"/>
                      <a:pt x="82" y="329"/>
                      <a:pt x="82" y="41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83" name="Google Shape;18783;p42"/>
              <p:cNvSpPr/>
              <p:nvPr/>
            </p:nvSpPr>
            <p:spPr>
              <a:xfrm>
                <a:off x="5602100" y="1345225"/>
                <a:ext cx="15425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330" extrusionOk="0">
                    <a:moveTo>
                      <a:pt x="494" y="42"/>
                    </a:moveTo>
                    <a:cubicBezTo>
                      <a:pt x="329" y="42"/>
                      <a:pt x="124" y="83"/>
                      <a:pt x="1" y="124"/>
                    </a:cubicBezTo>
                    <a:cubicBezTo>
                      <a:pt x="42" y="206"/>
                      <a:pt x="42" y="288"/>
                      <a:pt x="83" y="329"/>
                    </a:cubicBezTo>
                    <a:cubicBezTo>
                      <a:pt x="247" y="288"/>
                      <a:pt x="452" y="247"/>
                      <a:pt x="617" y="206"/>
                    </a:cubicBezTo>
                    <a:cubicBezTo>
                      <a:pt x="617" y="83"/>
                      <a:pt x="535" y="0"/>
                      <a:pt x="494" y="4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84" name="Google Shape;18784;p42"/>
              <p:cNvSpPr/>
              <p:nvPr/>
            </p:nvSpPr>
            <p:spPr>
              <a:xfrm>
                <a:off x="4136575" y="1674900"/>
                <a:ext cx="1337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11" extrusionOk="0">
                    <a:moveTo>
                      <a:pt x="534" y="164"/>
                    </a:moveTo>
                    <a:lnTo>
                      <a:pt x="370" y="0"/>
                    </a:lnTo>
                    <a:cubicBezTo>
                      <a:pt x="288" y="41"/>
                      <a:pt x="124" y="164"/>
                      <a:pt x="0" y="206"/>
                    </a:cubicBezTo>
                    <a:cubicBezTo>
                      <a:pt x="83" y="247"/>
                      <a:pt x="165" y="288"/>
                      <a:pt x="206" y="411"/>
                    </a:cubicBezTo>
                    <a:cubicBezTo>
                      <a:pt x="329" y="288"/>
                      <a:pt x="411" y="247"/>
                      <a:pt x="534" y="164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85" name="Google Shape;18785;p42"/>
              <p:cNvSpPr/>
              <p:nvPr/>
            </p:nvSpPr>
            <p:spPr>
              <a:xfrm>
                <a:off x="3956850" y="2820000"/>
                <a:ext cx="14400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576" h="248" extrusionOk="0">
                    <a:moveTo>
                      <a:pt x="0" y="206"/>
                    </a:moveTo>
                    <a:cubicBezTo>
                      <a:pt x="165" y="206"/>
                      <a:pt x="370" y="247"/>
                      <a:pt x="534" y="247"/>
                    </a:cubicBezTo>
                    <a:cubicBezTo>
                      <a:pt x="534" y="206"/>
                      <a:pt x="576" y="165"/>
                      <a:pt x="576" y="83"/>
                    </a:cubicBezTo>
                    <a:cubicBezTo>
                      <a:pt x="411" y="42"/>
                      <a:pt x="206" y="1"/>
                      <a:pt x="83" y="1"/>
                    </a:cubicBezTo>
                    <a:cubicBezTo>
                      <a:pt x="83" y="83"/>
                      <a:pt x="0" y="165"/>
                      <a:pt x="0" y="206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86" name="Google Shape;18786;p42"/>
              <p:cNvSpPr/>
              <p:nvPr/>
            </p:nvSpPr>
            <p:spPr>
              <a:xfrm>
                <a:off x="5740750" y="1360625"/>
                <a:ext cx="16450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658" h="453" extrusionOk="0">
                    <a:moveTo>
                      <a:pt x="0" y="124"/>
                    </a:moveTo>
                    <a:cubicBezTo>
                      <a:pt x="124" y="247"/>
                      <a:pt x="288" y="329"/>
                      <a:pt x="493" y="453"/>
                    </a:cubicBezTo>
                    <a:cubicBezTo>
                      <a:pt x="534" y="411"/>
                      <a:pt x="617" y="411"/>
                      <a:pt x="658" y="329"/>
                    </a:cubicBezTo>
                    <a:cubicBezTo>
                      <a:pt x="493" y="247"/>
                      <a:pt x="329" y="83"/>
                      <a:pt x="247" y="1"/>
                    </a:cubicBezTo>
                    <a:cubicBezTo>
                      <a:pt x="124" y="42"/>
                      <a:pt x="41" y="83"/>
                      <a:pt x="0" y="124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87" name="Google Shape;18787;p42"/>
              <p:cNvSpPr/>
              <p:nvPr/>
            </p:nvSpPr>
            <p:spPr>
              <a:xfrm>
                <a:off x="5756150" y="1761150"/>
                <a:ext cx="13375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12" extrusionOk="0">
                    <a:moveTo>
                      <a:pt x="535" y="247"/>
                    </a:moveTo>
                    <a:cubicBezTo>
                      <a:pt x="411" y="124"/>
                      <a:pt x="288" y="83"/>
                      <a:pt x="124" y="1"/>
                    </a:cubicBezTo>
                    <a:cubicBezTo>
                      <a:pt x="83" y="42"/>
                      <a:pt x="42" y="42"/>
                      <a:pt x="1" y="83"/>
                    </a:cubicBezTo>
                    <a:lnTo>
                      <a:pt x="288" y="412"/>
                    </a:lnTo>
                    <a:cubicBezTo>
                      <a:pt x="411" y="330"/>
                      <a:pt x="494" y="288"/>
                      <a:pt x="535" y="247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88" name="Google Shape;18788;p42"/>
              <p:cNvSpPr/>
              <p:nvPr/>
            </p:nvSpPr>
            <p:spPr>
              <a:xfrm>
                <a:off x="5168700" y="1869000"/>
                <a:ext cx="15450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412" extrusionOk="0">
                    <a:moveTo>
                      <a:pt x="1" y="288"/>
                    </a:moveTo>
                    <a:cubicBezTo>
                      <a:pt x="83" y="329"/>
                      <a:pt x="165" y="329"/>
                      <a:pt x="206" y="411"/>
                    </a:cubicBezTo>
                    <a:cubicBezTo>
                      <a:pt x="371" y="288"/>
                      <a:pt x="453" y="206"/>
                      <a:pt x="617" y="82"/>
                    </a:cubicBezTo>
                    <a:cubicBezTo>
                      <a:pt x="576" y="41"/>
                      <a:pt x="453" y="41"/>
                      <a:pt x="412" y="0"/>
                    </a:cubicBezTo>
                    <a:cubicBezTo>
                      <a:pt x="247" y="82"/>
                      <a:pt x="165" y="206"/>
                      <a:pt x="1" y="288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89" name="Google Shape;18789;p42"/>
              <p:cNvSpPr/>
              <p:nvPr/>
            </p:nvSpPr>
            <p:spPr>
              <a:xfrm>
                <a:off x="4955100" y="1204525"/>
                <a:ext cx="1645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58" h="658" extrusionOk="0">
                    <a:moveTo>
                      <a:pt x="657" y="576"/>
                    </a:moveTo>
                    <a:cubicBezTo>
                      <a:pt x="534" y="370"/>
                      <a:pt x="411" y="206"/>
                      <a:pt x="288" y="0"/>
                    </a:cubicBezTo>
                    <a:cubicBezTo>
                      <a:pt x="123" y="370"/>
                      <a:pt x="0" y="658"/>
                      <a:pt x="657" y="576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90" name="Google Shape;18790;p42"/>
              <p:cNvSpPr/>
              <p:nvPr/>
            </p:nvSpPr>
            <p:spPr>
              <a:xfrm>
                <a:off x="4971525" y="1218900"/>
                <a:ext cx="105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42" h="42" extrusionOk="0">
                    <a:moveTo>
                      <a:pt x="0" y="1"/>
                    </a:moveTo>
                    <a:cubicBezTo>
                      <a:pt x="0" y="1"/>
                      <a:pt x="42" y="1"/>
                      <a:pt x="0" y="1"/>
                    </a:cubicBezTo>
                    <a:lnTo>
                      <a:pt x="0" y="1"/>
                    </a:lnTo>
                    <a:cubicBezTo>
                      <a:pt x="42" y="42"/>
                      <a:pt x="42" y="42"/>
                      <a:pt x="0" y="1"/>
                    </a:cubicBezTo>
                    <a:cubicBezTo>
                      <a:pt x="42" y="1"/>
                      <a:pt x="42" y="1"/>
                      <a:pt x="0" y="1"/>
                    </a:cubicBezTo>
                    <a:cubicBezTo>
                      <a:pt x="42" y="1"/>
                      <a:pt x="42" y="1"/>
                      <a:pt x="0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91" name="Google Shape;18791;p42"/>
              <p:cNvSpPr/>
              <p:nvPr/>
            </p:nvSpPr>
            <p:spPr>
              <a:xfrm>
                <a:off x="5245725" y="1264100"/>
                <a:ext cx="1235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94" extrusionOk="0">
                    <a:moveTo>
                      <a:pt x="1" y="288"/>
                    </a:moveTo>
                    <a:cubicBezTo>
                      <a:pt x="1" y="329"/>
                      <a:pt x="124" y="411"/>
                      <a:pt x="165" y="493"/>
                    </a:cubicBezTo>
                    <a:cubicBezTo>
                      <a:pt x="247" y="452"/>
                      <a:pt x="371" y="411"/>
                      <a:pt x="412" y="370"/>
                    </a:cubicBezTo>
                    <a:cubicBezTo>
                      <a:pt x="494" y="288"/>
                      <a:pt x="371" y="206"/>
                      <a:pt x="206" y="0"/>
                    </a:cubicBezTo>
                    <a:cubicBezTo>
                      <a:pt x="124" y="164"/>
                      <a:pt x="1" y="206"/>
                      <a:pt x="1" y="288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92" name="Google Shape;18792;p42"/>
              <p:cNvSpPr/>
              <p:nvPr/>
            </p:nvSpPr>
            <p:spPr>
              <a:xfrm>
                <a:off x="2741900" y="2738875"/>
                <a:ext cx="10300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247" extrusionOk="0">
                    <a:moveTo>
                      <a:pt x="288" y="247"/>
                    </a:moveTo>
                    <a:cubicBezTo>
                      <a:pt x="329" y="247"/>
                      <a:pt x="412" y="123"/>
                      <a:pt x="412" y="123"/>
                    </a:cubicBezTo>
                    <a:cubicBezTo>
                      <a:pt x="288" y="41"/>
                      <a:pt x="206" y="0"/>
                      <a:pt x="83" y="0"/>
                    </a:cubicBezTo>
                    <a:cubicBezTo>
                      <a:pt x="83" y="0"/>
                      <a:pt x="42" y="123"/>
                      <a:pt x="1" y="165"/>
                    </a:cubicBezTo>
                    <a:cubicBezTo>
                      <a:pt x="83" y="206"/>
                      <a:pt x="206" y="247"/>
                      <a:pt x="288" y="247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93" name="Google Shape;18793;p42"/>
              <p:cNvSpPr/>
              <p:nvPr/>
            </p:nvSpPr>
            <p:spPr>
              <a:xfrm>
                <a:off x="5736650" y="1181925"/>
                <a:ext cx="15425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248" extrusionOk="0">
                    <a:moveTo>
                      <a:pt x="411" y="247"/>
                    </a:moveTo>
                    <a:cubicBezTo>
                      <a:pt x="452" y="247"/>
                      <a:pt x="575" y="206"/>
                      <a:pt x="616" y="165"/>
                    </a:cubicBezTo>
                    <a:cubicBezTo>
                      <a:pt x="493" y="83"/>
                      <a:pt x="452" y="1"/>
                      <a:pt x="329" y="42"/>
                    </a:cubicBezTo>
                    <a:cubicBezTo>
                      <a:pt x="247" y="42"/>
                      <a:pt x="164" y="165"/>
                      <a:pt x="0" y="206"/>
                    </a:cubicBezTo>
                    <a:cubicBezTo>
                      <a:pt x="205" y="206"/>
                      <a:pt x="288" y="247"/>
                      <a:pt x="411" y="247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94" name="Google Shape;18794;p42"/>
              <p:cNvSpPr/>
              <p:nvPr/>
            </p:nvSpPr>
            <p:spPr>
              <a:xfrm>
                <a:off x="1879225" y="4593650"/>
                <a:ext cx="103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412" h="576" extrusionOk="0">
                    <a:moveTo>
                      <a:pt x="124" y="575"/>
                    </a:moveTo>
                    <a:cubicBezTo>
                      <a:pt x="247" y="411"/>
                      <a:pt x="288" y="247"/>
                      <a:pt x="411" y="123"/>
                    </a:cubicBezTo>
                    <a:cubicBezTo>
                      <a:pt x="329" y="82"/>
                      <a:pt x="288" y="82"/>
                      <a:pt x="247" y="0"/>
                    </a:cubicBezTo>
                    <a:cubicBezTo>
                      <a:pt x="124" y="164"/>
                      <a:pt x="83" y="329"/>
                      <a:pt x="1" y="493"/>
                    </a:cubicBezTo>
                    <a:cubicBezTo>
                      <a:pt x="83" y="534"/>
                      <a:pt x="124" y="534"/>
                      <a:pt x="124" y="575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95" name="Google Shape;18795;p42"/>
              <p:cNvSpPr/>
              <p:nvPr/>
            </p:nvSpPr>
            <p:spPr>
              <a:xfrm>
                <a:off x="4884225" y="1193225"/>
                <a:ext cx="15425" cy="41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65" extrusionOk="0">
                    <a:moveTo>
                      <a:pt x="617" y="83"/>
                    </a:moveTo>
                    <a:lnTo>
                      <a:pt x="617" y="1"/>
                    </a:lnTo>
                    <a:lnTo>
                      <a:pt x="1" y="1"/>
                    </a:lnTo>
                    <a:lnTo>
                      <a:pt x="1" y="165"/>
                    </a:lnTo>
                    <a:cubicBezTo>
                      <a:pt x="206" y="83"/>
                      <a:pt x="411" y="83"/>
                      <a:pt x="617" y="8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96" name="Google Shape;18796;p42"/>
              <p:cNvSpPr/>
              <p:nvPr/>
            </p:nvSpPr>
            <p:spPr>
              <a:xfrm>
                <a:off x="4118100" y="1764250"/>
                <a:ext cx="10275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411" h="206" extrusionOk="0">
                    <a:moveTo>
                      <a:pt x="411" y="123"/>
                    </a:moveTo>
                    <a:cubicBezTo>
                      <a:pt x="329" y="82"/>
                      <a:pt x="246" y="0"/>
                      <a:pt x="246" y="0"/>
                    </a:cubicBezTo>
                    <a:cubicBezTo>
                      <a:pt x="123" y="0"/>
                      <a:pt x="41" y="123"/>
                      <a:pt x="0" y="123"/>
                    </a:cubicBezTo>
                    <a:cubicBezTo>
                      <a:pt x="41" y="164"/>
                      <a:pt x="82" y="164"/>
                      <a:pt x="205" y="206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97" name="Google Shape;18797;p42"/>
              <p:cNvSpPr/>
              <p:nvPr/>
            </p:nvSpPr>
            <p:spPr>
              <a:xfrm>
                <a:off x="5756150" y="1329825"/>
                <a:ext cx="12350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329" extrusionOk="0">
                    <a:moveTo>
                      <a:pt x="1" y="206"/>
                    </a:moveTo>
                    <a:lnTo>
                      <a:pt x="124" y="329"/>
                    </a:lnTo>
                    <a:cubicBezTo>
                      <a:pt x="247" y="247"/>
                      <a:pt x="411" y="206"/>
                      <a:pt x="494" y="82"/>
                    </a:cubicBezTo>
                    <a:cubicBezTo>
                      <a:pt x="452" y="41"/>
                      <a:pt x="411" y="41"/>
                      <a:pt x="411" y="0"/>
                    </a:cubicBezTo>
                    <a:cubicBezTo>
                      <a:pt x="247" y="41"/>
                      <a:pt x="83" y="123"/>
                      <a:pt x="1" y="206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98" name="Google Shape;18798;p42"/>
              <p:cNvSpPr/>
              <p:nvPr/>
            </p:nvSpPr>
            <p:spPr>
              <a:xfrm>
                <a:off x="4775375" y="1335975"/>
                <a:ext cx="14400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576" h="289" extrusionOk="0">
                    <a:moveTo>
                      <a:pt x="123" y="288"/>
                    </a:moveTo>
                    <a:cubicBezTo>
                      <a:pt x="288" y="288"/>
                      <a:pt x="452" y="247"/>
                      <a:pt x="575" y="206"/>
                    </a:cubicBezTo>
                    <a:cubicBezTo>
                      <a:pt x="534" y="165"/>
                      <a:pt x="534" y="42"/>
                      <a:pt x="493" y="1"/>
                    </a:cubicBezTo>
                    <a:cubicBezTo>
                      <a:pt x="329" y="42"/>
                      <a:pt x="123" y="83"/>
                      <a:pt x="0" y="124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99" name="Google Shape;18799;p42"/>
              <p:cNvSpPr/>
              <p:nvPr/>
            </p:nvSpPr>
            <p:spPr>
              <a:xfrm>
                <a:off x="4126300" y="1750900"/>
                <a:ext cx="12350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247" extrusionOk="0">
                    <a:moveTo>
                      <a:pt x="494" y="123"/>
                    </a:moveTo>
                    <a:cubicBezTo>
                      <a:pt x="411" y="82"/>
                      <a:pt x="370" y="41"/>
                      <a:pt x="288" y="0"/>
                    </a:cubicBezTo>
                    <a:cubicBezTo>
                      <a:pt x="288" y="0"/>
                      <a:pt x="165" y="41"/>
                      <a:pt x="1" y="82"/>
                    </a:cubicBezTo>
                    <a:cubicBezTo>
                      <a:pt x="124" y="123"/>
                      <a:pt x="165" y="206"/>
                      <a:pt x="288" y="247"/>
                    </a:cubicBezTo>
                    <a:cubicBezTo>
                      <a:pt x="329" y="247"/>
                      <a:pt x="370" y="206"/>
                      <a:pt x="494" y="12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00" name="Google Shape;18800;p42"/>
              <p:cNvSpPr/>
              <p:nvPr/>
            </p:nvSpPr>
            <p:spPr>
              <a:xfrm>
                <a:off x="1988100" y="4232125"/>
                <a:ext cx="6175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48" extrusionOk="0">
                    <a:moveTo>
                      <a:pt x="206" y="247"/>
                    </a:moveTo>
                    <a:cubicBezTo>
                      <a:pt x="247" y="206"/>
                      <a:pt x="247" y="83"/>
                      <a:pt x="247" y="1"/>
                    </a:cubicBezTo>
                    <a:cubicBezTo>
                      <a:pt x="164" y="1"/>
                      <a:pt x="82" y="42"/>
                      <a:pt x="0" y="42"/>
                    </a:cubicBezTo>
                    <a:cubicBezTo>
                      <a:pt x="0" y="83"/>
                      <a:pt x="0" y="206"/>
                      <a:pt x="41" y="247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01" name="Google Shape;18801;p42"/>
              <p:cNvSpPr/>
              <p:nvPr/>
            </p:nvSpPr>
            <p:spPr>
              <a:xfrm>
                <a:off x="2579650" y="669450"/>
                <a:ext cx="10275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12" extrusionOk="0">
                    <a:moveTo>
                      <a:pt x="411" y="42"/>
                    </a:moveTo>
                    <a:cubicBezTo>
                      <a:pt x="329" y="42"/>
                      <a:pt x="206" y="1"/>
                      <a:pt x="165" y="1"/>
                    </a:cubicBezTo>
                    <a:cubicBezTo>
                      <a:pt x="123" y="124"/>
                      <a:pt x="41" y="247"/>
                      <a:pt x="0" y="370"/>
                    </a:cubicBezTo>
                    <a:cubicBezTo>
                      <a:pt x="41" y="370"/>
                      <a:pt x="123" y="411"/>
                      <a:pt x="165" y="411"/>
                    </a:cubicBezTo>
                    <a:cubicBezTo>
                      <a:pt x="247" y="329"/>
                      <a:pt x="370" y="165"/>
                      <a:pt x="411" y="4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02" name="Google Shape;18802;p42"/>
              <p:cNvSpPr/>
              <p:nvPr/>
            </p:nvSpPr>
            <p:spPr>
              <a:xfrm>
                <a:off x="2219175" y="3453675"/>
                <a:ext cx="12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1" extrusionOk="0">
                    <a:moveTo>
                      <a:pt x="493" y="123"/>
                    </a:moveTo>
                    <a:cubicBezTo>
                      <a:pt x="411" y="82"/>
                      <a:pt x="370" y="82"/>
                      <a:pt x="247" y="0"/>
                    </a:cubicBezTo>
                    <a:cubicBezTo>
                      <a:pt x="123" y="123"/>
                      <a:pt x="82" y="205"/>
                      <a:pt x="0" y="329"/>
                    </a:cubicBezTo>
                    <a:lnTo>
                      <a:pt x="123" y="411"/>
                    </a:lnTo>
                    <a:cubicBezTo>
                      <a:pt x="288" y="288"/>
                      <a:pt x="411" y="164"/>
                      <a:pt x="493" y="12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03" name="Google Shape;18803;p42"/>
              <p:cNvSpPr/>
              <p:nvPr/>
            </p:nvSpPr>
            <p:spPr>
              <a:xfrm>
                <a:off x="3755550" y="1730350"/>
                <a:ext cx="9275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371" h="289" extrusionOk="0">
                    <a:moveTo>
                      <a:pt x="370" y="1"/>
                    </a:moveTo>
                    <a:cubicBezTo>
                      <a:pt x="247" y="42"/>
                      <a:pt x="124" y="83"/>
                      <a:pt x="1" y="206"/>
                    </a:cubicBezTo>
                    <a:lnTo>
                      <a:pt x="124" y="288"/>
                    </a:lnTo>
                    <a:cubicBezTo>
                      <a:pt x="206" y="288"/>
                      <a:pt x="329" y="288"/>
                      <a:pt x="370" y="247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04" name="Google Shape;18804;p42"/>
              <p:cNvSpPr/>
              <p:nvPr/>
            </p:nvSpPr>
            <p:spPr>
              <a:xfrm>
                <a:off x="5122500" y="934425"/>
                <a:ext cx="10300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247" extrusionOk="0">
                    <a:moveTo>
                      <a:pt x="411" y="124"/>
                    </a:moveTo>
                    <a:cubicBezTo>
                      <a:pt x="411" y="124"/>
                      <a:pt x="370" y="41"/>
                      <a:pt x="288" y="0"/>
                    </a:cubicBezTo>
                    <a:cubicBezTo>
                      <a:pt x="165" y="41"/>
                      <a:pt x="123" y="83"/>
                      <a:pt x="0" y="124"/>
                    </a:cubicBezTo>
                    <a:cubicBezTo>
                      <a:pt x="0" y="124"/>
                      <a:pt x="82" y="247"/>
                      <a:pt x="123" y="247"/>
                    </a:cubicBezTo>
                    <a:cubicBezTo>
                      <a:pt x="288" y="247"/>
                      <a:pt x="370" y="206"/>
                      <a:pt x="411" y="124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05" name="Google Shape;18805;p42"/>
              <p:cNvSpPr/>
              <p:nvPr/>
            </p:nvSpPr>
            <p:spPr>
              <a:xfrm>
                <a:off x="5933825" y="1340100"/>
                <a:ext cx="13375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29" extrusionOk="0">
                    <a:moveTo>
                      <a:pt x="0" y="247"/>
                    </a:moveTo>
                    <a:cubicBezTo>
                      <a:pt x="165" y="288"/>
                      <a:pt x="288" y="329"/>
                      <a:pt x="370" y="329"/>
                    </a:cubicBezTo>
                    <a:cubicBezTo>
                      <a:pt x="411" y="329"/>
                      <a:pt x="534" y="247"/>
                      <a:pt x="493" y="205"/>
                    </a:cubicBezTo>
                    <a:cubicBezTo>
                      <a:pt x="493" y="123"/>
                      <a:pt x="370" y="41"/>
                      <a:pt x="329" y="0"/>
                    </a:cubicBezTo>
                    <a:cubicBezTo>
                      <a:pt x="206" y="82"/>
                      <a:pt x="124" y="123"/>
                      <a:pt x="0" y="247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06" name="Google Shape;18806;p42"/>
              <p:cNvSpPr/>
              <p:nvPr/>
            </p:nvSpPr>
            <p:spPr>
              <a:xfrm>
                <a:off x="3842850" y="1711875"/>
                <a:ext cx="8250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29" extrusionOk="0">
                    <a:moveTo>
                      <a:pt x="1" y="123"/>
                    </a:moveTo>
                    <a:cubicBezTo>
                      <a:pt x="42" y="164"/>
                      <a:pt x="124" y="205"/>
                      <a:pt x="165" y="329"/>
                    </a:cubicBezTo>
                    <a:cubicBezTo>
                      <a:pt x="247" y="247"/>
                      <a:pt x="329" y="205"/>
                      <a:pt x="329" y="164"/>
                    </a:cubicBezTo>
                    <a:cubicBezTo>
                      <a:pt x="247" y="123"/>
                      <a:pt x="165" y="41"/>
                      <a:pt x="124" y="0"/>
                    </a:cubicBezTo>
                    <a:cubicBezTo>
                      <a:pt x="124" y="0"/>
                      <a:pt x="1" y="41"/>
                      <a:pt x="1" y="12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07" name="Google Shape;18807;p42"/>
              <p:cNvSpPr/>
              <p:nvPr/>
            </p:nvSpPr>
            <p:spPr>
              <a:xfrm>
                <a:off x="3379675" y="1711875"/>
                <a:ext cx="10300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29" extrusionOk="0">
                    <a:moveTo>
                      <a:pt x="411" y="205"/>
                    </a:moveTo>
                    <a:cubicBezTo>
                      <a:pt x="370" y="164"/>
                      <a:pt x="288" y="41"/>
                      <a:pt x="206" y="0"/>
                    </a:cubicBezTo>
                    <a:lnTo>
                      <a:pt x="0" y="123"/>
                    </a:lnTo>
                    <a:cubicBezTo>
                      <a:pt x="83" y="164"/>
                      <a:pt x="165" y="247"/>
                      <a:pt x="247" y="247"/>
                    </a:cubicBezTo>
                    <a:cubicBezTo>
                      <a:pt x="247" y="329"/>
                      <a:pt x="411" y="247"/>
                      <a:pt x="411" y="205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08" name="Google Shape;18808;p42"/>
              <p:cNvSpPr/>
              <p:nvPr/>
            </p:nvSpPr>
            <p:spPr>
              <a:xfrm>
                <a:off x="1974750" y="4162300"/>
                <a:ext cx="12350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206" extrusionOk="0">
                    <a:moveTo>
                      <a:pt x="164" y="206"/>
                    </a:moveTo>
                    <a:cubicBezTo>
                      <a:pt x="288" y="165"/>
                      <a:pt x="370" y="83"/>
                      <a:pt x="493" y="0"/>
                    </a:cubicBezTo>
                    <a:lnTo>
                      <a:pt x="0" y="0"/>
                    </a:lnTo>
                    <a:cubicBezTo>
                      <a:pt x="123" y="124"/>
                      <a:pt x="164" y="206"/>
                      <a:pt x="164" y="206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09" name="Google Shape;18809;p42"/>
              <p:cNvSpPr/>
              <p:nvPr/>
            </p:nvSpPr>
            <p:spPr>
              <a:xfrm>
                <a:off x="4803100" y="1366800"/>
                <a:ext cx="9275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371" h="247" extrusionOk="0">
                    <a:moveTo>
                      <a:pt x="165" y="247"/>
                    </a:moveTo>
                    <a:cubicBezTo>
                      <a:pt x="206" y="206"/>
                      <a:pt x="329" y="206"/>
                      <a:pt x="370" y="164"/>
                    </a:cubicBezTo>
                    <a:cubicBezTo>
                      <a:pt x="288" y="82"/>
                      <a:pt x="206" y="41"/>
                      <a:pt x="165" y="0"/>
                    </a:cubicBezTo>
                    <a:cubicBezTo>
                      <a:pt x="83" y="41"/>
                      <a:pt x="0" y="82"/>
                      <a:pt x="0" y="164"/>
                    </a:cubicBezTo>
                    <a:cubicBezTo>
                      <a:pt x="0" y="164"/>
                      <a:pt x="124" y="206"/>
                      <a:pt x="165" y="247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10" name="Google Shape;18810;p42"/>
              <p:cNvSpPr/>
              <p:nvPr/>
            </p:nvSpPr>
            <p:spPr>
              <a:xfrm>
                <a:off x="4283425" y="1709800"/>
                <a:ext cx="14400" cy="5175"/>
              </a:xfrm>
              <a:custGeom>
                <a:avLst/>
                <a:gdLst/>
                <a:ahLst/>
                <a:cxnLst/>
                <a:rect l="l" t="t" r="r" b="b"/>
                <a:pathLst>
                  <a:path w="576" h="207" extrusionOk="0">
                    <a:moveTo>
                      <a:pt x="576" y="1"/>
                    </a:moveTo>
                    <a:lnTo>
                      <a:pt x="83" y="1"/>
                    </a:lnTo>
                    <a:lnTo>
                      <a:pt x="1" y="1"/>
                    </a:lnTo>
                    <a:cubicBezTo>
                      <a:pt x="165" y="42"/>
                      <a:pt x="288" y="124"/>
                      <a:pt x="453" y="206"/>
                    </a:cubicBezTo>
                    <a:cubicBezTo>
                      <a:pt x="494" y="83"/>
                      <a:pt x="494" y="42"/>
                      <a:pt x="576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11" name="Google Shape;18811;p42"/>
              <p:cNvSpPr/>
              <p:nvPr/>
            </p:nvSpPr>
            <p:spPr>
              <a:xfrm>
                <a:off x="4283425" y="17098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12" name="Google Shape;18812;p42"/>
              <p:cNvSpPr/>
              <p:nvPr/>
            </p:nvSpPr>
            <p:spPr>
              <a:xfrm>
                <a:off x="4025650" y="1711875"/>
                <a:ext cx="10300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412" h="206" extrusionOk="0">
                    <a:moveTo>
                      <a:pt x="206" y="205"/>
                    </a:moveTo>
                    <a:cubicBezTo>
                      <a:pt x="247" y="205"/>
                      <a:pt x="329" y="164"/>
                      <a:pt x="412" y="164"/>
                    </a:cubicBezTo>
                    <a:cubicBezTo>
                      <a:pt x="288" y="123"/>
                      <a:pt x="247" y="41"/>
                      <a:pt x="124" y="0"/>
                    </a:cubicBezTo>
                    <a:cubicBezTo>
                      <a:pt x="124" y="0"/>
                      <a:pt x="42" y="41"/>
                      <a:pt x="1" y="123"/>
                    </a:cubicBezTo>
                    <a:cubicBezTo>
                      <a:pt x="42" y="123"/>
                      <a:pt x="83" y="164"/>
                      <a:pt x="206" y="205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13" name="Google Shape;18813;p42"/>
              <p:cNvSpPr/>
              <p:nvPr/>
            </p:nvSpPr>
            <p:spPr>
              <a:xfrm>
                <a:off x="3582000" y="633500"/>
                <a:ext cx="10300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412" h="248" extrusionOk="0">
                    <a:moveTo>
                      <a:pt x="165" y="1"/>
                    </a:moveTo>
                    <a:cubicBezTo>
                      <a:pt x="82" y="42"/>
                      <a:pt x="82" y="124"/>
                      <a:pt x="0" y="206"/>
                    </a:cubicBezTo>
                    <a:cubicBezTo>
                      <a:pt x="41" y="206"/>
                      <a:pt x="165" y="247"/>
                      <a:pt x="288" y="247"/>
                    </a:cubicBezTo>
                    <a:cubicBezTo>
                      <a:pt x="329" y="206"/>
                      <a:pt x="370" y="124"/>
                      <a:pt x="411" y="42"/>
                    </a:cubicBezTo>
                    <a:cubicBezTo>
                      <a:pt x="329" y="42"/>
                      <a:pt x="206" y="1"/>
                      <a:pt x="165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14" name="Google Shape;18814;p42"/>
              <p:cNvSpPr/>
              <p:nvPr/>
            </p:nvSpPr>
            <p:spPr>
              <a:xfrm>
                <a:off x="3466975" y="1685150"/>
                <a:ext cx="9250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48" extrusionOk="0">
                    <a:moveTo>
                      <a:pt x="0" y="206"/>
                    </a:moveTo>
                    <a:cubicBezTo>
                      <a:pt x="41" y="206"/>
                      <a:pt x="165" y="247"/>
                      <a:pt x="247" y="247"/>
                    </a:cubicBezTo>
                    <a:cubicBezTo>
                      <a:pt x="288" y="206"/>
                      <a:pt x="370" y="83"/>
                      <a:pt x="288" y="42"/>
                    </a:cubicBezTo>
                    <a:lnTo>
                      <a:pt x="82" y="1"/>
                    </a:lnTo>
                    <a:cubicBezTo>
                      <a:pt x="41" y="42"/>
                      <a:pt x="0" y="165"/>
                      <a:pt x="0" y="206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15" name="Google Shape;18815;p42"/>
              <p:cNvSpPr/>
              <p:nvPr/>
            </p:nvSpPr>
            <p:spPr>
              <a:xfrm>
                <a:off x="4893475" y="1212750"/>
                <a:ext cx="720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88" h="452" extrusionOk="0">
                    <a:moveTo>
                      <a:pt x="288" y="411"/>
                    </a:moveTo>
                    <a:cubicBezTo>
                      <a:pt x="247" y="247"/>
                      <a:pt x="247" y="164"/>
                      <a:pt x="206" y="0"/>
                    </a:cubicBezTo>
                    <a:lnTo>
                      <a:pt x="0" y="0"/>
                    </a:lnTo>
                    <a:cubicBezTo>
                      <a:pt x="41" y="164"/>
                      <a:pt x="41" y="247"/>
                      <a:pt x="83" y="411"/>
                    </a:cubicBezTo>
                    <a:cubicBezTo>
                      <a:pt x="124" y="452"/>
                      <a:pt x="206" y="452"/>
                      <a:pt x="288" y="41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16" name="Google Shape;18816;p42"/>
              <p:cNvSpPr/>
              <p:nvPr/>
            </p:nvSpPr>
            <p:spPr>
              <a:xfrm>
                <a:off x="1504375" y="5110225"/>
                <a:ext cx="1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2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17" name="Google Shape;18817;p42"/>
              <p:cNvSpPr/>
              <p:nvPr/>
            </p:nvSpPr>
            <p:spPr>
              <a:xfrm>
                <a:off x="1505400" y="5100975"/>
                <a:ext cx="12350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330" extrusionOk="0">
                    <a:moveTo>
                      <a:pt x="452" y="1"/>
                    </a:moveTo>
                    <a:lnTo>
                      <a:pt x="1" y="329"/>
                    </a:lnTo>
                    <a:cubicBezTo>
                      <a:pt x="165" y="329"/>
                      <a:pt x="288" y="247"/>
                      <a:pt x="452" y="247"/>
                    </a:cubicBezTo>
                    <a:cubicBezTo>
                      <a:pt x="493" y="206"/>
                      <a:pt x="452" y="124"/>
                      <a:pt x="452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18" name="Google Shape;18818;p42"/>
              <p:cNvSpPr/>
              <p:nvPr/>
            </p:nvSpPr>
            <p:spPr>
              <a:xfrm>
                <a:off x="3589175" y="1673875"/>
                <a:ext cx="10300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412" h="288" extrusionOk="0">
                    <a:moveTo>
                      <a:pt x="206" y="288"/>
                    </a:moveTo>
                    <a:cubicBezTo>
                      <a:pt x="206" y="288"/>
                      <a:pt x="412" y="247"/>
                      <a:pt x="412" y="205"/>
                    </a:cubicBezTo>
                    <a:cubicBezTo>
                      <a:pt x="412" y="123"/>
                      <a:pt x="329" y="41"/>
                      <a:pt x="329" y="0"/>
                    </a:cubicBezTo>
                    <a:cubicBezTo>
                      <a:pt x="247" y="41"/>
                      <a:pt x="124" y="41"/>
                      <a:pt x="1" y="82"/>
                    </a:cubicBezTo>
                    <a:cubicBezTo>
                      <a:pt x="42" y="123"/>
                      <a:pt x="83" y="247"/>
                      <a:pt x="206" y="288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19" name="Google Shape;18819;p42"/>
              <p:cNvSpPr/>
              <p:nvPr/>
            </p:nvSpPr>
            <p:spPr>
              <a:xfrm>
                <a:off x="1879225" y="4269100"/>
                <a:ext cx="113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576" extrusionOk="0">
                    <a:moveTo>
                      <a:pt x="1" y="329"/>
                    </a:moveTo>
                    <a:cubicBezTo>
                      <a:pt x="1" y="412"/>
                      <a:pt x="42" y="453"/>
                      <a:pt x="42" y="576"/>
                    </a:cubicBezTo>
                    <a:lnTo>
                      <a:pt x="453" y="165"/>
                    </a:lnTo>
                    <a:cubicBezTo>
                      <a:pt x="453" y="124"/>
                      <a:pt x="411" y="42"/>
                      <a:pt x="411" y="1"/>
                    </a:cubicBezTo>
                    <a:cubicBezTo>
                      <a:pt x="288" y="42"/>
                      <a:pt x="124" y="165"/>
                      <a:pt x="1" y="329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20" name="Google Shape;18820;p42"/>
              <p:cNvSpPr/>
              <p:nvPr/>
            </p:nvSpPr>
            <p:spPr>
              <a:xfrm>
                <a:off x="4772275" y="1401700"/>
                <a:ext cx="20575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823" h="453" extrusionOk="0">
                    <a:moveTo>
                      <a:pt x="1" y="1"/>
                    </a:moveTo>
                    <a:cubicBezTo>
                      <a:pt x="371" y="206"/>
                      <a:pt x="576" y="288"/>
                      <a:pt x="699" y="453"/>
                    </a:cubicBezTo>
                    <a:cubicBezTo>
                      <a:pt x="823" y="206"/>
                      <a:pt x="699" y="42"/>
                      <a:pt x="1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21" name="Google Shape;18821;p42"/>
              <p:cNvSpPr/>
              <p:nvPr/>
            </p:nvSpPr>
            <p:spPr>
              <a:xfrm>
                <a:off x="4789750" y="1413000"/>
                <a:ext cx="2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3" h="1" extrusionOk="0">
                    <a:moveTo>
                      <a:pt x="0" y="1"/>
                    </a:moveTo>
                    <a:cubicBezTo>
                      <a:pt x="0" y="1"/>
                      <a:pt x="82" y="1"/>
                      <a:pt x="0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22" name="Google Shape;18822;p42"/>
              <p:cNvSpPr/>
              <p:nvPr/>
            </p:nvSpPr>
            <p:spPr>
              <a:xfrm>
                <a:off x="3664150" y="1659475"/>
                <a:ext cx="1337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71" extrusionOk="0">
                    <a:moveTo>
                      <a:pt x="535" y="165"/>
                    </a:moveTo>
                    <a:cubicBezTo>
                      <a:pt x="494" y="83"/>
                      <a:pt x="370" y="1"/>
                      <a:pt x="288" y="1"/>
                    </a:cubicBezTo>
                    <a:cubicBezTo>
                      <a:pt x="206" y="1"/>
                      <a:pt x="124" y="83"/>
                      <a:pt x="1" y="165"/>
                    </a:cubicBezTo>
                    <a:cubicBezTo>
                      <a:pt x="165" y="247"/>
                      <a:pt x="206" y="289"/>
                      <a:pt x="329" y="371"/>
                    </a:cubicBezTo>
                    <a:cubicBezTo>
                      <a:pt x="411" y="247"/>
                      <a:pt x="535" y="206"/>
                      <a:pt x="535" y="165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23" name="Google Shape;18823;p42"/>
              <p:cNvSpPr/>
              <p:nvPr/>
            </p:nvSpPr>
            <p:spPr>
              <a:xfrm>
                <a:off x="3247200" y="1659475"/>
                <a:ext cx="1132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71" extrusionOk="0">
                    <a:moveTo>
                      <a:pt x="41" y="165"/>
                    </a:moveTo>
                    <a:cubicBezTo>
                      <a:pt x="0" y="206"/>
                      <a:pt x="123" y="289"/>
                      <a:pt x="164" y="371"/>
                    </a:cubicBezTo>
                    <a:cubicBezTo>
                      <a:pt x="329" y="247"/>
                      <a:pt x="411" y="247"/>
                      <a:pt x="452" y="165"/>
                    </a:cubicBezTo>
                    <a:cubicBezTo>
                      <a:pt x="452" y="83"/>
                      <a:pt x="370" y="42"/>
                      <a:pt x="288" y="1"/>
                    </a:cubicBezTo>
                    <a:cubicBezTo>
                      <a:pt x="247" y="42"/>
                      <a:pt x="123" y="83"/>
                      <a:pt x="41" y="165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24" name="Google Shape;18824;p42"/>
              <p:cNvSpPr/>
              <p:nvPr/>
            </p:nvSpPr>
            <p:spPr>
              <a:xfrm>
                <a:off x="4669575" y="1229175"/>
                <a:ext cx="10300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30" extrusionOk="0">
                    <a:moveTo>
                      <a:pt x="1" y="124"/>
                    </a:moveTo>
                    <a:cubicBezTo>
                      <a:pt x="165" y="165"/>
                      <a:pt x="330" y="206"/>
                      <a:pt x="412" y="329"/>
                    </a:cubicBezTo>
                    <a:cubicBezTo>
                      <a:pt x="330" y="206"/>
                      <a:pt x="206" y="124"/>
                      <a:pt x="165" y="0"/>
                    </a:cubicBezTo>
                    <a:cubicBezTo>
                      <a:pt x="124" y="0"/>
                      <a:pt x="42" y="41"/>
                      <a:pt x="1" y="124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25" name="Google Shape;18825;p42"/>
              <p:cNvSpPr/>
              <p:nvPr/>
            </p:nvSpPr>
            <p:spPr>
              <a:xfrm>
                <a:off x="4680875" y="1235325"/>
                <a:ext cx="3125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125" h="84" extrusionOk="0">
                    <a:moveTo>
                      <a:pt x="1" y="1"/>
                    </a:moveTo>
                    <a:lnTo>
                      <a:pt x="83" y="83"/>
                    </a:lnTo>
                    <a:lnTo>
                      <a:pt x="124" y="83"/>
                    </a:lnTo>
                    <a:lnTo>
                      <a:pt x="124" y="1"/>
                    </a:lnTo>
                    <a:cubicBezTo>
                      <a:pt x="83" y="83"/>
                      <a:pt x="1" y="83"/>
                      <a:pt x="1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26" name="Google Shape;18826;p42"/>
              <p:cNvSpPr/>
              <p:nvPr/>
            </p:nvSpPr>
            <p:spPr>
              <a:xfrm>
                <a:off x="3851075" y="1643050"/>
                <a:ext cx="12350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2" extrusionOk="0">
                    <a:moveTo>
                      <a:pt x="247" y="1"/>
                    </a:moveTo>
                    <a:cubicBezTo>
                      <a:pt x="123" y="124"/>
                      <a:pt x="82" y="288"/>
                      <a:pt x="0" y="411"/>
                    </a:cubicBezTo>
                    <a:cubicBezTo>
                      <a:pt x="123" y="288"/>
                      <a:pt x="329" y="206"/>
                      <a:pt x="493" y="83"/>
                    </a:cubicBezTo>
                    <a:cubicBezTo>
                      <a:pt x="411" y="42"/>
                      <a:pt x="329" y="42"/>
                      <a:pt x="247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27" name="Google Shape;18827;p42"/>
              <p:cNvSpPr/>
              <p:nvPr/>
            </p:nvSpPr>
            <p:spPr>
              <a:xfrm>
                <a:off x="3849025" y="1653325"/>
                <a:ext cx="207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83" h="42" extrusionOk="0">
                    <a:moveTo>
                      <a:pt x="0" y="42"/>
                    </a:moveTo>
                    <a:lnTo>
                      <a:pt x="0" y="42"/>
                    </a:lnTo>
                    <a:cubicBezTo>
                      <a:pt x="82" y="42"/>
                      <a:pt x="82" y="42"/>
                      <a:pt x="82" y="0"/>
                    </a:cubicBezTo>
                    <a:cubicBezTo>
                      <a:pt x="82" y="42"/>
                      <a:pt x="0" y="42"/>
                      <a:pt x="0" y="4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28" name="Google Shape;18828;p42"/>
              <p:cNvSpPr/>
              <p:nvPr/>
            </p:nvSpPr>
            <p:spPr>
              <a:xfrm>
                <a:off x="3298550" y="1630725"/>
                <a:ext cx="4125" cy="2075"/>
              </a:xfrm>
              <a:custGeom>
                <a:avLst/>
                <a:gdLst/>
                <a:ahLst/>
                <a:cxnLst/>
                <a:rect l="l" t="t" r="r" b="b"/>
                <a:pathLst>
                  <a:path w="165" h="83" extrusionOk="0">
                    <a:moveTo>
                      <a:pt x="164" y="1"/>
                    </a:moveTo>
                    <a:cubicBezTo>
                      <a:pt x="123" y="1"/>
                      <a:pt x="41" y="83"/>
                      <a:pt x="0" y="83"/>
                    </a:cubicBezTo>
                    <a:lnTo>
                      <a:pt x="0" y="83"/>
                    </a:lnTo>
                    <a:lnTo>
                      <a:pt x="41" y="83"/>
                    </a:lnTo>
                    <a:cubicBezTo>
                      <a:pt x="123" y="83"/>
                      <a:pt x="123" y="1"/>
                      <a:pt x="164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29" name="Google Shape;18829;p42"/>
              <p:cNvSpPr/>
              <p:nvPr/>
            </p:nvSpPr>
            <p:spPr>
              <a:xfrm>
                <a:off x="3302650" y="1625600"/>
                <a:ext cx="7225" cy="4125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65" extrusionOk="0">
                    <a:moveTo>
                      <a:pt x="247" y="0"/>
                    </a:moveTo>
                    <a:cubicBezTo>
                      <a:pt x="165" y="41"/>
                      <a:pt x="83" y="124"/>
                      <a:pt x="0" y="165"/>
                    </a:cubicBezTo>
                    <a:cubicBezTo>
                      <a:pt x="83" y="124"/>
                      <a:pt x="206" y="124"/>
                      <a:pt x="288" y="41"/>
                    </a:cubicBezTo>
                    <a:cubicBezTo>
                      <a:pt x="288" y="82"/>
                      <a:pt x="247" y="82"/>
                      <a:pt x="247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30" name="Google Shape;18830;p42"/>
              <p:cNvSpPr/>
              <p:nvPr/>
            </p:nvSpPr>
            <p:spPr>
              <a:xfrm>
                <a:off x="4378950" y="544150"/>
                <a:ext cx="16450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658" h="289" extrusionOk="0">
                    <a:moveTo>
                      <a:pt x="658" y="206"/>
                    </a:moveTo>
                    <a:cubicBezTo>
                      <a:pt x="575" y="124"/>
                      <a:pt x="534" y="42"/>
                      <a:pt x="452" y="1"/>
                    </a:cubicBezTo>
                    <a:cubicBezTo>
                      <a:pt x="329" y="1"/>
                      <a:pt x="247" y="42"/>
                      <a:pt x="0" y="83"/>
                    </a:cubicBezTo>
                    <a:cubicBezTo>
                      <a:pt x="329" y="206"/>
                      <a:pt x="452" y="247"/>
                      <a:pt x="534" y="288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31" name="Google Shape;18831;p42"/>
              <p:cNvSpPr/>
              <p:nvPr/>
            </p:nvSpPr>
            <p:spPr>
              <a:xfrm>
                <a:off x="4172525" y="541075"/>
                <a:ext cx="8225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329" h="330" extrusionOk="0">
                    <a:moveTo>
                      <a:pt x="329" y="124"/>
                    </a:moveTo>
                    <a:lnTo>
                      <a:pt x="123" y="1"/>
                    </a:lnTo>
                    <a:cubicBezTo>
                      <a:pt x="82" y="42"/>
                      <a:pt x="0" y="165"/>
                      <a:pt x="0" y="206"/>
                    </a:cubicBezTo>
                    <a:cubicBezTo>
                      <a:pt x="0" y="247"/>
                      <a:pt x="165" y="247"/>
                      <a:pt x="288" y="329"/>
                    </a:cubicBezTo>
                    <a:cubicBezTo>
                      <a:pt x="288" y="247"/>
                      <a:pt x="329" y="165"/>
                      <a:pt x="329" y="124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32" name="Google Shape;18832;p42"/>
              <p:cNvSpPr/>
              <p:nvPr/>
            </p:nvSpPr>
            <p:spPr>
              <a:xfrm>
                <a:off x="4607975" y="1614300"/>
                <a:ext cx="15425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330" extrusionOk="0">
                    <a:moveTo>
                      <a:pt x="329" y="0"/>
                    </a:moveTo>
                    <a:cubicBezTo>
                      <a:pt x="247" y="0"/>
                      <a:pt x="164" y="124"/>
                      <a:pt x="0" y="165"/>
                    </a:cubicBezTo>
                    <a:cubicBezTo>
                      <a:pt x="164" y="206"/>
                      <a:pt x="247" y="329"/>
                      <a:pt x="329" y="329"/>
                    </a:cubicBezTo>
                    <a:cubicBezTo>
                      <a:pt x="411" y="329"/>
                      <a:pt x="534" y="247"/>
                      <a:pt x="616" y="206"/>
                    </a:cubicBezTo>
                    <a:cubicBezTo>
                      <a:pt x="534" y="165"/>
                      <a:pt x="452" y="42"/>
                      <a:pt x="329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33" name="Google Shape;18833;p42"/>
              <p:cNvSpPr/>
              <p:nvPr/>
            </p:nvSpPr>
            <p:spPr>
              <a:xfrm>
                <a:off x="3764800" y="1617375"/>
                <a:ext cx="17475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48" extrusionOk="0">
                    <a:moveTo>
                      <a:pt x="699" y="83"/>
                    </a:moveTo>
                    <a:cubicBezTo>
                      <a:pt x="699" y="42"/>
                      <a:pt x="658" y="1"/>
                      <a:pt x="658" y="1"/>
                    </a:cubicBezTo>
                    <a:cubicBezTo>
                      <a:pt x="452" y="1"/>
                      <a:pt x="206" y="42"/>
                      <a:pt x="0" y="42"/>
                    </a:cubicBezTo>
                    <a:cubicBezTo>
                      <a:pt x="0" y="83"/>
                      <a:pt x="42" y="124"/>
                      <a:pt x="42" y="247"/>
                    </a:cubicBezTo>
                    <a:cubicBezTo>
                      <a:pt x="288" y="206"/>
                      <a:pt x="493" y="124"/>
                      <a:pt x="699" y="8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34" name="Google Shape;18834;p42"/>
              <p:cNvSpPr/>
              <p:nvPr/>
            </p:nvSpPr>
            <p:spPr>
              <a:xfrm>
                <a:off x="3935275" y="3437225"/>
                <a:ext cx="14400" cy="5175"/>
              </a:xfrm>
              <a:custGeom>
                <a:avLst/>
                <a:gdLst/>
                <a:ahLst/>
                <a:cxnLst/>
                <a:rect l="l" t="t" r="r" b="b"/>
                <a:pathLst>
                  <a:path w="576" h="207" extrusionOk="0">
                    <a:moveTo>
                      <a:pt x="576" y="165"/>
                    </a:moveTo>
                    <a:cubicBezTo>
                      <a:pt x="535" y="124"/>
                      <a:pt x="412" y="1"/>
                      <a:pt x="370" y="1"/>
                    </a:cubicBezTo>
                    <a:cubicBezTo>
                      <a:pt x="247" y="1"/>
                      <a:pt x="165" y="42"/>
                      <a:pt x="1" y="83"/>
                    </a:cubicBezTo>
                    <a:cubicBezTo>
                      <a:pt x="206" y="165"/>
                      <a:pt x="247" y="206"/>
                      <a:pt x="370" y="206"/>
                    </a:cubicBezTo>
                    <a:cubicBezTo>
                      <a:pt x="412" y="206"/>
                      <a:pt x="453" y="165"/>
                      <a:pt x="576" y="165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35" name="Google Shape;18835;p42"/>
              <p:cNvSpPr/>
              <p:nvPr/>
            </p:nvSpPr>
            <p:spPr>
              <a:xfrm>
                <a:off x="3514200" y="1610200"/>
                <a:ext cx="10300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29" extrusionOk="0">
                    <a:moveTo>
                      <a:pt x="412" y="164"/>
                    </a:moveTo>
                    <a:cubicBezTo>
                      <a:pt x="371" y="123"/>
                      <a:pt x="247" y="0"/>
                      <a:pt x="206" y="0"/>
                    </a:cubicBezTo>
                    <a:cubicBezTo>
                      <a:pt x="206" y="0"/>
                      <a:pt x="1" y="82"/>
                      <a:pt x="42" y="123"/>
                    </a:cubicBezTo>
                    <a:cubicBezTo>
                      <a:pt x="124" y="164"/>
                      <a:pt x="165" y="288"/>
                      <a:pt x="206" y="329"/>
                    </a:cubicBezTo>
                    <a:cubicBezTo>
                      <a:pt x="330" y="288"/>
                      <a:pt x="371" y="206"/>
                      <a:pt x="412" y="164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36" name="Google Shape;18836;p42"/>
              <p:cNvSpPr/>
              <p:nvPr/>
            </p:nvSpPr>
            <p:spPr>
              <a:xfrm>
                <a:off x="2898000" y="2908325"/>
                <a:ext cx="15450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247" extrusionOk="0">
                    <a:moveTo>
                      <a:pt x="1" y="206"/>
                    </a:moveTo>
                    <a:cubicBezTo>
                      <a:pt x="206" y="206"/>
                      <a:pt x="371" y="247"/>
                      <a:pt x="576" y="247"/>
                    </a:cubicBezTo>
                    <a:cubicBezTo>
                      <a:pt x="576" y="206"/>
                      <a:pt x="617" y="165"/>
                      <a:pt x="617" y="124"/>
                    </a:cubicBezTo>
                    <a:cubicBezTo>
                      <a:pt x="453" y="42"/>
                      <a:pt x="247" y="42"/>
                      <a:pt x="83" y="0"/>
                    </a:cubicBezTo>
                    <a:cubicBezTo>
                      <a:pt x="42" y="124"/>
                      <a:pt x="42" y="165"/>
                      <a:pt x="1" y="206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37" name="Google Shape;18837;p42"/>
              <p:cNvSpPr/>
              <p:nvPr/>
            </p:nvSpPr>
            <p:spPr>
              <a:xfrm>
                <a:off x="4150950" y="1608125"/>
                <a:ext cx="9275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371" h="248" extrusionOk="0">
                    <a:moveTo>
                      <a:pt x="165" y="247"/>
                    </a:moveTo>
                    <a:cubicBezTo>
                      <a:pt x="247" y="206"/>
                      <a:pt x="329" y="165"/>
                      <a:pt x="370" y="83"/>
                    </a:cubicBezTo>
                    <a:cubicBezTo>
                      <a:pt x="247" y="42"/>
                      <a:pt x="206" y="1"/>
                      <a:pt x="165" y="1"/>
                    </a:cubicBezTo>
                    <a:cubicBezTo>
                      <a:pt x="124" y="42"/>
                      <a:pt x="1" y="83"/>
                      <a:pt x="1" y="206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38" name="Google Shape;18838;p42"/>
              <p:cNvSpPr/>
              <p:nvPr/>
            </p:nvSpPr>
            <p:spPr>
              <a:xfrm>
                <a:off x="3979450" y="2542700"/>
                <a:ext cx="1337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71" extrusionOk="0">
                    <a:moveTo>
                      <a:pt x="0" y="247"/>
                    </a:moveTo>
                    <a:cubicBezTo>
                      <a:pt x="41" y="288"/>
                      <a:pt x="82" y="371"/>
                      <a:pt x="123" y="371"/>
                    </a:cubicBezTo>
                    <a:cubicBezTo>
                      <a:pt x="288" y="288"/>
                      <a:pt x="411" y="247"/>
                      <a:pt x="534" y="206"/>
                    </a:cubicBezTo>
                    <a:cubicBezTo>
                      <a:pt x="493" y="165"/>
                      <a:pt x="452" y="83"/>
                      <a:pt x="452" y="1"/>
                    </a:cubicBezTo>
                    <a:cubicBezTo>
                      <a:pt x="247" y="83"/>
                      <a:pt x="123" y="165"/>
                      <a:pt x="0" y="247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39" name="Google Shape;18839;p42"/>
              <p:cNvSpPr/>
              <p:nvPr/>
            </p:nvSpPr>
            <p:spPr>
              <a:xfrm>
                <a:off x="2887750" y="2516000"/>
                <a:ext cx="20550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89" extrusionOk="0">
                    <a:moveTo>
                      <a:pt x="822" y="1"/>
                    </a:moveTo>
                    <a:lnTo>
                      <a:pt x="0" y="1"/>
                    </a:lnTo>
                    <a:cubicBezTo>
                      <a:pt x="206" y="288"/>
                      <a:pt x="247" y="288"/>
                      <a:pt x="822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40" name="Google Shape;18840;p42"/>
              <p:cNvSpPr/>
              <p:nvPr/>
            </p:nvSpPr>
            <p:spPr>
              <a:xfrm>
                <a:off x="2887750" y="25160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41" name="Google Shape;18841;p42"/>
              <p:cNvSpPr/>
              <p:nvPr/>
            </p:nvSpPr>
            <p:spPr>
              <a:xfrm>
                <a:off x="2984275" y="2913450"/>
                <a:ext cx="9275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371" h="248" extrusionOk="0">
                    <a:moveTo>
                      <a:pt x="370" y="42"/>
                    </a:moveTo>
                    <a:lnTo>
                      <a:pt x="165" y="1"/>
                    </a:lnTo>
                    <a:cubicBezTo>
                      <a:pt x="83" y="42"/>
                      <a:pt x="42" y="124"/>
                      <a:pt x="1" y="206"/>
                    </a:cubicBezTo>
                    <a:cubicBezTo>
                      <a:pt x="42" y="206"/>
                      <a:pt x="165" y="247"/>
                      <a:pt x="247" y="247"/>
                    </a:cubicBezTo>
                    <a:cubicBezTo>
                      <a:pt x="288" y="206"/>
                      <a:pt x="370" y="124"/>
                      <a:pt x="370" y="4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42" name="Google Shape;18842;p42"/>
              <p:cNvSpPr/>
              <p:nvPr/>
            </p:nvSpPr>
            <p:spPr>
              <a:xfrm>
                <a:off x="3230750" y="2506775"/>
                <a:ext cx="6200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370" extrusionOk="0">
                    <a:moveTo>
                      <a:pt x="42" y="370"/>
                    </a:moveTo>
                    <a:lnTo>
                      <a:pt x="247" y="370"/>
                    </a:lnTo>
                    <a:lnTo>
                      <a:pt x="247" y="0"/>
                    </a:lnTo>
                    <a:cubicBezTo>
                      <a:pt x="206" y="0"/>
                      <a:pt x="42" y="0"/>
                      <a:pt x="42" y="41"/>
                    </a:cubicBezTo>
                    <a:cubicBezTo>
                      <a:pt x="1" y="164"/>
                      <a:pt x="1" y="247"/>
                      <a:pt x="42" y="37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43" name="Google Shape;18843;p42"/>
              <p:cNvSpPr/>
              <p:nvPr/>
            </p:nvSpPr>
            <p:spPr>
              <a:xfrm>
                <a:off x="3179400" y="2505750"/>
                <a:ext cx="10300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29" extrusionOk="0">
                    <a:moveTo>
                      <a:pt x="206" y="41"/>
                    </a:moveTo>
                    <a:cubicBezTo>
                      <a:pt x="83" y="82"/>
                      <a:pt x="83" y="205"/>
                      <a:pt x="1" y="247"/>
                    </a:cubicBezTo>
                    <a:cubicBezTo>
                      <a:pt x="42" y="247"/>
                      <a:pt x="165" y="288"/>
                      <a:pt x="247" y="329"/>
                    </a:cubicBezTo>
                    <a:cubicBezTo>
                      <a:pt x="288" y="288"/>
                      <a:pt x="371" y="164"/>
                      <a:pt x="371" y="123"/>
                    </a:cubicBezTo>
                    <a:cubicBezTo>
                      <a:pt x="412" y="82"/>
                      <a:pt x="247" y="0"/>
                      <a:pt x="206" y="4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44" name="Google Shape;18844;p42"/>
              <p:cNvSpPr/>
              <p:nvPr/>
            </p:nvSpPr>
            <p:spPr>
              <a:xfrm>
                <a:off x="5745875" y="1536250"/>
                <a:ext cx="133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288" extrusionOk="0">
                    <a:moveTo>
                      <a:pt x="494" y="0"/>
                    </a:moveTo>
                    <a:cubicBezTo>
                      <a:pt x="329" y="41"/>
                      <a:pt x="206" y="83"/>
                      <a:pt x="1" y="165"/>
                    </a:cubicBezTo>
                    <a:cubicBezTo>
                      <a:pt x="1" y="206"/>
                      <a:pt x="42" y="247"/>
                      <a:pt x="42" y="288"/>
                    </a:cubicBezTo>
                    <a:cubicBezTo>
                      <a:pt x="206" y="247"/>
                      <a:pt x="412" y="247"/>
                      <a:pt x="535" y="206"/>
                    </a:cubicBezTo>
                    <a:cubicBezTo>
                      <a:pt x="535" y="83"/>
                      <a:pt x="494" y="41"/>
                      <a:pt x="494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45" name="Google Shape;18845;p42"/>
              <p:cNvSpPr/>
              <p:nvPr/>
            </p:nvSpPr>
            <p:spPr>
              <a:xfrm>
                <a:off x="3574800" y="305900"/>
                <a:ext cx="9275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371" h="453" extrusionOk="0">
                    <a:moveTo>
                      <a:pt x="165" y="0"/>
                    </a:moveTo>
                    <a:cubicBezTo>
                      <a:pt x="83" y="165"/>
                      <a:pt x="42" y="288"/>
                      <a:pt x="1" y="411"/>
                    </a:cubicBezTo>
                    <a:cubicBezTo>
                      <a:pt x="42" y="411"/>
                      <a:pt x="165" y="411"/>
                      <a:pt x="206" y="452"/>
                    </a:cubicBezTo>
                    <a:cubicBezTo>
                      <a:pt x="247" y="329"/>
                      <a:pt x="288" y="206"/>
                      <a:pt x="370" y="82"/>
                    </a:cubicBezTo>
                    <a:cubicBezTo>
                      <a:pt x="288" y="0"/>
                      <a:pt x="206" y="0"/>
                      <a:pt x="165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46" name="Google Shape;18846;p42"/>
              <p:cNvSpPr/>
              <p:nvPr/>
            </p:nvSpPr>
            <p:spPr>
              <a:xfrm>
                <a:off x="2890825" y="2159650"/>
                <a:ext cx="11325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247" extrusionOk="0">
                    <a:moveTo>
                      <a:pt x="247" y="247"/>
                    </a:moveTo>
                    <a:cubicBezTo>
                      <a:pt x="288" y="247"/>
                      <a:pt x="452" y="205"/>
                      <a:pt x="452" y="205"/>
                    </a:cubicBezTo>
                    <a:cubicBezTo>
                      <a:pt x="452" y="164"/>
                      <a:pt x="411" y="41"/>
                      <a:pt x="329" y="0"/>
                    </a:cubicBezTo>
                    <a:cubicBezTo>
                      <a:pt x="247" y="0"/>
                      <a:pt x="124" y="41"/>
                      <a:pt x="0" y="123"/>
                    </a:cubicBezTo>
                    <a:cubicBezTo>
                      <a:pt x="83" y="164"/>
                      <a:pt x="124" y="205"/>
                      <a:pt x="247" y="247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47" name="Google Shape;18847;p42"/>
              <p:cNvSpPr/>
              <p:nvPr/>
            </p:nvSpPr>
            <p:spPr>
              <a:xfrm>
                <a:off x="2841525" y="3827500"/>
                <a:ext cx="16450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658" h="453" extrusionOk="0">
                    <a:moveTo>
                      <a:pt x="658" y="370"/>
                    </a:moveTo>
                    <a:cubicBezTo>
                      <a:pt x="535" y="247"/>
                      <a:pt x="411" y="123"/>
                      <a:pt x="247" y="0"/>
                    </a:cubicBezTo>
                    <a:cubicBezTo>
                      <a:pt x="165" y="41"/>
                      <a:pt x="124" y="123"/>
                      <a:pt x="1" y="206"/>
                    </a:cubicBezTo>
                    <a:cubicBezTo>
                      <a:pt x="124" y="329"/>
                      <a:pt x="206" y="411"/>
                      <a:pt x="370" y="452"/>
                    </a:cubicBezTo>
                    <a:cubicBezTo>
                      <a:pt x="411" y="452"/>
                      <a:pt x="576" y="411"/>
                      <a:pt x="658" y="37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48" name="Google Shape;18848;p42"/>
              <p:cNvSpPr/>
              <p:nvPr/>
            </p:nvSpPr>
            <p:spPr>
              <a:xfrm>
                <a:off x="3488525" y="2098025"/>
                <a:ext cx="10300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70" extrusionOk="0">
                    <a:moveTo>
                      <a:pt x="1" y="165"/>
                    </a:moveTo>
                    <a:cubicBezTo>
                      <a:pt x="42" y="206"/>
                      <a:pt x="83" y="329"/>
                      <a:pt x="206" y="370"/>
                    </a:cubicBezTo>
                    <a:cubicBezTo>
                      <a:pt x="330" y="329"/>
                      <a:pt x="412" y="288"/>
                      <a:pt x="412" y="206"/>
                    </a:cubicBezTo>
                    <a:cubicBezTo>
                      <a:pt x="371" y="165"/>
                      <a:pt x="247" y="123"/>
                      <a:pt x="206" y="0"/>
                    </a:cubicBezTo>
                    <a:cubicBezTo>
                      <a:pt x="83" y="123"/>
                      <a:pt x="1" y="165"/>
                      <a:pt x="1" y="165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49" name="Google Shape;18849;p42"/>
              <p:cNvSpPr/>
              <p:nvPr/>
            </p:nvSpPr>
            <p:spPr>
              <a:xfrm>
                <a:off x="5615450" y="1964500"/>
                <a:ext cx="13375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289" extrusionOk="0">
                    <a:moveTo>
                      <a:pt x="535" y="165"/>
                    </a:moveTo>
                    <a:cubicBezTo>
                      <a:pt x="494" y="124"/>
                      <a:pt x="370" y="83"/>
                      <a:pt x="288" y="1"/>
                    </a:cubicBezTo>
                    <a:cubicBezTo>
                      <a:pt x="206" y="83"/>
                      <a:pt x="124" y="124"/>
                      <a:pt x="1" y="206"/>
                    </a:cubicBezTo>
                    <a:cubicBezTo>
                      <a:pt x="165" y="288"/>
                      <a:pt x="288" y="288"/>
                      <a:pt x="370" y="288"/>
                    </a:cubicBezTo>
                    <a:cubicBezTo>
                      <a:pt x="411" y="288"/>
                      <a:pt x="535" y="165"/>
                      <a:pt x="535" y="165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50" name="Google Shape;18850;p42"/>
              <p:cNvSpPr/>
              <p:nvPr/>
            </p:nvSpPr>
            <p:spPr>
              <a:xfrm>
                <a:off x="2705975" y="927225"/>
                <a:ext cx="10275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289" extrusionOk="0">
                    <a:moveTo>
                      <a:pt x="411" y="124"/>
                    </a:moveTo>
                    <a:cubicBezTo>
                      <a:pt x="288" y="83"/>
                      <a:pt x="205" y="83"/>
                      <a:pt x="82" y="1"/>
                    </a:cubicBezTo>
                    <a:cubicBezTo>
                      <a:pt x="41" y="83"/>
                      <a:pt x="41" y="124"/>
                      <a:pt x="0" y="165"/>
                    </a:cubicBezTo>
                    <a:cubicBezTo>
                      <a:pt x="41" y="206"/>
                      <a:pt x="123" y="288"/>
                      <a:pt x="205" y="206"/>
                    </a:cubicBezTo>
                    <a:cubicBezTo>
                      <a:pt x="288" y="206"/>
                      <a:pt x="329" y="165"/>
                      <a:pt x="411" y="124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51" name="Google Shape;18851;p42"/>
              <p:cNvSpPr/>
              <p:nvPr/>
            </p:nvSpPr>
            <p:spPr>
              <a:xfrm>
                <a:off x="3283125" y="3302700"/>
                <a:ext cx="8250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330" h="247" extrusionOk="0">
                    <a:moveTo>
                      <a:pt x="247" y="0"/>
                    </a:moveTo>
                    <a:lnTo>
                      <a:pt x="83" y="0"/>
                    </a:lnTo>
                    <a:cubicBezTo>
                      <a:pt x="42" y="82"/>
                      <a:pt x="42" y="206"/>
                      <a:pt x="1" y="247"/>
                    </a:cubicBezTo>
                    <a:lnTo>
                      <a:pt x="330" y="247"/>
                    </a:lnTo>
                    <a:cubicBezTo>
                      <a:pt x="247" y="206"/>
                      <a:pt x="247" y="82"/>
                      <a:pt x="247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52" name="Google Shape;18852;p42"/>
              <p:cNvSpPr/>
              <p:nvPr/>
            </p:nvSpPr>
            <p:spPr>
              <a:xfrm>
                <a:off x="4787700" y="920050"/>
                <a:ext cx="6175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47" extrusionOk="0">
                    <a:moveTo>
                      <a:pt x="247" y="165"/>
                    </a:moveTo>
                    <a:cubicBezTo>
                      <a:pt x="206" y="82"/>
                      <a:pt x="82" y="41"/>
                      <a:pt x="41" y="0"/>
                    </a:cubicBezTo>
                    <a:cubicBezTo>
                      <a:pt x="41" y="41"/>
                      <a:pt x="0" y="82"/>
                      <a:pt x="0" y="165"/>
                    </a:cubicBezTo>
                    <a:cubicBezTo>
                      <a:pt x="41" y="206"/>
                      <a:pt x="82" y="206"/>
                      <a:pt x="164" y="247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53" name="Google Shape;18853;p42"/>
              <p:cNvSpPr/>
              <p:nvPr/>
            </p:nvSpPr>
            <p:spPr>
              <a:xfrm>
                <a:off x="5363850" y="3297550"/>
                <a:ext cx="14400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576" h="289" extrusionOk="0">
                    <a:moveTo>
                      <a:pt x="575" y="206"/>
                    </a:moveTo>
                    <a:cubicBezTo>
                      <a:pt x="411" y="165"/>
                      <a:pt x="247" y="42"/>
                      <a:pt x="123" y="1"/>
                    </a:cubicBezTo>
                    <a:cubicBezTo>
                      <a:pt x="82" y="42"/>
                      <a:pt x="82" y="83"/>
                      <a:pt x="0" y="83"/>
                    </a:cubicBezTo>
                    <a:cubicBezTo>
                      <a:pt x="164" y="124"/>
                      <a:pt x="329" y="206"/>
                      <a:pt x="493" y="288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54" name="Google Shape;18854;p42"/>
              <p:cNvSpPr/>
              <p:nvPr/>
            </p:nvSpPr>
            <p:spPr>
              <a:xfrm>
                <a:off x="4462125" y="891275"/>
                <a:ext cx="13375" cy="1340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36" extrusionOk="0">
                    <a:moveTo>
                      <a:pt x="288" y="535"/>
                    </a:moveTo>
                    <a:cubicBezTo>
                      <a:pt x="412" y="371"/>
                      <a:pt x="453" y="165"/>
                      <a:pt x="535" y="1"/>
                    </a:cubicBezTo>
                    <a:cubicBezTo>
                      <a:pt x="329" y="165"/>
                      <a:pt x="206" y="330"/>
                      <a:pt x="1" y="412"/>
                    </a:cubicBezTo>
                    <a:cubicBezTo>
                      <a:pt x="83" y="412"/>
                      <a:pt x="206" y="494"/>
                      <a:pt x="288" y="535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55" name="Google Shape;18855;p42"/>
              <p:cNvSpPr/>
              <p:nvPr/>
            </p:nvSpPr>
            <p:spPr>
              <a:xfrm>
                <a:off x="3736050" y="3879875"/>
                <a:ext cx="2075" cy="2075"/>
              </a:xfrm>
              <a:custGeom>
                <a:avLst/>
                <a:gdLst/>
                <a:ahLst/>
                <a:cxnLst/>
                <a:rect l="l" t="t" r="r" b="b"/>
                <a:pathLst>
                  <a:path w="83" h="83" extrusionOk="0">
                    <a:moveTo>
                      <a:pt x="82" y="82"/>
                    </a:moveTo>
                    <a:cubicBezTo>
                      <a:pt x="82" y="82"/>
                      <a:pt x="0" y="0"/>
                      <a:pt x="82" y="82"/>
                    </a:cubicBezTo>
                    <a:cubicBezTo>
                      <a:pt x="0" y="82"/>
                      <a:pt x="0" y="82"/>
                      <a:pt x="82" y="82"/>
                    </a:cubicBezTo>
                    <a:cubicBezTo>
                      <a:pt x="0" y="82"/>
                      <a:pt x="82" y="82"/>
                      <a:pt x="82" y="8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56" name="Google Shape;18856;p42"/>
              <p:cNvSpPr/>
              <p:nvPr/>
            </p:nvSpPr>
            <p:spPr>
              <a:xfrm>
                <a:off x="3339625" y="1964500"/>
                <a:ext cx="9275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371" h="289" extrusionOk="0">
                    <a:moveTo>
                      <a:pt x="165" y="1"/>
                    </a:moveTo>
                    <a:lnTo>
                      <a:pt x="0" y="165"/>
                    </a:lnTo>
                    <a:cubicBezTo>
                      <a:pt x="41" y="206"/>
                      <a:pt x="83" y="288"/>
                      <a:pt x="165" y="288"/>
                    </a:cubicBezTo>
                    <a:cubicBezTo>
                      <a:pt x="206" y="288"/>
                      <a:pt x="247" y="206"/>
                      <a:pt x="370" y="165"/>
                    </a:cubicBezTo>
                    <a:cubicBezTo>
                      <a:pt x="329" y="124"/>
                      <a:pt x="247" y="83"/>
                      <a:pt x="165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57" name="Google Shape;18857;p42"/>
              <p:cNvSpPr/>
              <p:nvPr/>
            </p:nvSpPr>
            <p:spPr>
              <a:xfrm>
                <a:off x="3407400" y="1927525"/>
                <a:ext cx="19550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782" h="289" extrusionOk="0">
                    <a:moveTo>
                      <a:pt x="1" y="288"/>
                    </a:moveTo>
                    <a:cubicBezTo>
                      <a:pt x="329" y="288"/>
                      <a:pt x="576" y="247"/>
                      <a:pt x="781" y="247"/>
                    </a:cubicBezTo>
                    <a:cubicBezTo>
                      <a:pt x="411" y="1"/>
                      <a:pt x="411" y="1"/>
                      <a:pt x="1" y="288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58" name="Google Shape;18858;p42"/>
              <p:cNvSpPr/>
              <p:nvPr/>
            </p:nvSpPr>
            <p:spPr>
              <a:xfrm>
                <a:off x="3427950" y="1932675"/>
                <a:ext cx="207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83" h="42" extrusionOk="0">
                    <a:moveTo>
                      <a:pt x="0" y="0"/>
                    </a:moveTo>
                    <a:cubicBezTo>
                      <a:pt x="0" y="41"/>
                      <a:pt x="0" y="41"/>
                      <a:pt x="0" y="0"/>
                    </a:cubicBezTo>
                    <a:lnTo>
                      <a:pt x="0" y="0"/>
                    </a:lnTo>
                    <a:cubicBezTo>
                      <a:pt x="0" y="41"/>
                      <a:pt x="0" y="41"/>
                      <a:pt x="0" y="0"/>
                    </a:cubicBezTo>
                    <a:cubicBezTo>
                      <a:pt x="0" y="41"/>
                      <a:pt x="82" y="0"/>
                      <a:pt x="0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59" name="Google Shape;18859;p42"/>
              <p:cNvSpPr/>
              <p:nvPr/>
            </p:nvSpPr>
            <p:spPr>
              <a:xfrm>
                <a:off x="3884950" y="3835700"/>
                <a:ext cx="7225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289" h="412" extrusionOk="0">
                    <a:moveTo>
                      <a:pt x="83" y="1"/>
                    </a:moveTo>
                    <a:cubicBezTo>
                      <a:pt x="83" y="124"/>
                      <a:pt x="83" y="247"/>
                      <a:pt x="1" y="412"/>
                    </a:cubicBezTo>
                    <a:lnTo>
                      <a:pt x="206" y="412"/>
                    </a:lnTo>
                    <a:cubicBezTo>
                      <a:pt x="206" y="247"/>
                      <a:pt x="288" y="124"/>
                      <a:pt x="288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60" name="Google Shape;18860;p42"/>
              <p:cNvSpPr/>
              <p:nvPr/>
            </p:nvSpPr>
            <p:spPr>
              <a:xfrm>
                <a:off x="2429700" y="489725"/>
                <a:ext cx="10300" cy="517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207" extrusionOk="0">
                    <a:moveTo>
                      <a:pt x="411" y="165"/>
                    </a:moveTo>
                    <a:cubicBezTo>
                      <a:pt x="370" y="83"/>
                      <a:pt x="288" y="1"/>
                      <a:pt x="288" y="1"/>
                    </a:cubicBezTo>
                    <a:cubicBezTo>
                      <a:pt x="206" y="1"/>
                      <a:pt x="83" y="42"/>
                      <a:pt x="1" y="42"/>
                    </a:cubicBezTo>
                    <a:cubicBezTo>
                      <a:pt x="42" y="165"/>
                      <a:pt x="83" y="165"/>
                      <a:pt x="165" y="206"/>
                    </a:cubicBezTo>
                    <a:cubicBezTo>
                      <a:pt x="247" y="206"/>
                      <a:pt x="288" y="206"/>
                      <a:pt x="411" y="165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61" name="Google Shape;18861;p42"/>
              <p:cNvSpPr/>
              <p:nvPr/>
            </p:nvSpPr>
            <p:spPr>
              <a:xfrm>
                <a:off x="4375875" y="1913150"/>
                <a:ext cx="12350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289" extrusionOk="0">
                    <a:moveTo>
                      <a:pt x="493" y="124"/>
                    </a:moveTo>
                    <a:cubicBezTo>
                      <a:pt x="411" y="83"/>
                      <a:pt x="288" y="1"/>
                      <a:pt x="205" y="1"/>
                    </a:cubicBezTo>
                    <a:cubicBezTo>
                      <a:pt x="164" y="1"/>
                      <a:pt x="82" y="83"/>
                      <a:pt x="0" y="165"/>
                    </a:cubicBezTo>
                    <a:cubicBezTo>
                      <a:pt x="82" y="206"/>
                      <a:pt x="205" y="288"/>
                      <a:pt x="370" y="288"/>
                    </a:cubicBezTo>
                    <a:cubicBezTo>
                      <a:pt x="411" y="206"/>
                      <a:pt x="452" y="124"/>
                      <a:pt x="493" y="124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62" name="Google Shape;18862;p42"/>
              <p:cNvSpPr/>
              <p:nvPr/>
            </p:nvSpPr>
            <p:spPr>
              <a:xfrm>
                <a:off x="4576125" y="1244575"/>
                <a:ext cx="12350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330" extrusionOk="0">
                    <a:moveTo>
                      <a:pt x="1" y="83"/>
                    </a:moveTo>
                    <a:cubicBezTo>
                      <a:pt x="1" y="165"/>
                      <a:pt x="42" y="247"/>
                      <a:pt x="165" y="329"/>
                    </a:cubicBezTo>
                    <a:cubicBezTo>
                      <a:pt x="206" y="329"/>
                      <a:pt x="370" y="247"/>
                      <a:pt x="494" y="206"/>
                    </a:cubicBezTo>
                    <a:cubicBezTo>
                      <a:pt x="329" y="83"/>
                      <a:pt x="288" y="42"/>
                      <a:pt x="206" y="42"/>
                    </a:cubicBezTo>
                    <a:cubicBezTo>
                      <a:pt x="165" y="1"/>
                      <a:pt x="1" y="83"/>
                      <a:pt x="1" y="8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63" name="Google Shape;18863;p42"/>
              <p:cNvSpPr/>
              <p:nvPr/>
            </p:nvSpPr>
            <p:spPr>
              <a:xfrm>
                <a:off x="4977675" y="1759100"/>
                <a:ext cx="8250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" y="329"/>
                    </a:moveTo>
                    <a:lnTo>
                      <a:pt x="330" y="329"/>
                    </a:lnTo>
                    <a:cubicBezTo>
                      <a:pt x="330" y="206"/>
                      <a:pt x="247" y="124"/>
                      <a:pt x="247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64" name="Google Shape;18864;p42"/>
              <p:cNvSpPr/>
              <p:nvPr/>
            </p:nvSpPr>
            <p:spPr>
              <a:xfrm>
                <a:off x="3396100" y="474325"/>
                <a:ext cx="11325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658" extrusionOk="0">
                    <a:moveTo>
                      <a:pt x="165" y="0"/>
                    </a:moveTo>
                    <a:cubicBezTo>
                      <a:pt x="124" y="329"/>
                      <a:pt x="42" y="452"/>
                      <a:pt x="1" y="658"/>
                    </a:cubicBezTo>
                    <a:cubicBezTo>
                      <a:pt x="329" y="576"/>
                      <a:pt x="453" y="370"/>
                      <a:pt x="165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65" name="Google Shape;18865;p42"/>
              <p:cNvSpPr/>
              <p:nvPr/>
            </p:nvSpPr>
            <p:spPr>
              <a:xfrm>
                <a:off x="3395075" y="490750"/>
                <a:ext cx="1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2" h="1" extrusionOk="0">
                    <a:moveTo>
                      <a:pt x="1" y="1"/>
                    </a:moveTo>
                    <a:cubicBezTo>
                      <a:pt x="1" y="1"/>
                      <a:pt x="42" y="1"/>
                      <a:pt x="1" y="1"/>
                    </a:cubicBezTo>
                    <a:cubicBezTo>
                      <a:pt x="42" y="1"/>
                      <a:pt x="42" y="1"/>
                      <a:pt x="1" y="1"/>
                    </a:cubicBezTo>
                    <a:cubicBezTo>
                      <a:pt x="4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66" name="Google Shape;18866;p42"/>
              <p:cNvSpPr/>
              <p:nvPr/>
            </p:nvSpPr>
            <p:spPr>
              <a:xfrm>
                <a:off x="2891850" y="3821325"/>
                <a:ext cx="12350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248" extrusionOk="0">
                    <a:moveTo>
                      <a:pt x="0" y="124"/>
                    </a:moveTo>
                    <a:cubicBezTo>
                      <a:pt x="83" y="206"/>
                      <a:pt x="247" y="247"/>
                      <a:pt x="370" y="247"/>
                    </a:cubicBezTo>
                    <a:cubicBezTo>
                      <a:pt x="411" y="247"/>
                      <a:pt x="452" y="124"/>
                      <a:pt x="493" y="42"/>
                    </a:cubicBezTo>
                    <a:cubicBezTo>
                      <a:pt x="411" y="42"/>
                      <a:pt x="247" y="1"/>
                      <a:pt x="165" y="1"/>
                    </a:cubicBezTo>
                    <a:cubicBezTo>
                      <a:pt x="83" y="1"/>
                      <a:pt x="42" y="83"/>
                      <a:pt x="0" y="124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67" name="Google Shape;18867;p42"/>
              <p:cNvSpPr/>
              <p:nvPr/>
            </p:nvSpPr>
            <p:spPr>
              <a:xfrm>
                <a:off x="4048250" y="1017600"/>
                <a:ext cx="9275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371" h="412" extrusionOk="0">
                    <a:moveTo>
                      <a:pt x="370" y="42"/>
                    </a:moveTo>
                    <a:cubicBezTo>
                      <a:pt x="329" y="42"/>
                      <a:pt x="206" y="1"/>
                      <a:pt x="165" y="1"/>
                    </a:cubicBezTo>
                    <a:cubicBezTo>
                      <a:pt x="124" y="83"/>
                      <a:pt x="42" y="247"/>
                      <a:pt x="1" y="371"/>
                    </a:cubicBezTo>
                    <a:cubicBezTo>
                      <a:pt x="42" y="371"/>
                      <a:pt x="165" y="412"/>
                      <a:pt x="206" y="412"/>
                    </a:cubicBezTo>
                    <a:cubicBezTo>
                      <a:pt x="247" y="288"/>
                      <a:pt x="329" y="165"/>
                      <a:pt x="370" y="4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68" name="Google Shape;18868;p42"/>
              <p:cNvSpPr/>
              <p:nvPr/>
            </p:nvSpPr>
            <p:spPr>
              <a:xfrm>
                <a:off x="2708025" y="3801825"/>
                <a:ext cx="11325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247" extrusionOk="0">
                    <a:moveTo>
                      <a:pt x="0" y="123"/>
                    </a:moveTo>
                    <a:cubicBezTo>
                      <a:pt x="41" y="206"/>
                      <a:pt x="165" y="247"/>
                      <a:pt x="165" y="247"/>
                    </a:cubicBezTo>
                    <a:cubicBezTo>
                      <a:pt x="247" y="247"/>
                      <a:pt x="370" y="206"/>
                      <a:pt x="452" y="165"/>
                    </a:cubicBezTo>
                    <a:cubicBezTo>
                      <a:pt x="411" y="123"/>
                      <a:pt x="370" y="0"/>
                      <a:pt x="370" y="0"/>
                    </a:cubicBezTo>
                    <a:cubicBezTo>
                      <a:pt x="206" y="41"/>
                      <a:pt x="123" y="123"/>
                      <a:pt x="0" y="12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69" name="Google Shape;18869;p42"/>
              <p:cNvSpPr/>
              <p:nvPr/>
            </p:nvSpPr>
            <p:spPr>
              <a:xfrm>
                <a:off x="2587850" y="3812100"/>
                <a:ext cx="2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1" h="42" extrusionOk="0">
                    <a:moveTo>
                      <a:pt x="1" y="41"/>
                    </a:moveTo>
                    <a:lnTo>
                      <a:pt x="1" y="41"/>
                    </a:lnTo>
                    <a:cubicBezTo>
                      <a:pt x="1" y="0"/>
                      <a:pt x="1" y="0"/>
                      <a:pt x="1" y="41"/>
                    </a:cubicBezTo>
                    <a:cubicBezTo>
                      <a:pt x="1" y="0"/>
                      <a:pt x="1" y="41"/>
                      <a:pt x="1" y="4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70" name="Google Shape;18870;p42"/>
              <p:cNvSpPr/>
              <p:nvPr/>
            </p:nvSpPr>
            <p:spPr>
              <a:xfrm>
                <a:off x="2585800" y="3801825"/>
                <a:ext cx="7225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289" h="412" extrusionOk="0">
                    <a:moveTo>
                      <a:pt x="1" y="0"/>
                    </a:moveTo>
                    <a:cubicBezTo>
                      <a:pt x="1" y="165"/>
                      <a:pt x="83" y="247"/>
                      <a:pt x="83" y="411"/>
                    </a:cubicBezTo>
                    <a:cubicBezTo>
                      <a:pt x="124" y="247"/>
                      <a:pt x="165" y="165"/>
                      <a:pt x="288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71" name="Google Shape;18871;p42"/>
              <p:cNvSpPr/>
              <p:nvPr/>
            </p:nvSpPr>
            <p:spPr>
              <a:xfrm>
                <a:off x="4071875" y="479450"/>
                <a:ext cx="15425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248" extrusionOk="0">
                    <a:moveTo>
                      <a:pt x="617" y="42"/>
                    </a:moveTo>
                    <a:cubicBezTo>
                      <a:pt x="411" y="42"/>
                      <a:pt x="247" y="1"/>
                      <a:pt x="41" y="1"/>
                    </a:cubicBezTo>
                    <a:cubicBezTo>
                      <a:pt x="41" y="42"/>
                      <a:pt x="41" y="83"/>
                      <a:pt x="0" y="165"/>
                    </a:cubicBezTo>
                    <a:cubicBezTo>
                      <a:pt x="124" y="206"/>
                      <a:pt x="329" y="206"/>
                      <a:pt x="493" y="247"/>
                    </a:cubicBezTo>
                    <a:cubicBezTo>
                      <a:pt x="534" y="206"/>
                      <a:pt x="534" y="124"/>
                      <a:pt x="617" y="4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72" name="Google Shape;18872;p42"/>
              <p:cNvSpPr/>
              <p:nvPr/>
            </p:nvSpPr>
            <p:spPr>
              <a:xfrm>
                <a:off x="4838025" y="1029925"/>
                <a:ext cx="16450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658" h="289" extrusionOk="0">
                    <a:moveTo>
                      <a:pt x="657" y="83"/>
                    </a:moveTo>
                    <a:cubicBezTo>
                      <a:pt x="452" y="83"/>
                      <a:pt x="205" y="83"/>
                      <a:pt x="0" y="1"/>
                    </a:cubicBezTo>
                    <a:cubicBezTo>
                      <a:pt x="205" y="124"/>
                      <a:pt x="411" y="165"/>
                      <a:pt x="575" y="288"/>
                    </a:cubicBezTo>
                    <a:cubicBezTo>
                      <a:pt x="616" y="206"/>
                      <a:pt x="616" y="165"/>
                      <a:pt x="657" y="8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73" name="Google Shape;18873;p42"/>
              <p:cNvSpPr/>
              <p:nvPr/>
            </p:nvSpPr>
            <p:spPr>
              <a:xfrm>
                <a:off x="4836975" y="1029925"/>
                <a:ext cx="1075" cy="2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83" extrusionOk="0">
                    <a:moveTo>
                      <a:pt x="42" y="83"/>
                    </a:moveTo>
                    <a:cubicBezTo>
                      <a:pt x="42" y="1"/>
                      <a:pt x="1" y="1"/>
                      <a:pt x="42" y="83"/>
                    </a:cubicBezTo>
                    <a:lnTo>
                      <a:pt x="42" y="83"/>
                    </a:lnTo>
                    <a:lnTo>
                      <a:pt x="1" y="83"/>
                    </a:lnTo>
                    <a:cubicBezTo>
                      <a:pt x="1" y="1"/>
                      <a:pt x="1" y="1"/>
                      <a:pt x="42" y="83"/>
                    </a:cubicBezTo>
                    <a:cubicBezTo>
                      <a:pt x="1" y="83"/>
                      <a:pt x="42" y="83"/>
                      <a:pt x="42" y="8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74" name="Google Shape;18874;p42"/>
              <p:cNvSpPr/>
              <p:nvPr/>
            </p:nvSpPr>
            <p:spPr>
              <a:xfrm>
                <a:off x="3275950" y="1812500"/>
                <a:ext cx="11325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3" extrusionOk="0">
                    <a:moveTo>
                      <a:pt x="0" y="247"/>
                    </a:moveTo>
                    <a:cubicBezTo>
                      <a:pt x="0" y="288"/>
                      <a:pt x="124" y="330"/>
                      <a:pt x="206" y="453"/>
                    </a:cubicBezTo>
                    <a:cubicBezTo>
                      <a:pt x="288" y="412"/>
                      <a:pt x="411" y="288"/>
                      <a:pt x="452" y="247"/>
                    </a:cubicBezTo>
                    <a:cubicBezTo>
                      <a:pt x="452" y="206"/>
                      <a:pt x="329" y="83"/>
                      <a:pt x="288" y="1"/>
                    </a:cubicBezTo>
                    <a:cubicBezTo>
                      <a:pt x="124" y="124"/>
                      <a:pt x="0" y="206"/>
                      <a:pt x="0" y="247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75" name="Google Shape;18875;p42"/>
              <p:cNvSpPr/>
              <p:nvPr/>
            </p:nvSpPr>
            <p:spPr>
              <a:xfrm>
                <a:off x="3776100" y="1053550"/>
                <a:ext cx="1952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371" extrusionOk="0">
                    <a:moveTo>
                      <a:pt x="206" y="42"/>
                    </a:moveTo>
                    <a:cubicBezTo>
                      <a:pt x="124" y="83"/>
                      <a:pt x="41" y="206"/>
                      <a:pt x="0" y="247"/>
                    </a:cubicBezTo>
                    <a:cubicBezTo>
                      <a:pt x="41" y="288"/>
                      <a:pt x="124" y="288"/>
                      <a:pt x="165" y="370"/>
                    </a:cubicBezTo>
                    <a:cubicBezTo>
                      <a:pt x="329" y="288"/>
                      <a:pt x="452" y="206"/>
                      <a:pt x="781" y="83"/>
                    </a:cubicBezTo>
                    <a:cubicBezTo>
                      <a:pt x="411" y="42"/>
                      <a:pt x="247" y="1"/>
                      <a:pt x="206" y="4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76" name="Google Shape;18876;p42"/>
              <p:cNvSpPr/>
              <p:nvPr/>
            </p:nvSpPr>
            <p:spPr>
              <a:xfrm>
                <a:off x="2041500" y="4380025"/>
                <a:ext cx="2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3" h="1" extrusionOk="0">
                    <a:moveTo>
                      <a:pt x="82" y="0"/>
                    </a:moveTo>
                    <a:lnTo>
                      <a:pt x="82" y="0"/>
                    </a:lnTo>
                    <a:lnTo>
                      <a:pt x="82" y="0"/>
                    </a:lnTo>
                    <a:cubicBezTo>
                      <a:pt x="0" y="0"/>
                      <a:pt x="0" y="0"/>
                      <a:pt x="82" y="0"/>
                    </a:cubicBezTo>
                    <a:cubicBezTo>
                      <a:pt x="0" y="0"/>
                      <a:pt x="0" y="0"/>
                      <a:pt x="82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77" name="Google Shape;18877;p42"/>
              <p:cNvSpPr/>
              <p:nvPr/>
            </p:nvSpPr>
            <p:spPr>
              <a:xfrm>
                <a:off x="3936300" y="3776150"/>
                <a:ext cx="10300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70" extrusionOk="0">
                    <a:moveTo>
                      <a:pt x="83" y="206"/>
                    </a:moveTo>
                    <a:cubicBezTo>
                      <a:pt x="124" y="247"/>
                      <a:pt x="288" y="329"/>
                      <a:pt x="371" y="370"/>
                    </a:cubicBezTo>
                    <a:cubicBezTo>
                      <a:pt x="371" y="247"/>
                      <a:pt x="412" y="206"/>
                      <a:pt x="371" y="165"/>
                    </a:cubicBezTo>
                    <a:cubicBezTo>
                      <a:pt x="329" y="123"/>
                      <a:pt x="206" y="41"/>
                      <a:pt x="124" y="0"/>
                    </a:cubicBezTo>
                    <a:cubicBezTo>
                      <a:pt x="83" y="41"/>
                      <a:pt x="1" y="165"/>
                      <a:pt x="83" y="206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78" name="Google Shape;18878;p42"/>
              <p:cNvSpPr/>
              <p:nvPr/>
            </p:nvSpPr>
            <p:spPr>
              <a:xfrm>
                <a:off x="5176925" y="1063825"/>
                <a:ext cx="11325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2" extrusionOk="0">
                    <a:moveTo>
                      <a:pt x="206" y="411"/>
                    </a:moveTo>
                    <a:cubicBezTo>
                      <a:pt x="288" y="370"/>
                      <a:pt x="411" y="370"/>
                      <a:pt x="452" y="288"/>
                    </a:cubicBezTo>
                    <a:lnTo>
                      <a:pt x="124" y="0"/>
                    </a:lnTo>
                    <a:cubicBezTo>
                      <a:pt x="83" y="0"/>
                      <a:pt x="42" y="42"/>
                      <a:pt x="0" y="42"/>
                    </a:cubicBezTo>
                    <a:cubicBezTo>
                      <a:pt x="83" y="206"/>
                      <a:pt x="165" y="288"/>
                      <a:pt x="206" y="41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79" name="Google Shape;18879;p42"/>
              <p:cNvSpPr/>
              <p:nvPr/>
            </p:nvSpPr>
            <p:spPr>
              <a:xfrm>
                <a:off x="4477525" y="1827925"/>
                <a:ext cx="267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452" extrusionOk="0">
                    <a:moveTo>
                      <a:pt x="1069" y="288"/>
                    </a:moveTo>
                    <a:cubicBezTo>
                      <a:pt x="535" y="123"/>
                      <a:pt x="247" y="82"/>
                      <a:pt x="1" y="0"/>
                    </a:cubicBezTo>
                    <a:cubicBezTo>
                      <a:pt x="124" y="288"/>
                      <a:pt x="330" y="452"/>
                      <a:pt x="1069" y="288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80" name="Google Shape;18880;p42"/>
              <p:cNvSpPr/>
              <p:nvPr/>
            </p:nvSpPr>
            <p:spPr>
              <a:xfrm>
                <a:off x="3724750" y="2867250"/>
                <a:ext cx="13375" cy="412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65" extrusionOk="0">
                    <a:moveTo>
                      <a:pt x="534" y="0"/>
                    </a:moveTo>
                    <a:lnTo>
                      <a:pt x="0" y="0"/>
                    </a:lnTo>
                    <a:lnTo>
                      <a:pt x="0" y="165"/>
                    </a:lnTo>
                    <a:cubicBezTo>
                      <a:pt x="165" y="165"/>
                      <a:pt x="329" y="165"/>
                      <a:pt x="534" y="124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81" name="Google Shape;18881;p42"/>
              <p:cNvSpPr/>
              <p:nvPr/>
            </p:nvSpPr>
            <p:spPr>
              <a:xfrm>
                <a:off x="5799275" y="1017600"/>
                <a:ext cx="105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42" h="42" extrusionOk="0">
                    <a:moveTo>
                      <a:pt x="1" y="42"/>
                    </a:moveTo>
                    <a:cubicBezTo>
                      <a:pt x="1" y="42"/>
                      <a:pt x="42" y="42"/>
                      <a:pt x="1" y="42"/>
                    </a:cubicBezTo>
                    <a:cubicBezTo>
                      <a:pt x="42" y="42"/>
                      <a:pt x="42" y="42"/>
                      <a:pt x="1" y="42"/>
                    </a:cubicBezTo>
                    <a:cubicBezTo>
                      <a:pt x="42" y="1"/>
                      <a:pt x="1" y="42"/>
                      <a:pt x="1" y="4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82" name="Google Shape;18882;p42"/>
              <p:cNvSpPr/>
              <p:nvPr/>
            </p:nvSpPr>
            <p:spPr>
              <a:xfrm>
                <a:off x="2755250" y="2871350"/>
                <a:ext cx="8250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330" h="206" extrusionOk="0">
                    <a:moveTo>
                      <a:pt x="1" y="42"/>
                    </a:moveTo>
                    <a:cubicBezTo>
                      <a:pt x="1" y="83"/>
                      <a:pt x="83" y="124"/>
                      <a:pt x="83" y="206"/>
                    </a:cubicBezTo>
                    <a:cubicBezTo>
                      <a:pt x="165" y="165"/>
                      <a:pt x="206" y="165"/>
                      <a:pt x="330" y="83"/>
                    </a:cubicBezTo>
                    <a:cubicBezTo>
                      <a:pt x="288" y="42"/>
                      <a:pt x="206" y="1"/>
                      <a:pt x="165" y="1"/>
                    </a:cubicBezTo>
                    <a:cubicBezTo>
                      <a:pt x="165" y="1"/>
                      <a:pt x="83" y="42"/>
                      <a:pt x="1" y="4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83" name="Google Shape;18883;p42"/>
              <p:cNvSpPr/>
              <p:nvPr/>
            </p:nvSpPr>
            <p:spPr>
              <a:xfrm>
                <a:off x="3951725" y="3159950"/>
                <a:ext cx="9250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29" extrusionOk="0">
                    <a:moveTo>
                      <a:pt x="123" y="329"/>
                    </a:moveTo>
                    <a:cubicBezTo>
                      <a:pt x="164" y="329"/>
                      <a:pt x="205" y="329"/>
                      <a:pt x="329" y="247"/>
                    </a:cubicBezTo>
                    <a:cubicBezTo>
                      <a:pt x="329" y="206"/>
                      <a:pt x="370" y="123"/>
                      <a:pt x="329" y="123"/>
                    </a:cubicBezTo>
                    <a:cubicBezTo>
                      <a:pt x="288" y="41"/>
                      <a:pt x="123" y="41"/>
                      <a:pt x="0" y="0"/>
                    </a:cubicBezTo>
                    <a:cubicBezTo>
                      <a:pt x="82" y="123"/>
                      <a:pt x="123" y="206"/>
                      <a:pt x="123" y="329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84" name="Google Shape;18884;p42"/>
              <p:cNvSpPr/>
              <p:nvPr/>
            </p:nvSpPr>
            <p:spPr>
              <a:xfrm>
                <a:off x="2420450" y="3801825"/>
                <a:ext cx="8250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330" h="247" extrusionOk="0">
                    <a:moveTo>
                      <a:pt x="329" y="123"/>
                    </a:moveTo>
                    <a:cubicBezTo>
                      <a:pt x="329" y="41"/>
                      <a:pt x="206" y="41"/>
                      <a:pt x="206" y="0"/>
                    </a:cubicBezTo>
                    <a:cubicBezTo>
                      <a:pt x="165" y="41"/>
                      <a:pt x="124" y="41"/>
                      <a:pt x="1" y="123"/>
                    </a:cubicBezTo>
                    <a:cubicBezTo>
                      <a:pt x="42" y="165"/>
                      <a:pt x="124" y="206"/>
                      <a:pt x="206" y="247"/>
                    </a:cubicBezTo>
                    <a:cubicBezTo>
                      <a:pt x="206" y="165"/>
                      <a:pt x="329" y="165"/>
                      <a:pt x="329" y="12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85" name="Google Shape;18885;p42"/>
              <p:cNvSpPr/>
              <p:nvPr/>
            </p:nvSpPr>
            <p:spPr>
              <a:xfrm>
                <a:off x="2883625" y="2662875"/>
                <a:ext cx="8250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330" h="288" extrusionOk="0">
                    <a:moveTo>
                      <a:pt x="165" y="0"/>
                    </a:moveTo>
                    <a:cubicBezTo>
                      <a:pt x="124" y="0"/>
                      <a:pt x="83" y="82"/>
                      <a:pt x="1" y="124"/>
                    </a:cubicBezTo>
                    <a:cubicBezTo>
                      <a:pt x="83" y="165"/>
                      <a:pt x="124" y="206"/>
                      <a:pt x="124" y="288"/>
                    </a:cubicBezTo>
                    <a:cubicBezTo>
                      <a:pt x="165" y="206"/>
                      <a:pt x="288" y="206"/>
                      <a:pt x="329" y="165"/>
                    </a:cubicBezTo>
                    <a:cubicBezTo>
                      <a:pt x="329" y="82"/>
                      <a:pt x="288" y="0"/>
                      <a:pt x="165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86" name="Google Shape;18886;p42"/>
              <p:cNvSpPr/>
              <p:nvPr/>
            </p:nvSpPr>
            <p:spPr>
              <a:xfrm>
                <a:off x="3944525" y="1028900"/>
                <a:ext cx="10300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12" extrusionOk="0">
                    <a:moveTo>
                      <a:pt x="370" y="124"/>
                    </a:moveTo>
                    <a:cubicBezTo>
                      <a:pt x="288" y="42"/>
                      <a:pt x="247" y="1"/>
                      <a:pt x="165" y="1"/>
                    </a:cubicBezTo>
                    <a:cubicBezTo>
                      <a:pt x="83" y="1"/>
                      <a:pt x="0" y="42"/>
                      <a:pt x="0" y="124"/>
                    </a:cubicBezTo>
                    <a:cubicBezTo>
                      <a:pt x="0" y="206"/>
                      <a:pt x="42" y="247"/>
                      <a:pt x="165" y="412"/>
                    </a:cubicBezTo>
                    <a:cubicBezTo>
                      <a:pt x="288" y="206"/>
                      <a:pt x="411" y="124"/>
                      <a:pt x="370" y="124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87" name="Google Shape;18887;p42"/>
              <p:cNvSpPr/>
              <p:nvPr/>
            </p:nvSpPr>
            <p:spPr>
              <a:xfrm>
                <a:off x="3083900" y="1160375"/>
                <a:ext cx="8250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330" h="247" extrusionOk="0">
                    <a:moveTo>
                      <a:pt x="329" y="123"/>
                    </a:moveTo>
                    <a:cubicBezTo>
                      <a:pt x="329" y="82"/>
                      <a:pt x="288" y="41"/>
                      <a:pt x="206" y="0"/>
                    </a:cubicBezTo>
                    <a:cubicBezTo>
                      <a:pt x="165" y="41"/>
                      <a:pt x="83" y="82"/>
                      <a:pt x="0" y="123"/>
                    </a:cubicBezTo>
                    <a:cubicBezTo>
                      <a:pt x="83" y="164"/>
                      <a:pt x="124" y="164"/>
                      <a:pt x="206" y="246"/>
                    </a:cubicBezTo>
                    <a:cubicBezTo>
                      <a:pt x="206" y="246"/>
                      <a:pt x="329" y="205"/>
                      <a:pt x="329" y="12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88" name="Google Shape;18888;p42"/>
              <p:cNvSpPr/>
              <p:nvPr/>
            </p:nvSpPr>
            <p:spPr>
              <a:xfrm>
                <a:off x="6091975" y="4025700"/>
                <a:ext cx="9275" cy="3100"/>
              </a:xfrm>
              <a:custGeom>
                <a:avLst/>
                <a:gdLst/>
                <a:ahLst/>
                <a:cxnLst/>
                <a:rect l="l" t="t" r="r" b="b"/>
                <a:pathLst>
                  <a:path w="371" h="124" extrusionOk="0">
                    <a:moveTo>
                      <a:pt x="165" y="124"/>
                    </a:moveTo>
                    <a:cubicBezTo>
                      <a:pt x="206" y="124"/>
                      <a:pt x="247" y="83"/>
                      <a:pt x="370" y="83"/>
                    </a:cubicBezTo>
                    <a:cubicBezTo>
                      <a:pt x="329" y="42"/>
                      <a:pt x="247" y="1"/>
                      <a:pt x="206" y="1"/>
                    </a:cubicBezTo>
                    <a:cubicBezTo>
                      <a:pt x="165" y="42"/>
                      <a:pt x="42" y="42"/>
                      <a:pt x="1" y="83"/>
                    </a:cubicBezTo>
                    <a:cubicBezTo>
                      <a:pt x="42" y="42"/>
                      <a:pt x="124" y="124"/>
                      <a:pt x="165" y="124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89" name="Google Shape;18889;p42"/>
              <p:cNvSpPr/>
              <p:nvPr/>
            </p:nvSpPr>
            <p:spPr>
              <a:xfrm>
                <a:off x="4013325" y="1659475"/>
                <a:ext cx="8250" cy="5175"/>
              </a:xfrm>
              <a:custGeom>
                <a:avLst/>
                <a:gdLst/>
                <a:ahLst/>
                <a:cxnLst/>
                <a:rect l="l" t="t" r="r" b="b"/>
                <a:pathLst>
                  <a:path w="330" h="207" extrusionOk="0">
                    <a:moveTo>
                      <a:pt x="1" y="165"/>
                    </a:moveTo>
                    <a:cubicBezTo>
                      <a:pt x="83" y="165"/>
                      <a:pt x="165" y="206"/>
                      <a:pt x="206" y="206"/>
                    </a:cubicBezTo>
                    <a:lnTo>
                      <a:pt x="329" y="83"/>
                    </a:lnTo>
                    <a:cubicBezTo>
                      <a:pt x="329" y="42"/>
                      <a:pt x="206" y="1"/>
                      <a:pt x="165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90" name="Google Shape;18890;p42"/>
              <p:cNvSpPr/>
              <p:nvPr/>
            </p:nvSpPr>
            <p:spPr>
              <a:xfrm>
                <a:off x="3879825" y="1656400"/>
                <a:ext cx="10300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30" extrusionOk="0">
                    <a:moveTo>
                      <a:pt x="0" y="124"/>
                    </a:moveTo>
                    <a:cubicBezTo>
                      <a:pt x="83" y="165"/>
                      <a:pt x="165" y="206"/>
                      <a:pt x="206" y="329"/>
                    </a:cubicBezTo>
                    <a:cubicBezTo>
                      <a:pt x="329" y="288"/>
                      <a:pt x="411" y="165"/>
                      <a:pt x="370" y="165"/>
                    </a:cubicBezTo>
                    <a:cubicBezTo>
                      <a:pt x="329" y="124"/>
                      <a:pt x="206" y="83"/>
                      <a:pt x="124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91" name="Google Shape;18891;p42"/>
              <p:cNvSpPr/>
              <p:nvPr/>
            </p:nvSpPr>
            <p:spPr>
              <a:xfrm>
                <a:off x="1696425" y="4636775"/>
                <a:ext cx="412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88" extrusionOk="0">
                    <a:moveTo>
                      <a:pt x="165" y="42"/>
                    </a:moveTo>
                    <a:cubicBezTo>
                      <a:pt x="124" y="0"/>
                      <a:pt x="41" y="83"/>
                      <a:pt x="0" y="83"/>
                    </a:cubicBezTo>
                    <a:lnTo>
                      <a:pt x="0" y="288"/>
                    </a:lnTo>
                    <a:cubicBezTo>
                      <a:pt x="41" y="288"/>
                      <a:pt x="124" y="247"/>
                      <a:pt x="165" y="247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92" name="Google Shape;18892;p42"/>
              <p:cNvSpPr/>
              <p:nvPr/>
            </p:nvSpPr>
            <p:spPr>
              <a:xfrm>
                <a:off x="5476800" y="1284625"/>
                <a:ext cx="9275" cy="5175"/>
              </a:xfrm>
              <a:custGeom>
                <a:avLst/>
                <a:gdLst/>
                <a:ahLst/>
                <a:cxnLst/>
                <a:rect l="l" t="t" r="r" b="b"/>
                <a:pathLst>
                  <a:path w="371" h="207" extrusionOk="0">
                    <a:moveTo>
                      <a:pt x="124" y="1"/>
                    </a:moveTo>
                    <a:cubicBezTo>
                      <a:pt x="83" y="1"/>
                      <a:pt x="83" y="42"/>
                      <a:pt x="1" y="165"/>
                    </a:cubicBezTo>
                    <a:cubicBezTo>
                      <a:pt x="124" y="165"/>
                      <a:pt x="206" y="206"/>
                      <a:pt x="329" y="206"/>
                    </a:cubicBezTo>
                    <a:cubicBezTo>
                      <a:pt x="329" y="165"/>
                      <a:pt x="371" y="83"/>
                      <a:pt x="329" y="42"/>
                    </a:cubicBezTo>
                    <a:cubicBezTo>
                      <a:pt x="329" y="42"/>
                      <a:pt x="206" y="1"/>
                      <a:pt x="124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93" name="Google Shape;18893;p42"/>
              <p:cNvSpPr/>
              <p:nvPr/>
            </p:nvSpPr>
            <p:spPr>
              <a:xfrm>
                <a:off x="5572325" y="3269825"/>
                <a:ext cx="12350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330" extrusionOk="0">
                    <a:moveTo>
                      <a:pt x="0" y="247"/>
                    </a:moveTo>
                    <a:cubicBezTo>
                      <a:pt x="82" y="288"/>
                      <a:pt x="206" y="329"/>
                      <a:pt x="288" y="329"/>
                    </a:cubicBezTo>
                    <a:cubicBezTo>
                      <a:pt x="411" y="329"/>
                      <a:pt x="452" y="247"/>
                      <a:pt x="493" y="165"/>
                    </a:cubicBezTo>
                    <a:cubicBezTo>
                      <a:pt x="370" y="124"/>
                      <a:pt x="247" y="83"/>
                      <a:pt x="82" y="1"/>
                    </a:cubicBezTo>
                    <a:cubicBezTo>
                      <a:pt x="82" y="83"/>
                      <a:pt x="41" y="165"/>
                      <a:pt x="0" y="247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94" name="Google Shape;18894;p42"/>
              <p:cNvSpPr/>
              <p:nvPr/>
            </p:nvSpPr>
            <p:spPr>
              <a:xfrm>
                <a:off x="4179700" y="1639975"/>
                <a:ext cx="8250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330" h="247" extrusionOk="0">
                    <a:moveTo>
                      <a:pt x="1" y="165"/>
                    </a:moveTo>
                    <a:cubicBezTo>
                      <a:pt x="42" y="206"/>
                      <a:pt x="83" y="206"/>
                      <a:pt x="206" y="247"/>
                    </a:cubicBezTo>
                    <a:cubicBezTo>
                      <a:pt x="247" y="206"/>
                      <a:pt x="329" y="206"/>
                      <a:pt x="329" y="165"/>
                    </a:cubicBezTo>
                    <a:cubicBezTo>
                      <a:pt x="329" y="124"/>
                      <a:pt x="247" y="42"/>
                      <a:pt x="247" y="0"/>
                    </a:cubicBezTo>
                    <a:cubicBezTo>
                      <a:pt x="124" y="124"/>
                      <a:pt x="83" y="165"/>
                      <a:pt x="1" y="165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95" name="Google Shape;18895;p42"/>
              <p:cNvSpPr/>
              <p:nvPr/>
            </p:nvSpPr>
            <p:spPr>
              <a:xfrm>
                <a:off x="5413125" y="1017600"/>
                <a:ext cx="7225" cy="5175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07" extrusionOk="0">
                    <a:moveTo>
                      <a:pt x="1" y="42"/>
                    </a:moveTo>
                    <a:cubicBezTo>
                      <a:pt x="1" y="83"/>
                      <a:pt x="1" y="206"/>
                      <a:pt x="42" y="206"/>
                    </a:cubicBezTo>
                    <a:lnTo>
                      <a:pt x="288" y="206"/>
                    </a:lnTo>
                    <a:cubicBezTo>
                      <a:pt x="247" y="124"/>
                      <a:pt x="247" y="83"/>
                      <a:pt x="206" y="42"/>
                    </a:cubicBezTo>
                    <a:cubicBezTo>
                      <a:pt x="165" y="1"/>
                      <a:pt x="83" y="42"/>
                      <a:pt x="1" y="4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96" name="Google Shape;18896;p42"/>
              <p:cNvSpPr/>
              <p:nvPr/>
            </p:nvSpPr>
            <p:spPr>
              <a:xfrm>
                <a:off x="3795600" y="572925"/>
                <a:ext cx="1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2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2" y="0"/>
                      <a:pt x="42" y="0"/>
                      <a:pt x="1" y="0"/>
                    </a:cubicBezTo>
                    <a:cubicBezTo>
                      <a:pt x="4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97" name="Google Shape;18897;p42"/>
              <p:cNvSpPr/>
              <p:nvPr/>
            </p:nvSpPr>
            <p:spPr>
              <a:xfrm>
                <a:off x="3796625" y="564700"/>
                <a:ext cx="11325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0" extrusionOk="0">
                    <a:moveTo>
                      <a:pt x="1" y="0"/>
                    </a:moveTo>
                    <a:lnTo>
                      <a:pt x="1" y="329"/>
                    </a:lnTo>
                    <a:lnTo>
                      <a:pt x="453" y="165"/>
                    </a:lnTo>
                    <a:cubicBezTo>
                      <a:pt x="330" y="124"/>
                      <a:pt x="165" y="42"/>
                      <a:pt x="1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98" name="Google Shape;18898;p42"/>
              <p:cNvSpPr/>
              <p:nvPr/>
            </p:nvSpPr>
            <p:spPr>
              <a:xfrm>
                <a:off x="3713450" y="3822350"/>
                <a:ext cx="9275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371" h="248" extrusionOk="0">
                    <a:moveTo>
                      <a:pt x="247" y="247"/>
                    </a:moveTo>
                    <a:cubicBezTo>
                      <a:pt x="288" y="165"/>
                      <a:pt x="370" y="83"/>
                      <a:pt x="370" y="1"/>
                    </a:cubicBezTo>
                    <a:cubicBezTo>
                      <a:pt x="247" y="42"/>
                      <a:pt x="83" y="42"/>
                      <a:pt x="0" y="83"/>
                    </a:cubicBezTo>
                    <a:cubicBezTo>
                      <a:pt x="83" y="165"/>
                      <a:pt x="206" y="206"/>
                      <a:pt x="247" y="247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99" name="Google Shape;18899;p42"/>
              <p:cNvSpPr/>
              <p:nvPr/>
            </p:nvSpPr>
            <p:spPr>
              <a:xfrm>
                <a:off x="3723725" y="3821325"/>
                <a:ext cx="105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42" h="42" extrusionOk="0">
                    <a:moveTo>
                      <a:pt x="0" y="42"/>
                    </a:moveTo>
                    <a:lnTo>
                      <a:pt x="0" y="42"/>
                    </a:lnTo>
                    <a:lnTo>
                      <a:pt x="0" y="42"/>
                    </a:lnTo>
                    <a:cubicBezTo>
                      <a:pt x="41" y="42"/>
                      <a:pt x="41" y="42"/>
                      <a:pt x="0" y="42"/>
                    </a:cubicBezTo>
                    <a:cubicBezTo>
                      <a:pt x="0" y="1"/>
                      <a:pt x="0" y="1"/>
                      <a:pt x="0" y="4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00" name="Google Shape;18900;p42"/>
              <p:cNvSpPr/>
              <p:nvPr/>
            </p:nvSpPr>
            <p:spPr>
              <a:xfrm>
                <a:off x="4982825" y="1165500"/>
                <a:ext cx="8225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329" h="206" extrusionOk="0">
                    <a:moveTo>
                      <a:pt x="0" y="83"/>
                    </a:moveTo>
                    <a:cubicBezTo>
                      <a:pt x="41" y="124"/>
                      <a:pt x="83" y="206"/>
                      <a:pt x="165" y="206"/>
                    </a:cubicBezTo>
                    <a:lnTo>
                      <a:pt x="329" y="41"/>
                    </a:lnTo>
                    <a:cubicBezTo>
                      <a:pt x="247" y="41"/>
                      <a:pt x="165" y="0"/>
                      <a:pt x="124" y="0"/>
                    </a:cubicBezTo>
                    <a:cubicBezTo>
                      <a:pt x="41" y="0"/>
                      <a:pt x="41" y="41"/>
                      <a:pt x="0" y="8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01" name="Google Shape;18901;p42"/>
              <p:cNvSpPr/>
              <p:nvPr/>
            </p:nvSpPr>
            <p:spPr>
              <a:xfrm>
                <a:off x="3776100" y="1752950"/>
                <a:ext cx="7200" cy="4125"/>
              </a:xfrm>
              <a:custGeom>
                <a:avLst/>
                <a:gdLst/>
                <a:ahLst/>
                <a:cxnLst/>
                <a:rect l="l" t="t" r="r" b="b"/>
                <a:pathLst>
                  <a:path w="288" h="165" extrusionOk="0">
                    <a:moveTo>
                      <a:pt x="165" y="0"/>
                    </a:moveTo>
                    <a:cubicBezTo>
                      <a:pt x="124" y="41"/>
                      <a:pt x="41" y="41"/>
                      <a:pt x="0" y="124"/>
                    </a:cubicBezTo>
                    <a:cubicBezTo>
                      <a:pt x="41" y="165"/>
                      <a:pt x="83" y="165"/>
                      <a:pt x="206" y="165"/>
                    </a:cubicBezTo>
                    <a:lnTo>
                      <a:pt x="288" y="124"/>
                    </a:lnTo>
                    <a:cubicBezTo>
                      <a:pt x="206" y="41"/>
                      <a:pt x="165" y="41"/>
                      <a:pt x="165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02" name="Google Shape;18902;p42"/>
              <p:cNvSpPr/>
              <p:nvPr/>
            </p:nvSpPr>
            <p:spPr>
              <a:xfrm>
                <a:off x="5936900" y="1056625"/>
                <a:ext cx="9275" cy="5175"/>
              </a:xfrm>
              <a:custGeom>
                <a:avLst/>
                <a:gdLst/>
                <a:ahLst/>
                <a:cxnLst/>
                <a:rect l="l" t="t" r="r" b="b"/>
                <a:pathLst>
                  <a:path w="371" h="207" extrusionOk="0">
                    <a:moveTo>
                      <a:pt x="1" y="165"/>
                    </a:moveTo>
                    <a:cubicBezTo>
                      <a:pt x="42" y="165"/>
                      <a:pt x="165" y="206"/>
                      <a:pt x="206" y="206"/>
                    </a:cubicBezTo>
                    <a:cubicBezTo>
                      <a:pt x="247" y="206"/>
                      <a:pt x="288" y="165"/>
                      <a:pt x="370" y="124"/>
                    </a:cubicBezTo>
                    <a:cubicBezTo>
                      <a:pt x="247" y="83"/>
                      <a:pt x="206" y="83"/>
                      <a:pt x="83" y="1"/>
                    </a:cubicBezTo>
                    <a:cubicBezTo>
                      <a:pt x="83" y="83"/>
                      <a:pt x="42" y="124"/>
                      <a:pt x="1" y="165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03" name="Google Shape;18903;p42"/>
              <p:cNvSpPr/>
              <p:nvPr/>
            </p:nvSpPr>
            <p:spPr>
              <a:xfrm>
                <a:off x="5547675" y="1285650"/>
                <a:ext cx="6175" cy="5175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07" extrusionOk="0">
                    <a:moveTo>
                      <a:pt x="206" y="1"/>
                    </a:moveTo>
                    <a:cubicBezTo>
                      <a:pt x="165" y="42"/>
                      <a:pt x="41" y="42"/>
                      <a:pt x="0" y="124"/>
                    </a:cubicBezTo>
                    <a:lnTo>
                      <a:pt x="124" y="206"/>
                    </a:lnTo>
                    <a:cubicBezTo>
                      <a:pt x="165" y="165"/>
                      <a:pt x="206" y="165"/>
                      <a:pt x="247" y="124"/>
                    </a:cubicBezTo>
                    <a:cubicBezTo>
                      <a:pt x="247" y="124"/>
                      <a:pt x="247" y="42"/>
                      <a:pt x="206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04" name="Google Shape;18904;p42"/>
              <p:cNvSpPr/>
              <p:nvPr/>
            </p:nvSpPr>
            <p:spPr>
              <a:xfrm>
                <a:off x="2031225" y="3821325"/>
                <a:ext cx="122225" cy="123275"/>
              </a:xfrm>
              <a:custGeom>
                <a:avLst/>
                <a:gdLst/>
                <a:ahLst/>
                <a:cxnLst/>
                <a:rect l="l" t="t" r="r" b="b"/>
                <a:pathLst>
                  <a:path w="4889" h="4931" extrusionOk="0">
                    <a:moveTo>
                      <a:pt x="206" y="576"/>
                    </a:moveTo>
                    <a:cubicBezTo>
                      <a:pt x="165" y="617"/>
                      <a:pt x="124" y="617"/>
                      <a:pt x="83" y="658"/>
                    </a:cubicBezTo>
                    <a:cubicBezTo>
                      <a:pt x="124" y="699"/>
                      <a:pt x="165" y="740"/>
                      <a:pt x="206" y="740"/>
                    </a:cubicBezTo>
                    <a:lnTo>
                      <a:pt x="329" y="740"/>
                    </a:lnTo>
                    <a:cubicBezTo>
                      <a:pt x="740" y="1890"/>
                      <a:pt x="1027" y="2794"/>
                      <a:pt x="1603" y="3698"/>
                    </a:cubicBezTo>
                    <a:cubicBezTo>
                      <a:pt x="2137" y="4520"/>
                      <a:pt x="3246" y="4930"/>
                      <a:pt x="4889" y="4191"/>
                    </a:cubicBezTo>
                    <a:cubicBezTo>
                      <a:pt x="3287" y="2794"/>
                      <a:pt x="1767" y="1480"/>
                      <a:pt x="0" y="1"/>
                    </a:cubicBezTo>
                    <a:cubicBezTo>
                      <a:pt x="83" y="206"/>
                      <a:pt x="165" y="412"/>
                      <a:pt x="206" y="576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05" name="Google Shape;18905;p42"/>
              <p:cNvSpPr/>
              <p:nvPr/>
            </p:nvSpPr>
            <p:spPr>
              <a:xfrm>
                <a:off x="3647725" y="1273325"/>
                <a:ext cx="13375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25" extrusionOk="0">
                    <a:moveTo>
                      <a:pt x="329" y="124"/>
                    </a:moveTo>
                    <a:cubicBezTo>
                      <a:pt x="411" y="83"/>
                      <a:pt x="452" y="42"/>
                      <a:pt x="534" y="1"/>
                    </a:cubicBezTo>
                    <a:cubicBezTo>
                      <a:pt x="370" y="1"/>
                      <a:pt x="247" y="1"/>
                      <a:pt x="0" y="4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06" name="Google Shape;18906;p42"/>
              <p:cNvSpPr/>
              <p:nvPr/>
            </p:nvSpPr>
            <p:spPr>
              <a:xfrm>
                <a:off x="4929425" y="1166525"/>
                <a:ext cx="6175" cy="4125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65" extrusionOk="0">
                    <a:moveTo>
                      <a:pt x="0" y="42"/>
                    </a:moveTo>
                    <a:cubicBezTo>
                      <a:pt x="41" y="83"/>
                      <a:pt x="82" y="83"/>
                      <a:pt x="123" y="165"/>
                    </a:cubicBezTo>
                    <a:cubicBezTo>
                      <a:pt x="206" y="83"/>
                      <a:pt x="206" y="42"/>
                      <a:pt x="247" y="42"/>
                    </a:cubicBezTo>
                    <a:lnTo>
                      <a:pt x="165" y="0"/>
                    </a:lnTo>
                    <a:cubicBezTo>
                      <a:pt x="82" y="0"/>
                      <a:pt x="41" y="0"/>
                      <a:pt x="0" y="4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07" name="Google Shape;18907;p42"/>
              <p:cNvSpPr/>
              <p:nvPr/>
            </p:nvSpPr>
            <p:spPr>
              <a:xfrm>
                <a:off x="4083175" y="1752950"/>
                <a:ext cx="1050" cy="31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124" extrusionOk="0">
                    <a:moveTo>
                      <a:pt x="0" y="41"/>
                    </a:moveTo>
                    <a:cubicBezTo>
                      <a:pt x="0" y="41"/>
                      <a:pt x="0" y="124"/>
                      <a:pt x="0" y="41"/>
                    </a:cubicBezTo>
                    <a:cubicBezTo>
                      <a:pt x="41" y="41"/>
                      <a:pt x="41" y="41"/>
                      <a:pt x="41" y="0"/>
                    </a:cubicBezTo>
                    <a:cubicBezTo>
                      <a:pt x="41" y="41"/>
                      <a:pt x="0" y="41"/>
                      <a:pt x="0" y="4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08" name="Google Shape;18908;p42"/>
              <p:cNvSpPr/>
              <p:nvPr/>
            </p:nvSpPr>
            <p:spPr>
              <a:xfrm>
                <a:off x="4084200" y="1745750"/>
                <a:ext cx="14400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576" h="330" extrusionOk="0">
                    <a:moveTo>
                      <a:pt x="370" y="1"/>
                    </a:moveTo>
                    <a:lnTo>
                      <a:pt x="0" y="329"/>
                    </a:lnTo>
                    <a:cubicBezTo>
                      <a:pt x="206" y="288"/>
                      <a:pt x="370" y="206"/>
                      <a:pt x="575" y="124"/>
                    </a:cubicBezTo>
                    <a:cubicBezTo>
                      <a:pt x="534" y="83"/>
                      <a:pt x="411" y="42"/>
                      <a:pt x="370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09" name="Google Shape;18909;p42"/>
              <p:cNvSpPr/>
              <p:nvPr/>
            </p:nvSpPr>
            <p:spPr>
              <a:xfrm>
                <a:off x="2720350" y="2580700"/>
                <a:ext cx="8225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329" h="330" extrusionOk="0">
                    <a:moveTo>
                      <a:pt x="329" y="124"/>
                    </a:moveTo>
                    <a:cubicBezTo>
                      <a:pt x="329" y="83"/>
                      <a:pt x="247" y="83"/>
                      <a:pt x="123" y="1"/>
                    </a:cubicBezTo>
                    <a:cubicBezTo>
                      <a:pt x="82" y="83"/>
                      <a:pt x="0" y="165"/>
                      <a:pt x="82" y="206"/>
                    </a:cubicBezTo>
                    <a:cubicBezTo>
                      <a:pt x="82" y="288"/>
                      <a:pt x="164" y="288"/>
                      <a:pt x="288" y="330"/>
                    </a:cubicBezTo>
                    <a:cubicBezTo>
                      <a:pt x="288" y="288"/>
                      <a:pt x="329" y="206"/>
                      <a:pt x="329" y="124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10" name="Google Shape;18910;p42"/>
              <p:cNvSpPr/>
              <p:nvPr/>
            </p:nvSpPr>
            <p:spPr>
              <a:xfrm>
                <a:off x="3207150" y="994000"/>
                <a:ext cx="1337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11" extrusionOk="0">
                    <a:moveTo>
                      <a:pt x="205" y="0"/>
                    </a:moveTo>
                    <a:cubicBezTo>
                      <a:pt x="123" y="123"/>
                      <a:pt x="0" y="205"/>
                      <a:pt x="0" y="288"/>
                    </a:cubicBezTo>
                    <a:cubicBezTo>
                      <a:pt x="0" y="329"/>
                      <a:pt x="164" y="411"/>
                      <a:pt x="205" y="411"/>
                    </a:cubicBezTo>
                    <a:cubicBezTo>
                      <a:pt x="329" y="411"/>
                      <a:pt x="411" y="370"/>
                      <a:pt x="534" y="329"/>
                    </a:cubicBezTo>
                    <a:cubicBezTo>
                      <a:pt x="411" y="288"/>
                      <a:pt x="329" y="164"/>
                      <a:pt x="205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11" name="Google Shape;18911;p42"/>
              <p:cNvSpPr/>
              <p:nvPr/>
            </p:nvSpPr>
            <p:spPr>
              <a:xfrm>
                <a:off x="4510400" y="1922400"/>
                <a:ext cx="9275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371" h="289" extrusionOk="0">
                    <a:moveTo>
                      <a:pt x="370" y="165"/>
                    </a:moveTo>
                    <a:cubicBezTo>
                      <a:pt x="329" y="124"/>
                      <a:pt x="206" y="42"/>
                      <a:pt x="165" y="0"/>
                    </a:cubicBezTo>
                    <a:cubicBezTo>
                      <a:pt x="124" y="42"/>
                      <a:pt x="1" y="83"/>
                      <a:pt x="1" y="83"/>
                    </a:cubicBezTo>
                    <a:cubicBezTo>
                      <a:pt x="42" y="165"/>
                      <a:pt x="124" y="206"/>
                      <a:pt x="165" y="288"/>
                    </a:cubicBezTo>
                    <a:cubicBezTo>
                      <a:pt x="247" y="206"/>
                      <a:pt x="370" y="165"/>
                      <a:pt x="370" y="165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12" name="Google Shape;18912;p42"/>
              <p:cNvSpPr/>
              <p:nvPr/>
            </p:nvSpPr>
            <p:spPr>
              <a:xfrm>
                <a:off x="3191725" y="1805325"/>
                <a:ext cx="13375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29" extrusionOk="0">
                    <a:moveTo>
                      <a:pt x="412" y="0"/>
                    </a:moveTo>
                    <a:cubicBezTo>
                      <a:pt x="247" y="41"/>
                      <a:pt x="165" y="165"/>
                      <a:pt x="1" y="206"/>
                    </a:cubicBezTo>
                    <a:cubicBezTo>
                      <a:pt x="42" y="288"/>
                      <a:pt x="124" y="288"/>
                      <a:pt x="124" y="329"/>
                    </a:cubicBezTo>
                    <a:cubicBezTo>
                      <a:pt x="247" y="288"/>
                      <a:pt x="371" y="165"/>
                      <a:pt x="535" y="124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13" name="Google Shape;18913;p42"/>
              <p:cNvSpPr/>
              <p:nvPr/>
            </p:nvSpPr>
            <p:spPr>
              <a:xfrm>
                <a:off x="4530950" y="1208625"/>
                <a:ext cx="5150" cy="415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66" extrusionOk="0">
                    <a:moveTo>
                      <a:pt x="41" y="165"/>
                    </a:moveTo>
                    <a:lnTo>
                      <a:pt x="164" y="165"/>
                    </a:lnTo>
                    <a:cubicBezTo>
                      <a:pt x="164" y="124"/>
                      <a:pt x="206" y="42"/>
                      <a:pt x="206" y="1"/>
                    </a:cubicBezTo>
                    <a:lnTo>
                      <a:pt x="0" y="1"/>
                    </a:lnTo>
                    <a:cubicBezTo>
                      <a:pt x="41" y="124"/>
                      <a:pt x="41" y="165"/>
                      <a:pt x="41" y="165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14" name="Google Shape;18914;p42"/>
              <p:cNvSpPr/>
              <p:nvPr/>
            </p:nvSpPr>
            <p:spPr>
              <a:xfrm>
                <a:off x="3016125" y="3784350"/>
                <a:ext cx="6175" cy="4150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66" extrusionOk="0">
                    <a:moveTo>
                      <a:pt x="247" y="83"/>
                    </a:moveTo>
                    <a:cubicBezTo>
                      <a:pt x="206" y="42"/>
                      <a:pt x="206" y="1"/>
                      <a:pt x="164" y="1"/>
                    </a:cubicBezTo>
                    <a:cubicBezTo>
                      <a:pt x="123" y="42"/>
                      <a:pt x="41" y="42"/>
                      <a:pt x="0" y="83"/>
                    </a:cubicBezTo>
                    <a:cubicBezTo>
                      <a:pt x="41" y="124"/>
                      <a:pt x="123" y="124"/>
                      <a:pt x="164" y="165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15" name="Google Shape;18915;p42"/>
              <p:cNvSpPr/>
              <p:nvPr/>
            </p:nvSpPr>
            <p:spPr>
              <a:xfrm>
                <a:off x="3255400" y="1353450"/>
                <a:ext cx="7225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06" extrusionOk="0">
                    <a:moveTo>
                      <a:pt x="124" y="205"/>
                    </a:moveTo>
                    <a:cubicBezTo>
                      <a:pt x="165" y="164"/>
                      <a:pt x="288" y="164"/>
                      <a:pt x="288" y="123"/>
                    </a:cubicBezTo>
                    <a:cubicBezTo>
                      <a:pt x="288" y="82"/>
                      <a:pt x="247" y="0"/>
                      <a:pt x="206" y="0"/>
                    </a:cubicBezTo>
                    <a:cubicBezTo>
                      <a:pt x="124" y="41"/>
                      <a:pt x="42" y="123"/>
                      <a:pt x="1" y="164"/>
                    </a:cubicBezTo>
                    <a:cubicBezTo>
                      <a:pt x="1" y="164"/>
                      <a:pt x="42" y="205"/>
                      <a:pt x="124" y="205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16" name="Google Shape;18916;p42"/>
              <p:cNvSpPr/>
              <p:nvPr/>
            </p:nvSpPr>
            <p:spPr>
              <a:xfrm>
                <a:off x="2837425" y="529775"/>
                <a:ext cx="12350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371" extrusionOk="0">
                    <a:moveTo>
                      <a:pt x="82" y="42"/>
                    </a:moveTo>
                    <a:cubicBezTo>
                      <a:pt x="0" y="165"/>
                      <a:pt x="0" y="247"/>
                      <a:pt x="0" y="370"/>
                    </a:cubicBezTo>
                    <a:cubicBezTo>
                      <a:pt x="124" y="247"/>
                      <a:pt x="288" y="165"/>
                      <a:pt x="493" y="1"/>
                    </a:cubicBezTo>
                    <a:cubicBezTo>
                      <a:pt x="206" y="42"/>
                      <a:pt x="82" y="42"/>
                      <a:pt x="82" y="4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17" name="Google Shape;18917;p42"/>
              <p:cNvSpPr/>
              <p:nvPr/>
            </p:nvSpPr>
            <p:spPr>
              <a:xfrm>
                <a:off x="4421050" y="1824825"/>
                <a:ext cx="8250" cy="5175"/>
              </a:xfrm>
              <a:custGeom>
                <a:avLst/>
                <a:gdLst/>
                <a:ahLst/>
                <a:cxnLst/>
                <a:rect l="l" t="t" r="r" b="b"/>
                <a:pathLst>
                  <a:path w="330" h="207" extrusionOk="0">
                    <a:moveTo>
                      <a:pt x="206" y="1"/>
                    </a:moveTo>
                    <a:cubicBezTo>
                      <a:pt x="124" y="1"/>
                      <a:pt x="42" y="1"/>
                      <a:pt x="1" y="42"/>
                    </a:cubicBezTo>
                    <a:cubicBezTo>
                      <a:pt x="42" y="83"/>
                      <a:pt x="42" y="165"/>
                      <a:pt x="83" y="206"/>
                    </a:cubicBezTo>
                    <a:lnTo>
                      <a:pt x="329" y="206"/>
                    </a:lnTo>
                    <a:cubicBezTo>
                      <a:pt x="288" y="165"/>
                      <a:pt x="247" y="42"/>
                      <a:pt x="206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18" name="Google Shape;18918;p42"/>
              <p:cNvSpPr/>
              <p:nvPr/>
            </p:nvSpPr>
            <p:spPr>
              <a:xfrm>
                <a:off x="4221825" y="520550"/>
                <a:ext cx="9250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47" extrusionOk="0">
                    <a:moveTo>
                      <a:pt x="247" y="0"/>
                    </a:moveTo>
                    <a:cubicBezTo>
                      <a:pt x="164" y="41"/>
                      <a:pt x="82" y="41"/>
                      <a:pt x="0" y="41"/>
                    </a:cubicBezTo>
                    <a:cubicBezTo>
                      <a:pt x="41" y="123"/>
                      <a:pt x="82" y="205"/>
                      <a:pt x="164" y="247"/>
                    </a:cubicBezTo>
                    <a:lnTo>
                      <a:pt x="370" y="205"/>
                    </a:lnTo>
                    <a:cubicBezTo>
                      <a:pt x="288" y="164"/>
                      <a:pt x="247" y="123"/>
                      <a:pt x="247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19" name="Google Shape;18919;p42"/>
              <p:cNvSpPr/>
              <p:nvPr/>
            </p:nvSpPr>
            <p:spPr>
              <a:xfrm>
                <a:off x="3041800" y="3853175"/>
                <a:ext cx="8225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329" h="247" extrusionOk="0">
                    <a:moveTo>
                      <a:pt x="329" y="165"/>
                    </a:moveTo>
                    <a:cubicBezTo>
                      <a:pt x="247" y="82"/>
                      <a:pt x="164" y="41"/>
                      <a:pt x="123" y="0"/>
                    </a:cubicBezTo>
                    <a:cubicBezTo>
                      <a:pt x="41" y="41"/>
                      <a:pt x="0" y="82"/>
                      <a:pt x="0" y="165"/>
                    </a:cubicBezTo>
                    <a:cubicBezTo>
                      <a:pt x="0" y="206"/>
                      <a:pt x="123" y="206"/>
                      <a:pt x="164" y="247"/>
                    </a:cubicBezTo>
                    <a:cubicBezTo>
                      <a:pt x="206" y="206"/>
                      <a:pt x="247" y="206"/>
                      <a:pt x="329" y="165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20" name="Google Shape;18920;p42"/>
              <p:cNvSpPr/>
              <p:nvPr/>
            </p:nvSpPr>
            <p:spPr>
              <a:xfrm>
                <a:off x="4339925" y="1936775"/>
                <a:ext cx="12350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289" extrusionOk="0">
                    <a:moveTo>
                      <a:pt x="82" y="42"/>
                    </a:moveTo>
                    <a:cubicBezTo>
                      <a:pt x="41" y="165"/>
                      <a:pt x="0" y="247"/>
                      <a:pt x="0" y="288"/>
                    </a:cubicBezTo>
                    <a:cubicBezTo>
                      <a:pt x="165" y="247"/>
                      <a:pt x="247" y="165"/>
                      <a:pt x="493" y="1"/>
                    </a:cubicBezTo>
                    <a:cubicBezTo>
                      <a:pt x="247" y="42"/>
                      <a:pt x="165" y="42"/>
                      <a:pt x="82" y="4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21" name="Google Shape;18921;p42"/>
              <p:cNvSpPr/>
              <p:nvPr/>
            </p:nvSpPr>
            <p:spPr>
              <a:xfrm>
                <a:off x="3422800" y="987825"/>
                <a:ext cx="12350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248" extrusionOk="0">
                    <a:moveTo>
                      <a:pt x="1" y="165"/>
                    </a:moveTo>
                    <a:cubicBezTo>
                      <a:pt x="83" y="165"/>
                      <a:pt x="165" y="206"/>
                      <a:pt x="288" y="247"/>
                    </a:cubicBezTo>
                    <a:cubicBezTo>
                      <a:pt x="329" y="206"/>
                      <a:pt x="371" y="165"/>
                      <a:pt x="494" y="124"/>
                    </a:cubicBezTo>
                    <a:cubicBezTo>
                      <a:pt x="412" y="42"/>
                      <a:pt x="329" y="1"/>
                      <a:pt x="288" y="42"/>
                    </a:cubicBezTo>
                    <a:cubicBezTo>
                      <a:pt x="165" y="42"/>
                      <a:pt x="124" y="124"/>
                      <a:pt x="1" y="165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22" name="Google Shape;18922;p42"/>
              <p:cNvSpPr/>
              <p:nvPr/>
            </p:nvSpPr>
            <p:spPr>
              <a:xfrm>
                <a:off x="4088300" y="1583500"/>
                <a:ext cx="9275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371" h="329" extrusionOk="0">
                    <a:moveTo>
                      <a:pt x="370" y="205"/>
                    </a:moveTo>
                    <a:lnTo>
                      <a:pt x="165" y="0"/>
                    </a:lnTo>
                    <a:cubicBezTo>
                      <a:pt x="83" y="41"/>
                      <a:pt x="1" y="123"/>
                      <a:pt x="1" y="123"/>
                    </a:cubicBezTo>
                    <a:cubicBezTo>
                      <a:pt x="42" y="164"/>
                      <a:pt x="83" y="247"/>
                      <a:pt x="165" y="329"/>
                    </a:cubicBezTo>
                    <a:cubicBezTo>
                      <a:pt x="247" y="329"/>
                      <a:pt x="370" y="247"/>
                      <a:pt x="370" y="205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23" name="Google Shape;18923;p42"/>
              <p:cNvSpPr/>
              <p:nvPr/>
            </p:nvSpPr>
            <p:spPr>
              <a:xfrm>
                <a:off x="4331700" y="1528025"/>
                <a:ext cx="10300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289" extrusionOk="0">
                    <a:moveTo>
                      <a:pt x="1" y="124"/>
                    </a:moveTo>
                    <a:cubicBezTo>
                      <a:pt x="83" y="165"/>
                      <a:pt x="165" y="206"/>
                      <a:pt x="206" y="288"/>
                    </a:cubicBezTo>
                    <a:cubicBezTo>
                      <a:pt x="288" y="288"/>
                      <a:pt x="370" y="206"/>
                      <a:pt x="411" y="206"/>
                    </a:cubicBezTo>
                    <a:cubicBezTo>
                      <a:pt x="370" y="165"/>
                      <a:pt x="329" y="124"/>
                      <a:pt x="288" y="1"/>
                    </a:cubicBezTo>
                    <a:cubicBezTo>
                      <a:pt x="165" y="83"/>
                      <a:pt x="83" y="124"/>
                      <a:pt x="1" y="124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24" name="Google Shape;18924;p42"/>
              <p:cNvSpPr/>
              <p:nvPr/>
            </p:nvSpPr>
            <p:spPr>
              <a:xfrm>
                <a:off x="4569975" y="1721100"/>
                <a:ext cx="13375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248" extrusionOk="0">
                    <a:moveTo>
                      <a:pt x="82" y="1"/>
                    </a:moveTo>
                    <a:cubicBezTo>
                      <a:pt x="41" y="42"/>
                      <a:pt x="41" y="83"/>
                      <a:pt x="0" y="165"/>
                    </a:cubicBezTo>
                    <a:cubicBezTo>
                      <a:pt x="123" y="206"/>
                      <a:pt x="329" y="247"/>
                      <a:pt x="493" y="247"/>
                    </a:cubicBezTo>
                    <a:cubicBezTo>
                      <a:pt x="493" y="206"/>
                      <a:pt x="534" y="165"/>
                      <a:pt x="534" y="165"/>
                    </a:cubicBezTo>
                    <a:cubicBezTo>
                      <a:pt x="452" y="165"/>
                      <a:pt x="247" y="83"/>
                      <a:pt x="82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25" name="Google Shape;18925;p42"/>
              <p:cNvSpPr/>
              <p:nvPr/>
            </p:nvSpPr>
            <p:spPr>
              <a:xfrm>
                <a:off x="5028000" y="1550625"/>
                <a:ext cx="7225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06" extrusionOk="0">
                    <a:moveTo>
                      <a:pt x="83" y="0"/>
                    </a:moveTo>
                    <a:cubicBezTo>
                      <a:pt x="83" y="0"/>
                      <a:pt x="1" y="42"/>
                      <a:pt x="42" y="42"/>
                    </a:cubicBezTo>
                    <a:cubicBezTo>
                      <a:pt x="42" y="83"/>
                      <a:pt x="83" y="124"/>
                      <a:pt x="165" y="206"/>
                    </a:cubicBezTo>
                    <a:cubicBezTo>
                      <a:pt x="206" y="124"/>
                      <a:pt x="247" y="124"/>
                      <a:pt x="288" y="83"/>
                    </a:cubicBezTo>
                    <a:cubicBezTo>
                      <a:pt x="247" y="42"/>
                      <a:pt x="165" y="42"/>
                      <a:pt x="83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26" name="Google Shape;18926;p42"/>
              <p:cNvSpPr/>
              <p:nvPr/>
            </p:nvSpPr>
            <p:spPr>
              <a:xfrm>
                <a:off x="3934250" y="1213775"/>
                <a:ext cx="722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88" extrusionOk="0">
                    <a:moveTo>
                      <a:pt x="165" y="0"/>
                    </a:moveTo>
                    <a:lnTo>
                      <a:pt x="1" y="164"/>
                    </a:lnTo>
                    <a:cubicBezTo>
                      <a:pt x="42" y="206"/>
                      <a:pt x="42" y="247"/>
                      <a:pt x="83" y="288"/>
                    </a:cubicBezTo>
                    <a:cubicBezTo>
                      <a:pt x="124" y="247"/>
                      <a:pt x="288" y="247"/>
                      <a:pt x="288" y="206"/>
                    </a:cubicBezTo>
                    <a:cubicBezTo>
                      <a:pt x="247" y="123"/>
                      <a:pt x="206" y="41"/>
                      <a:pt x="165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27" name="Google Shape;18927;p42"/>
              <p:cNvSpPr/>
              <p:nvPr/>
            </p:nvSpPr>
            <p:spPr>
              <a:xfrm>
                <a:off x="5660650" y="1105925"/>
                <a:ext cx="11325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248" extrusionOk="0">
                    <a:moveTo>
                      <a:pt x="164" y="247"/>
                    </a:moveTo>
                    <a:cubicBezTo>
                      <a:pt x="247" y="165"/>
                      <a:pt x="370" y="124"/>
                      <a:pt x="452" y="1"/>
                    </a:cubicBezTo>
                    <a:lnTo>
                      <a:pt x="0" y="165"/>
                    </a:lnTo>
                    <a:cubicBezTo>
                      <a:pt x="41" y="206"/>
                      <a:pt x="123" y="247"/>
                      <a:pt x="164" y="247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28" name="Google Shape;18928;p42"/>
              <p:cNvSpPr/>
              <p:nvPr/>
            </p:nvSpPr>
            <p:spPr>
              <a:xfrm>
                <a:off x="3676475" y="893350"/>
                <a:ext cx="7225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47" extrusionOk="0">
                    <a:moveTo>
                      <a:pt x="288" y="123"/>
                    </a:moveTo>
                    <a:cubicBezTo>
                      <a:pt x="247" y="82"/>
                      <a:pt x="124" y="41"/>
                      <a:pt x="83" y="0"/>
                    </a:cubicBezTo>
                    <a:cubicBezTo>
                      <a:pt x="42" y="41"/>
                      <a:pt x="1" y="82"/>
                      <a:pt x="1" y="123"/>
                    </a:cubicBezTo>
                    <a:cubicBezTo>
                      <a:pt x="1" y="206"/>
                      <a:pt x="83" y="206"/>
                      <a:pt x="124" y="247"/>
                    </a:cubicBezTo>
                    <a:cubicBezTo>
                      <a:pt x="206" y="206"/>
                      <a:pt x="247" y="206"/>
                      <a:pt x="288" y="12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29" name="Google Shape;18929;p42"/>
              <p:cNvSpPr/>
              <p:nvPr/>
            </p:nvSpPr>
            <p:spPr>
              <a:xfrm>
                <a:off x="1866900" y="4631650"/>
                <a:ext cx="722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88" extrusionOk="0">
                    <a:moveTo>
                      <a:pt x="1" y="123"/>
                    </a:moveTo>
                    <a:cubicBezTo>
                      <a:pt x="1" y="205"/>
                      <a:pt x="83" y="247"/>
                      <a:pt x="83" y="288"/>
                    </a:cubicBezTo>
                    <a:cubicBezTo>
                      <a:pt x="124" y="247"/>
                      <a:pt x="206" y="247"/>
                      <a:pt x="206" y="205"/>
                    </a:cubicBezTo>
                    <a:cubicBezTo>
                      <a:pt x="288" y="123"/>
                      <a:pt x="206" y="41"/>
                      <a:pt x="206" y="0"/>
                    </a:cubicBezTo>
                    <a:cubicBezTo>
                      <a:pt x="165" y="41"/>
                      <a:pt x="42" y="82"/>
                      <a:pt x="1" y="12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30" name="Google Shape;18930;p42"/>
              <p:cNvSpPr/>
              <p:nvPr/>
            </p:nvSpPr>
            <p:spPr>
              <a:xfrm>
                <a:off x="3746325" y="1712900"/>
                <a:ext cx="9250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88" extrusionOk="0">
                    <a:moveTo>
                      <a:pt x="164" y="288"/>
                    </a:moveTo>
                    <a:cubicBezTo>
                      <a:pt x="205" y="206"/>
                      <a:pt x="329" y="206"/>
                      <a:pt x="370" y="164"/>
                    </a:cubicBezTo>
                    <a:cubicBezTo>
                      <a:pt x="329" y="123"/>
                      <a:pt x="205" y="82"/>
                      <a:pt x="164" y="0"/>
                    </a:cubicBezTo>
                    <a:cubicBezTo>
                      <a:pt x="123" y="82"/>
                      <a:pt x="0" y="123"/>
                      <a:pt x="0" y="12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31" name="Google Shape;18931;p42"/>
              <p:cNvSpPr/>
              <p:nvPr/>
            </p:nvSpPr>
            <p:spPr>
              <a:xfrm>
                <a:off x="5266275" y="1648200"/>
                <a:ext cx="14400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576" h="288" extrusionOk="0">
                    <a:moveTo>
                      <a:pt x="124" y="0"/>
                    </a:moveTo>
                    <a:cubicBezTo>
                      <a:pt x="42" y="41"/>
                      <a:pt x="42" y="82"/>
                      <a:pt x="0" y="123"/>
                    </a:cubicBezTo>
                    <a:lnTo>
                      <a:pt x="452" y="288"/>
                    </a:lnTo>
                    <a:cubicBezTo>
                      <a:pt x="534" y="247"/>
                      <a:pt x="534" y="164"/>
                      <a:pt x="576" y="164"/>
                    </a:cubicBezTo>
                    <a:cubicBezTo>
                      <a:pt x="411" y="82"/>
                      <a:pt x="288" y="41"/>
                      <a:pt x="124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32" name="Google Shape;18932;p42"/>
              <p:cNvSpPr/>
              <p:nvPr/>
            </p:nvSpPr>
            <p:spPr>
              <a:xfrm>
                <a:off x="3707300" y="500000"/>
                <a:ext cx="8225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329" h="206" extrusionOk="0">
                    <a:moveTo>
                      <a:pt x="123" y="206"/>
                    </a:moveTo>
                    <a:cubicBezTo>
                      <a:pt x="246" y="165"/>
                      <a:pt x="288" y="124"/>
                      <a:pt x="329" y="42"/>
                    </a:cubicBezTo>
                    <a:cubicBezTo>
                      <a:pt x="288" y="42"/>
                      <a:pt x="205" y="0"/>
                      <a:pt x="123" y="0"/>
                    </a:cubicBezTo>
                    <a:cubicBezTo>
                      <a:pt x="82" y="0"/>
                      <a:pt x="0" y="42"/>
                      <a:pt x="0" y="124"/>
                    </a:cubicBezTo>
                    <a:cubicBezTo>
                      <a:pt x="0" y="124"/>
                      <a:pt x="82" y="165"/>
                      <a:pt x="123" y="206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33" name="Google Shape;18933;p42"/>
              <p:cNvSpPr/>
              <p:nvPr/>
            </p:nvSpPr>
            <p:spPr>
              <a:xfrm>
                <a:off x="4138625" y="1676950"/>
                <a:ext cx="10300" cy="412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165" extrusionOk="0">
                    <a:moveTo>
                      <a:pt x="329" y="82"/>
                    </a:moveTo>
                    <a:cubicBezTo>
                      <a:pt x="288" y="0"/>
                      <a:pt x="206" y="0"/>
                      <a:pt x="124" y="0"/>
                    </a:cubicBezTo>
                    <a:cubicBezTo>
                      <a:pt x="83" y="0"/>
                      <a:pt x="42" y="82"/>
                      <a:pt x="1" y="124"/>
                    </a:cubicBezTo>
                    <a:cubicBezTo>
                      <a:pt x="83" y="165"/>
                      <a:pt x="206" y="165"/>
                      <a:pt x="288" y="165"/>
                    </a:cubicBezTo>
                    <a:cubicBezTo>
                      <a:pt x="329" y="124"/>
                      <a:pt x="411" y="82"/>
                      <a:pt x="329" y="8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34" name="Google Shape;18934;p42"/>
              <p:cNvSpPr/>
              <p:nvPr/>
            </p:nvSpPr>
            <p:spPr>
              <a:xfrm>
                <a:off x="3226650" y="1049450"/>
                <a:ext cx="7225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47" extrusionOk="0">
                    <a:moveTo>
                      <a:pt x="1" y="165"/>
                    </a:moveTo>
                    <a:cubicBezTo>
                      <a:pt x="42" y="206"/>
                      <a:pt x="165" y="247"/>
                      <a:pt x="206" y="247"/>
                    </a:cubicBezTo>
                    <a:cubicBezTo>
                      <a:pt x="247" y="206"/>
                      <a:pt x="288" y="165"/>
                      <a:pt x="288" y="124"/>
                    </a:cubicBezTo>
                    <a:cubicBezTo>
                      <a:pt x="247" y="41"/>
                      <a:pt x="206" y="0"/>
                      <a:pt x="165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35" name="Google Shape;18935;p42"/>
              <p:cNvSpPr/>
              <p:nvPr/>
            </p:nvSpPr>
            <p:spPr>
              <a:xfrm>
                <a:off x="3760700" y="614000"/>
                <a:ext cx="8225" cy="4125"/>
              </a:xfrm>
              <a:custGeom>
                <a:avLst/>
                <a:gdLst/>
                <a:ahLst/>
                <a:cxnLst/>
                <a:rect l="l" t="t" r="r" b="b"/>
                <a:pathLst>
                  <a:path w="329" h="165" extrusionOk="0">
                    <a:moveTo>
                      <a:pt x="206" y="0"/>
                    </a:moveTo>
                    <a:cubicBezTo>
                      <a:pt x="164" y="0"/>
                      <a:pt x="123" y="83"/>
                      <a:pt x="0" y="83"/>
                    </a:cubicBezTo>
                    <a:cubicBezTo>
                      <a:pt x="82" y="124"/>
                      <a:pt x="164" y="165"/>
                      <a:pt x="206" y="165"/>
                    </a:cubicBezTo>
                    <a:lnTo>
                      <a:pt x="329" y="124"/>
                    </a:lnTo>
                    <a:cubicBezTo>
                      <a:pt x="329" y="124"/>
                      <a:pt x="247" y="0"/>
                      <a:pt x="206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36" name="Google Shape;18936;p42"/>
              <p:cNvSpPr/>
              <p:nvPr/>
            </p:nvSpPr>
            <p:spPr>
              <a:xfrm>
                <a:off x="3289300" y="982700"/>
                <a:ext cx="9275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371" h="206" extrusionOk="0">
                    <a:moveTo>
                      <a:pt x="0" y="123"/>
                    </a:moveTo>
                    <a:cubicBezTo>
                      <a:pt x="83" y="164"/>
                      <a:pt x="124" y="206"/>
                      <a:pt x="165" y="206"/>
                    </a:cubicBezTo>
                    <a:cubicBezTo>
                      <a:pt x="206" y="206"/>
                      <a:pt x="329" y="164"/>
                      <a:pt x="370" y="164"/>
                    </a:cubicBezTo>
                    <a:cubicBezTo>
                      <a:pt x="329" y="123"/>
                      <a:pt x="288" y="41"/>
                      <a:pt x="165" y="0"/>
                    </a:cubicBezTo>
                    <a:cubicBezTo>
                      <a:pt x="206" y="0"/>
                      <a:pt x="124" y="41"/>
                      <a:pt x="0" y="12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37" name="Google Shape;18937;p42"/>
              <p:cNvSpPr/>
              <p:nvPr/>
            </p:nvSpPr>
            <p:spPr>
              <a:xfrm>
                <a:off x="4857525" y="895400"/>
                <a:ext cx="10300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71" extrusionOk="0">
                    <a:moveTo>
                      <a:pt x="1" y="329"/>
                    </a:moveTo>
                    <a:cubicBezTo>
                      <a:pt x="42" y="329"/>
                      <a:pt x="83" y="370"/>
                      <a:pt x="124" y="370"/>
                    </a:cubicBezTo>
                    <a:cubicBezTo>
                      <a:pt x="247" y="247"/>
                      <a:pt x="288" y="165"/>
                      <a:pt x="411" y="41"/>
                    </a:cubicBezTo>
                    <a:cubicBezTo>
                      <a:pt x="329" y="41"/>
                      <a:pt x="288" y="0"/>
                      <a:pt x="247" y="0"/>
                    </a:cubicBezTo>
                    <a:cubicBezTo>
                      <a:pt x="124" y="124"/>
                      <a:pt x="83" y="206"/>
                      <a:pt x="1" y="329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38" name="Google Shape;18938;p42"/>
              <p:cNvSpPr/>
              <p:nvPr/>
            </p:nvSpPr>
            <p:spPr>
              <a:xfrm>
                <a:off x="4855475" y="1192200"/>
                <a:ext cx="8250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330" h="206" extrusionOk="0">
                    <a:moveTo>
                      <a:pt x="165" y="206"/>
                    </a:moveTo>
                    <a:cubicBezTo>
                      <a:pt x="206" y="165"/>
                      <a:pt x="329" y="165"/>
                      <a:pt x="329" y="83"/>
                    </a:cubicBezTo>
                    <a:cubicBezTo>
                      <a:pt x="329" y="42"/>
                      <a:pt x="288" y="0"/>
                      <a:pt x="206" y="0"/>
                    </a:cubicBezTo>
                    <a:cubicBezTo>
                      <a:pt x="165" y="0"/>
                      <a:pt x="0" y="42"/>
                      <a:pt x="0" y="42"/>
                    </a:cubicBezTo>
                    <a:cubicBezTo>
                      <a:pt x="83" y="83"/>
                      <a:pt x="165" y="124"/>
                      <a:pt x="165" y="206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39" name="Google Shape;18939;p42"/>
              <p:cNvSpPr/>
              <p:nvPr/>
            </p:nvSpPr>
            <p:spPr>
              <a:xfrm>
                <a:off x="2978125" y="4080125"/>
                <a:ext cx="8225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329" h="330" extrusionOk="0">
                    <a:moveTo>
                      <a:pt x="41" y="124"/>
                    </a:moveTo>
                    <a:cubicBezTo>
                      <a:pt x="41" y="165"/>
                      <a:pt x="123" y="206"/>
                      <a:pt x="123" y="330"/>
                    </a:cubicBezTo>
                    <a:lnTo>
                      <a:pt x="329" y="206"/>
                    </a:lnTo>
                    <a:lnTo>
                      <a:pt x="206" y="42"/>
                    </a:lnTo>
                    <a:cubicBezTo>
                      <a:pt x="123" y="1"/>
                      <a:pt x="0" y="42"/>
                      <a:pt x="41" y="124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40" name="Google Shape;18940;p42"/>
              <p:cNvSpPr/>
              <p:nvPr/>
            </p:nvSpPr>
            <p:spPr>
              <a:xfrm>
                <a:off x="3128050" y="976525"/>
                <a:ext cx="12350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248" extrusionOk="0">
                    <a:moveTo>
                      <a:pt x="494" y="165"/>
                    </a:moveTo>
                    <a:cubicBezTo>
                      <a:pt x="371" y="83"/>
                      <a:pt x="206" y="42"/>
                      <a:pt x="83" y="1"/>
                    </a:cubicBezTo>
                    <a:cubicBezTo>
                      <a:pt x="42" y="42"/>
                      <a:pt x="42" y="83"/>
                      <a:pt x="1" y="83"/>
                    </a:cubicBezTo>
                    <a:cubicBezTo>
                      <a:pt x="165" y="165"/>
                      <a:pt x="288" y="206"/>
                      <a:pt x="412" y="247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41" name="Google Shape;18941;p42"/>
              <p:cNvSpPr/>
              <p:nvPr/>
            </p:nvSpPr>
            <p:spPr>
              <a:xfrm>
                <a:off x="3193800" y="971400"/>
                <a:ext cx="8225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329" h="206" extrusionOk="0">
                    <a:moveTo>
                      <a:pt x="288" y="0"/>
                    </a:moveTo>
                    <a:cubicBezTo>
                      <a:pt x="205" y="0"/>
                      <a:pt x="82" y="41"/>
                      <a:pt x="0" y="41"/>
                    </a:cubicBezTo>
                    <a:cubicBezTo>
                      <a:pt x="41" y="82"/>
                      <a:pt x="41" y="206"/>
                      <a:pt x="82" y="206"/>
                    </a:cubicBezTo>
                    <a:cubicBezTo>
                      <a:pt x="123" y="206"/>
                      <a:pt x="246" y="206"/>
                      <a:pt x="288" y="165"/>
                    </a:cubicBezTo>
                    <a:cubicBezTo>
                      <a:pt x="329" y="165"/>
                      <a:pt x="288" y="41"/>
                      <a:pt x="288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42" name="Google Shape;18942;p42"/>
              <p:cNvSpPr/>
              <p:nvPr/>
            </p:nvSpPr>
            <p:spPr>
              <a:xfrm>
                <a:off x="4201275" y="1112100"/>
                <a:ext cx="6175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47" extrusionOk="0">
                    <a:moveTo>
                      <a:pt x="165" y="0"/>
                    </a:moveTo>
                    <a:cubicBezTo>
                      <a:pt x="83" y="41"/>
                      <a:pt x="0" y="123"/>
                      <a:pt x="0" y="123"/>
                    </a:cubicBezTo>
                    <a:cubicBezTo>
                      <a:pt x="0" y="165"/>
                      <a:pt x="83" y="206"/>
                      <a:pt x="165" y="247"/>
                    </a:cubicBezTo>
                    <a:cubicBezTo>
                      <a:pt x="206" y="206"/>
                      <a:pt x="247" y="165"/>
                      <a:pt x="247" y="12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43" name="Google Shape;18943;p42"/>
              <p:cNvSpPr/>
              <p:nvPr/>
            </p:nvSpPr>
            <p:spPr>
              <a:xfrm>
                <a:off x="2836400" y="2062075"/>
                <a:ext cx="8225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329" h="206" extrusionOk="0">
                    <a:moveTo>
                      <a:pt x="329" y="124"/>
                    </a:moveTo>
                    <a:cubicBezTo>
                      <a:pt x="329" y="83"/>
                      <a:pt x="206" y="83"/>
                      <a:pt x="123" y="0"/>
                    </a:cubicBezTo>
                    <a:cubicBezTo>
                      <a:pt x="41" y="124"/>
                      <a:pt x="41" y="165"/>
                      <a:pt x="0" y="206"/>
                    </a:cubicBezTo>
                    <a:lnTo>
                      <a:pt x="206" y="206"/>
                    </a:lnTo>
                    <a:cubicBezTo>
                      <a:pt x="247" y="206"/>
                      <a:pt x="329" y="165"/>
                      <a:pt x="329" y="124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44" name="Google Shape;18944;p42"/>
              <p:cNvSpPr/>
              <p:nvPr/>
            </p:nvSpPr>
            <p:spPr>
              <a:xfrm>
                <a:off x="5084500" y="1216850"/>
                <a:ext cx="9250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47" extrusionOk="0">
                    <a:moveTo>
                      <a:pt x="370" y="83"/>
                    </a:moveTo>
                    <a:cubicBezTo>
                      <a:pt x="370" y="41"/>
                      <a:pt x="247" y="0"/>
                      <a:pt x="206" y="0"/>
                    </a:cubicBezTo>
                    <a:cubicBezTo>
                      <a:pt x="124" y="0"/>
                      <a:pt x="41" y="41"/>
                      <a:pt x="0" y="41"/>
                    </a:cubicBezTo>
                    <a:cubicBezTo>
                      <a:pt x="41" y="83"/>
                      <a:pt x="165" y="124"/>
                      <a:pt x="206" y="247"/>
                    </a:cubicBezTo>
                    <a:cubicBezTo>
                      <a:pt x="247" y="124"/>
                      <a:pt x="370" y="83"/>
                      <a:pt x="370" y="8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45" name="Google Shape;18945;p42"/>
              <p:cNvSpPr/>
              <p:nvPr/>
            </p:nvSpPr>
            <p:spPr>
              <a:xfrm>
                <a:off x="1617350" y="4903800"/>
                <a:ext cx="7200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88" extrusionOk="0">
                    <a:moveTo>
                      <a:pt x="206" y="0"/>
                    </a:moveTo>
                    <a:cubicBezTo>
                      <a:pt x="123" y="41"/>
                      <a:pt x="41" y="82"/>
                      <a:pt x="0" y="124"/>
                    </a:cubicBezTo>
                    <a:cubicBezTo>
                      <a:pt x="0" y="124"/>
                      <a:pt x="0" y="288"/>
                      <a:pt x="41" y="288"/>
                    </a:cubicBezTo>
                    <a:cubicBezTo>
                      <a:pt x="82" y="288"/>
                      <a:pt x="206" y="288"/>
                      <a:pt x="288" y="247"/>
                    </a:cubicBezTo>
                    <a:cubicBezTo>
                      <a:pt x="247" y="82"/>
                      <a:pt x="247" y="41"/>
                      <a:pt x="206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46" name="Google Shape;18946;p42"/>
              <p:cNvSpPr/>
              <p:nvPr/>
            </p:nvSpPr>
            <p:spPr>
              <a:xfrm>
                <a:off x="2152400" y="2365050"/>
                <a:ext cx="9275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371" h="329" extrusionOk="0">
                    <a:moveTo>
                      <a:pt x="371" y="123"/>
                    </a:moveTo>
                    <a:lnTo>
                      <a:pt x="247" y="0"/>
                    </a:lnTo>
                    <a:cubicBezTo>
                      <a:pt x="165" y="82"/>
                      <a:pt x="83" y="123"/>
                      <a:pt x="1" y="164"/>
                    </a:cubicBezTo>
                    <a:lnTo>
                      <a:pt x="165" y="329"/>
                    </a:lnTo>
                    <a:cubicBezTo>
                      <a:pt x="206" y="205"/>
                      <a:pt x="288" y="164"/>
                      <a:pt x="371" y="12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47" name="Google Shape;18947;p42"/>
              <p:cNvSpPr/>
              <p:nvPr/>
            </p:nvSpPr>
            <p:spPr>
              <a:xfrm>
                <a:off x="3582000" y="3468050"/>
                <a:ext cx="18500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453" extrusionOk="0">
                    <a:moveTo>
                      <a:pt x="740" y="247"/>
                    </a:moveTo>
                    <a:cubicBezTo>
                      <a:pt x="616" y="164"/>
                      <a:pt x="493" y="123"/>
                      <a:pt x="370" y="0"/>
                    </a:cubicBezTo>
                    <a:cubicBezTo>
                      <a:pt x="206" y="41"/>
                      <a:pt x="123" y="123"/>
                      <a:pt x="0" y="164"/>
                    </a:cubicBezTo>
                    <a:cubicBezTo>
                      <a:pt x="123" y="247"/>
                      <a:pt x="206" y="370"/>
                      <a:pt x="370" y="411"/>
                    </a:cubicBezTo>
                    <a:cubicBezTo>
                      <a:pt x="411" y="452"/>
                      <a:pt x="575" y="329"/>
                      <a:pt x="740" y="247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48" name="Google Shape;18948;p42"/>
              <p:cNvSpPr/>
              <p:nvPr/>
            </p:nvSpPr>
            <p:spPr>
              <a:xfrm>
                <a:off x="2226350" y="2393800"/>
                <a:ext cx="722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88" extrusionOk="0">
                    <a:moveTo>
                      <a:pt x="83" y="288"/>
                    </a:moveTo>
                    <a:lnTo>
                      <a:pt x="165" y="288"/>
                    </a:lnTo>
                    <a:cubicBezTo>
                      <a:pt x="206" y="206"/>
                      <a:pt x="206" y="82"/>
                      <a:pt x="288" y="0"/>
                    </a:cubicBezTo>
                    <a:lnTo>
                      <a:pt x="1" y="0"/>
                    </a:lnTo>
                    <a:cubicBezTo>
                      <a:pt x="1" y="165"/>
                      <a:pt x="1" y="206"/>
                      <a:pt x="83" y="288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49" name="Google Shape;18949;p42"/>
              <p:cNvSpPr/>
              <p:nvPr/>
            </p:nvSpPr>
            <p:spPr>
              <a:xfrm>
                <a:off x="4550450" y="1694400"/>
                <a:ext cx="207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83" h="42" extrusionOk="0">
                    <a:moveTo>
                      <a:pt x="1" y="1"/>
                    </a:moveTo>
                    <a:cubicBezTo>
                      <a:pt x="1" y="42"/>
                      <a:pt x="42" y="42"/>
                      <a:pt x="1" y="1"/>
                    </a:cubicBezTo>
                    <a:lnTo>
                      <a:pt x="1" y="1"/>
                    </a:lnTo>
                    <a:lnTo>
                      <a:pt x="83" y="1"/>
                    </a:lnTo>
                    <a:cubicBezTo>
                      <a:pt x="42" y="42"/>
                      <a:pt x="42" y="42"/>
                      <a:pt x="1" y="1"/>
                    </a:cubicBezTo>
                    <a:cubicBezTo>
                      <a:pt x="4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50" name="Google Shape;18950;p42"/>
              <p:cNvSpPr/>
              <p:nvPr/>
            </p:nvSpPr>
            <p:spPr>
              <a:xfrm>
                <a:off x="4525800" y="1684125"/>
                <a:ext cx="24675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987" h="453" extrusionOk="0">
                    <a:moveTo>
                      <a:pt x="987" y="412"/>
                    </a:moveTo>
                    <a:cubicBezTo>
                      <a:pt x="740" y="288"/>
                      <a:pt x="453" y="206"/>
                      <a:pt x="1" y="1"/>
                    </a:cubicBezTo>
                    <a:cubicBezTo>
                      <a:pt x="247" y="453"/>
                      <a:pt x="617" y="453"/>
                      <a:pt x="987" y="41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51" name="Google Shape;18951;p42"/>
              <p:cNvSpPr/>
              <p:nvPr/>
            </p:nvSpPr>
            <p:spPr>
              <a:xfrm>
                <a:off x="5272425" y="1761150"/>
                <a:ext cx="10300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412" h="248" extrusionOk="0">
                    <a:moveTo>
                      <a:pt x="206" y="247"/>
                    </a:moveTo>
                    <a:lnTo>
                      <a:pt x="412" y="206"/>
                    </a:lnTo>
                    <a:cubicBezTo>
                      <a:pt x="412" y="124"/>
                      <a:pt x="330" y="42"/>
                      <a:pt x="288" y="1"/>
                    </a:cubicBezTo>
                    <a:cubicBezTo>
                      <a:pt x="165" y="42"/>
                      <a:pt x="83" y="42"/>
                      <a:pt x="1" y="83"/>
                    </a:cubicBezTo>
                    <a:cubicBezTo>
                      <a:pt x="83" y="124"/>
                      <a:pt x="124" y="206"/>
                      <a:pt x="206" y="247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52" name="Google Shape;18952;p42"/>
              <p:cNvSpPr/>
              <p:nvPr/>
            </p:nvSpPr>
            <p:spPr>
              <a:xfrm>
                <a:off x="3085950" y="3576900"/>
                <a:ext cx="15425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494" extrusionOk="0">
                    <a:moveTo>
                      <a:pt x="617" y="124"/>
                    </a:moveTo>
                    <a:cubicBezTo>
                      <a:pt x="617" y="124"/>
                      <a:pt x="411" y="83"/>
                      <a:pt x="247" y="1"/>
                    </a:cubicBezTo>
                    <a:cubicBezTo>
                      <a:pt x="124" y="124"/>
                      <a:pt x="83" y="206"/>
                      <a:pt x="1" y="329"/>
                    </a:cubicBezTo>
                    <a:cubicBezTo>
                      <a:pt x="124" y="370"/>
                      <a:pt x="288" y="411"/>
                      <a:pt x="411" y="494"/>
                    </a:cubicBezTo>
                    <a:cubicBezTo>
                      <a:pt x="494" y="370"/>
                      <a:pt x="617" y="288"/>
                      <a:pt x="617" y="124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53" name="Google Shape;18953;p42"/>
              <p:cNvSpPr/>
              <p:nvPr/>
            </p:nvSpPr>
            <p:spPr>
              <a:xfrm>
                <a:off x="2988400" y="3789500"/>
                <a:ext cx="11300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88" extrusionOk="0">
                    <a:moveTo>
                      <a:pt x="452" y="247"/>
                    </a:moveTo>
                    <a:lnTo>
                      <a:pt x="205" y="0"/>
                    </a:lnTo>
                    <a:cubicBezTo>
                      <a:pt x="123" y="41"/>
                      <a:pt x="82" y="82"/>
                      <a:pt x="0" y="82"/>
                    </a:cubicBezTo>
                    <a:cubicBezTo>
                      <a:pt x="82" y="124"/>
                      <a:pt x="205" y="247"/>
                      <a:pt x="329" y="288"/>
                    </a:cubicBezTo>
                    <a:cubicBezTo>
                      <a:pt x="329" y="288"/>
                      <a:pt x="411" y="288"/>
                      <a:pt x="452" y="247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54" name="Google Shape;18954;p42"/>
              <p:cNvSpPr/>
              <p:nvPr/>
            </p:nvSpPr>
            <p:spPr>
              <a:xfrm>
                <a:off x="5500425" y="1255875"/>
                <a:ext cx="7225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89" extrusionOk="0">
                    <a:moveTo>
                      <a:pt x="206" y="0"/>
                    </a:moveTo>
                    <a:cubicBezTo>
                      <a:pt x="165" y="42"/>
                      <a:pt x="42" y="42"/>
                      <a:pt x="1" y="124"/>
                    </a:cubicBezTo>
                    <a:cubicBezTo>
                      <a:pt x="42" y="165"/>
                      <a:pt x="42" y="206"/>
                      <a:pt x="83" y="288"/>
                    </a:cubicBezTo>
                    <a:cubicBezTo>
                      <a:pt x="165" y="206"/>
                      <a:pt x="247" y="206"/>
                      <a:pt x="288" y="165"/>
                    </a:cubicBezTo>
                    <a:cubicBezTo>
                      <a:pt x="288" y="124"/>
                      <a:pt x="206" y="83"/>
                      <a:pt x="206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55" name="Google Shape;18955;p42"/>
              <p:cNvSpPr/>
              <p:nvPr/>
            </p:nvSpPr>
            <p:spPr>
              <a:xfrm>
                <a:off x="3940425" y="1676950"/>
                <a:ext cx="10275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329" extrusionOk="0">
                    <a:moveTo>
                      <a:pt x="329" y="0"/>
                    </a:moveTo>
                    <a:cubicBezTo>
                      <a:pt x="206" y="124"/>
                      <a:pt x="123" y="165"/>
                      <a:pt x="0" y="288"/>
                    </a:cubicBezTo>
                    <a:cubicBezTo>
                      <a:pt x="41" y="288"/>
                      <a:pt x="123" y="329"/>
                      <a:pt x="123" y="329"/>
                    </a:cubicBezTo>
                    <a:cubicBezTo>
                      <a:pt x="206" y="206"/>
                      <a:pt x="329" y="165"/>
                      <a:pt x="411" y="41"/>
                    </a:cubicBezTo>
                    <a:cubicBezTo>
                      <a:pt x="411" y="82"/>
                      <a:pt x="370" y="82"/>
                      <a:pt x="329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56" name="Google Shape;18956;p42"/>
              <p:cNvSpPr/>
              <p:nvPr/>
            </p:nvSpPr>
            <p:spPr>
              <a:xfrm>
                <a:off x="3997925" y="2455425"/>
                <a:ext cx="12350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370" extrusionOk="0">
                    <a:moveTo>
                      <a:pt x="494" y="82"/>
                    </a:moveTo>
                    <a:cubicBezTo>
                      <a:pt x="370" y="41"/>
                      <a:pt x="329" y="41"/>
                      <a:pt x="206" y="0"/>
                    </a:cubicBezTo>
                    <a:cubicBezTo>
                      <a:pt x="165" y="82"/>
                      <a:pt x="83" y="206"/>
                      <a:pt x="1" y="288"/>
                    </a:cubicBezTo>
                    <a:cubicBezTo>
                      <a:pt x="83" y="288"/>
                      <a:pt x="124" y="370"/>
                      <a:pt x="165" y="370"/>
                    </a:cubicBezTo>
                    <a:cubicBezTo>
                      <a:pt x="288" y="247"/>
                      <a:pt x="370" y="164"/>
                      <a:pt x="494" y="8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57" name="Google Shape;18957;p42"/>
              <p:cNvSpPr/>
              <p:nvPr/>
            </p:nvSpPr>
            <p:spPr>
              <a:xfrm>
                <a:off x="3723725" y="2488275"/>
                <a:ext cx="7200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288" h="371" extrusionOk="0">
                    <a:moveTo>
                      <a:pt x="288" y="83"/>
                    </a:moveTo>
                    <a:cubicBezTo>
                      <a:pt x="206" y="83"/>
                      <a:pt x="165" y="83"/>
                      <a:pt x="41" y="1"/>
                    </a:cubicBezTo>
                    <a:cubicBezTo>
                      <a:pt x="41" y="124"/>
                      <a:pt x="0" y="288"/>
                      <a:pt x="0" y="370"/>
                    </a:cubicBezTo>
                    <a:lnTo>
                      <a:pt x="206" y="370"/>
                    </a:lnTo>
                    <a:cubicBezTo>
                      <a:pt x="206" y="329"/>
                      <a:pt x="247" y="165"/>
                      <a:pt x="288" y="8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58" name="Google Shape;18958;p42"/>
              <p:cNvSpPr/>
              <p:nvPr/>
            </p:nvSpPr>
            <p:spPr>
              <a:xfrm>
                <a:off x="3872625" y="1261000"/>
                <a:ext cx="6200" cy="41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66" extrusionOk="0">
                    <a:moveTo>
                      <a:pt x="206" y="1"/>
                    </a:moveTo>
                    <a:cubicBezTo>
                      <a:pt x="165" y="1"/>
                      <a:pt x="83" y="83"/>
                      <a:pt x="1" y="83"/>
                    </a:cubicBezTo>
                    <a:cubicBezTo>
                      <a:pt x="42" y="124"/>
                      <a:pt x="42" y="165"/>
                      <a:pt x="83" y="165"/>
                    </a:cubicBezTo>
                    <a:cubicBezTo>
                      <a:pt x="165" y="124"/>
                      <a:pt x="206" y="124"/>
                      <a:pt x="247" y="8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59" name="Google Shape;18959;p42"/>
              <p:cNvSpPr/>
              <p:nvPr/>
            </p:nvSpPr>
            <p:spPr>
              <a:xfrm>
                <a:off x="4894500" y="1916250"/>
                <a:ext cx="7225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47" extrusionOk="0">
                    <a:moveTo>
                      <a:pt x="206" y="0"/>
                    </a:moveTo>
                    <a:cubicBezTo>
                      <a:pt x="124" y="0"/>
                      <a:pt x="42" y="0"/>
                      <a:pt x="0" y="41"/>
                    </a:cubicBezTo>
                    <a:cubicBezTo>
                      <a:pt x="42" y="82"/>
                      <a:pt x="83" y="123"/>
                      <a:pt x="165" y="246"/>
                    </a:cubicBezTo>
                    <a:cubicBezTo>
                      <a:pt x="206" y="205"/>
                      <a:pt x="247" y="205"/>
                      <a:pt x="288" y="164"/>
                    </a:cubicBezTo>
                    <a:cubicBezTo>
                      <a:pt x="288" y="82"/>
                      <a:pt x="247" y="0"/>
                      <a:pt x="206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60" name="Google Shape;18960;p42"/>
              <p:cNvSpPr/>
              <p:nvPr/>
            </p:nvSpPr>
            <p:spPr>
              <a:xfrm>
                <a:off x="4482675" y="1874125"/>
                <a:ext cx="617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247" h="371" extrusionOk="0">
                    <a:moveTo>
                      <a:pt x="247" y="370"/>
                    </a:moveTo>
                    <a:lnTo>
                      <a:pt x="247" y="1"/>
                    </a:lnTo>
                    <a:cubicBezTo>
                      <a:pt x="124" y="83"/>
                      <a:pt x="83" y="247"/>
                      <a:pt x="0" y="329"/>
                    </a:cubicBezTo>
                    <a:cubicBezTo>
                      <a:pt x="83" y="370"/>
                      <a:pt x="206" y="370"/>
                      <a:pt x="247" y="37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61" name="Google Shape;18961;p42"/>
              <p:cNvSpPr/>
              <p:nvPr/>
            </p:nvSpPr>
            <p:spPr>
              <a:xfrm>
                <a:off x="4488825" y="1874125"/>
                <a:ext cx="1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2" h="1" extrusionOk="0">
                    <a:moveTo>
                      <a:pt x="42" y="1"/>
                    </a:moveTo>
                    <a:cubicBezTo>
                      <a:pt x="42" y="1"/>
                      <a:pt x="1" y="1"/>
                      <a:pt x="42" y="1"/>
                    </a:cubicBezTo>
                    <a:cubicBezTo>
                      <a:pt x="1" y="1"/>
                      <a:pt x="1" y="1"/>
                      <a:pt x="42" y="1"/>
                    </a:cubicBezTo>
                    <a:cubicBezTo>
                      <a:pt x="1" y="1"/>
                      <a:pt x="42" y="1"/>
                      <a:pt x="42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62" name="Google Shape;18962;p42"/>
              <p:cNvSpPr/>
              <p:nvPr/>
            </p:nvSpPr>
            <p:spPr>
              <a:xfrm>
                <a:off x="3989725" y="2650550"/>
                <a:ext cx="8225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329" h="247" extrusionOk="0">
                    <a:moveTo>
                      <a:pt x="123" y="247"/>
                    </a:moveTo>
                    <a:cubicBezTo>
                      <a:pt x="205" y="206"/>
                      <a:pt x="288" y="206"/>
                      <a:pt x="329" y="165"/>
                    </a:cubicBezTo>
                    <a:cubicBezTo>
                      <a:pt x="288" y="83"/>
                      <a:pt x="246" y="41"/>
                      <a:pt x="123" y="0"/>
                    </a:cubicBezTo>
                    <a:cubicBezTo>
                      <a:pt x="82" y="41"/>
                      <a:pt x="0" y="41"/>
                      <a:pt x="0" y="83"/>
                    </a:cubicBezTo>
                    <a:cubicBezTo>
                      <a:pt x="0" y="206"/>
                      <a:pt x="82" y="206"/>
                      <a:pt x="123" y="247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63" name="Google Shape;18963;p42"/>
              <p:cNvSpPr/>
              <p:nvPr/>
            </p:nvSpPr>
            <p:spPr>
              <a:xfrm>
                <a:off x="3692900" y="901550"/>
                <a:ext cx="12350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535" extrusionOk="0">
                    <a:moveTo>
                      <a:pt x="206" y="1"/>
                    </a:moveTo>
                    <a:cubicBezTo>
                      <a:pt x="83" y="124"/>
                      <a:pt x="1" y="165"/>
                      <a:pt x="1" y="206"/>
                    </a:cubicBezTo>
                    <a:cubicBezTo>
                      <a:pt x="42" y="329"/>
                      <a:pt x="165" y="412"/>
                      <a:pt x="247" y="535"/>
                    </a:cubicBezTo>
                    <a:cubicBezTo>
                      <a:pt x="371" y="412"/>
                      <a:pt x="494" y="371"/>
                      <a:pt x="494" y="288"/>
                    </a:cubicBezTo>
                    <a:cubicBezTo>
                      <a:pt x="453" y="206"/>
                      <a:pt x="288" y="124"/>
                      <a:pt x="206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64" name="Google Shape;18964;p42"/>
              <p:cNvSpPr/>
              <p:nvPr/>
            </p:nvSpPr>
            <p:spPr>
              <a:xfrm>
                <a:off x="3908575" y="1676950"/>
                <a:ext cx="1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2" h="1" extrusionOk="0">
                    <a:moveTo>
                      <a:pt x="42" y="0"/>
                    </a:moveTo>
                    <a:lnTo>
                      <a:pt x="4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65" name="Google Shape;18965;p42"/>
              <p:cNvSpPr/>
              <p:nvPr/>
            </p:nvSpPr>
            <p:spPr>
              <a:xfrm>
                <a:off x="3893175" y="1676950"/>
                <a:ext cx="14400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576" h="329" extrusionOk="0">
                    <a:moveTo>
                      <a:pt x="165" y="329"/>
                    </a:moveTo>
                    <a:cubicBezTo>
                      <a:pt x="288" y="206"/>
                      <a:pt x="452" y="124"/>
                      <a:pt x="576" y="0"/>
                    </a:cubicBezTo>
                    <a:cubicBezTo>
                      <a:pt x="370" y="82"/>
                      <a:pt x="206" y="124"/>
                      <a:pt x="0" y="165"/>
                    </a:cubicBezTo>
                    <a:cubicBezTo>
                      <a:pt x="83" y="288"/>
                      <a:pt x="83" y="329"/>
                      <a:pt x="165" y="329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66" name="Google Shape;18966;p42"/>
              <p:cNvSpPr/>
              <p:nvPr/>
            </p:nvSpPr>
            <p:spPr>
              <a:xfrm>
                <a:off x="2840500" y="457900"/>
                <a:ext cx="11325" cy="310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124" extrusionOk="0">
                    <a:moveTo>
                      <a:pt x="83" y="123"/>
                    </a:moveTo>
                    <a:lnTo>
                      <a:pt x="452" y="123"/>
                    </a:lnTo>
                    <a:cubicBezTo>
                      <a:pt x="411" y="82"/>
                      <a:pt x="411" y="41"/>
                      <a:pt x="370" y="0"/>
                    </a:cubicBezTo>
                    <a:lnTo>
                      <a:pt x="1" y="0"/>
                    </a:lnTo>
                    <a:cubicBezTo>
                      <a:pt x="42" y="41"/>
                      <a:pt x="42" y="123"/>
                      <a:pt x="83" y="12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67" name="Google Shape;18967;p42"/>
              <p:cNvSpPr/>
              <p:nvPr/>
            </p:nvSpPr>
            <p:spPr>
              <a:xfrm>
                <a:off x="3358100" y="1949100"/>
                <a:ext cx="15425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412" extrusionOk="0">
                    <a:moveTo>
                      <a:pt x="617" y="329"/>
                    </a:moveTo>
                    <a:cubicBezTo>
                      <a:pt x="494" y="206"/>
                      <a:pt x="329" y="124"/>
                      <a:pt x="247" y="1"/>
                    </a:cubicBezTo>
                    <a:cubicBezTo>
                      <a:pt x="124" y="83"/>
                      <a:pt x="42" y="165"/>
                      <a:pt x="1" y="206"/>
                    </a:cubicBezTo>
                    <a:cubicBezTo>
                      <a:pt x="124" y="329"/>
                      <a:pt x="288" y="370"/>
                      <a:pt x="453" y="411"/>
                    </a:cubicBezTo>
                    <a:cubicBezTo>
                      <a:pt x="494" y="411"/>
                      <a:pt x="535" y="370"/>
                      <a:pt x="617" y="329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68" name="Google Shape;18968;p42"/>
              <p:cNvSpPr/>
              <p:nvPr/>
            </p:nvSpPr>
            <p:spPr>
              <a:xfrm>
                <a:off x="2082575" y="4252675"/>
                <a:ext cx="9275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371" h="453" extrusionOk="0">
                    <a:moveTo>
                      <a:pt x="124" y="452"/>
                    </a:moveTo>
                    <a:cubicBezTo>
                      <a:pt x="206" y="370"/>
                      <a:pt x="329" y="206"/>
                      <a:pt x="370" y="83"/>
                    </a:cubicBezTo>
                    <a:cubicBezTo>
                      <a:pt x="370" y="42"/>
                      <a:pt x="329" y="42"/>
                      <a:pt x="329" y="0"/>
                    </a:cubicBezTo>
                    <a:lnTo>
                      <a:pt x="0" y="288"/>
                    </a:lnTo>
                    <a:cubicBezTo>
                      <a:pt x="83" y="411"/>
                      <a:pt x="124" y="411"/>
                      <a:pt x="124" y="45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69" name="Google Shape;18969;p42"/>
              <p:cNvSpPr/>
              <p:nvPr/>
            </p:nvSpPr>
            <p:spPr>
              <a:xfrm>
                <a:off x="3380700" y="1582450"/>
                <a:ext cx="10300" cy="517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207" extrusionOk="0">
                    <a:moveTo>
                      <a:pt x="42" y="206"/>
                    </a:moveTo>
                    <a:lnTo>
                      <a:pt x="288" y="206"/>
                    </a:lnTo>
                    <a:cubicBezTo>
                      <a:pt x="370" y="165"/>
                      <a:pt x="370" y="42"/>
                      <a:pt x="411" y="1"/>
                    </a:cubicBezTo>
                    <a:cubicBezTo>
                      <a:pt x="247" y="42"/>
                      <a:pt x="165" y="83"/>
                      <a:pt x="1" y="83"/>
                    </a:cubicBezTo>
                    <a:cubicBezTo>
                      <a:pt x="1" y="83"/>
                      <a:pt x="42" y="165"/>
                      <a:pt x="42" y="206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70" name="Google Shape;18970;p42"/>
              <p:cNvSpPr/>
              <p:nvPr/>
            </p:nvSpPr>
            <p:spPr>
              <a:xfrm>
                <a:off x="5057800" y="1092575"/>
                <a:ext cx="13375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782" extrusionOk="0">
                    <a:moveTo>
                      <a:pt x="534" y="781"/>
                    </a:moveTo>
                    <a:cubicBezTo>
                      <a:pt x="329" y="412"/>
                      <a:pt x="247" y="247"/>
                      <a:pt x="123" y="1"/>
                    </a:cubicBezTo>
                    <a:cubicBezTo>
                      <a:pt x="82" y="247"/>
                      <a:pt x="0" y="494"/>
                      <a:pt x="534" y="78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71" name="Google Shape;18971;p42"/>
              <p:cNvSpPr/>
              <p:nvPr/>
            </p:nvSpPr>
            <p:spPr>
              <a:xfrm>
                <a:off x="3570700" y="4462175"/>
                <a:ext cx="1440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576" h="1275" extrusionOk="0">
                    <a:moveTo>
                      <a:pt x="0" y="740"/>
                    </a:moveTo>
                    <a:cubicBezTo>
                      <a:pt x="206" y="946"/>
                      <a:pt x="370" y="1110"/>
                      <a:pt x="575" y="1274"/>
                    </a:cubicBezTo>
                    <a:lnTo>
                      <a:pt x="575" y="1"/>
                    </a:lnTo>
                    <a:cubicBezTo>
                      <a:pt x="0" y="124"/>
                      <a:pt x="370" y="617"/>
                      <a:pt x="0" y="74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72" name="Google Shape;18972;p42"/>
              <p:cNvSpPr/>
              <p:nvPr/>
            </p:nvSpPr>
            <p:spPr>
              <a:xfrm>
                <a:off x="4673700" y="3256475"/>
                <a:ext cx="3185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864" extrusionOk="0">
                    <a:moveTo>
                      <a:pt x="493" y="822"/>
                    </a:moveTo>
                    <a:cubicBezTo>
                      <a:pt x="781" y="781"/>
                      <a:pt x="1027" y="576"/>
                      <a:pt x="1192" y="411"/>
                    </a:cubicBezTo>
                    <a:cubicBezTo>
                      <a:pt x="1274" y="288"/>
                      <a:pt x="1109" y="124"/>
                      <a:pt x="1068" y="1"/>
                    </a:cubicBezTo>
                    <a:lnTo>
                      <a:pt x="41" y="1"/>
                    </a:lnTo>
                    <a:cubicBezTo>
                      <a:pt x="41" y="83"/>
                      <a:pt x="0" y="206"/>
                      <a:pt x="0" y="329"/>
                    </a:cubicBezTo>
                    <a:cubicBezTo>
                      <a:pt x="41" y="617"/>
                      <a:pt x="82" y="863"/>
                      <a:pt x="493" y="82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73" name="Google Shape;18973;p42"/>
              <p:cNvSpPr/>
              <p:nvPr/>
            </p:nvSpPr>
            <p:spPr>
              <a:xfrm>
                <a:off x="3571725" y="4905850"/>
                <a:ext cx="13375" cy="2365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946" extrusionOk="0">
                    <a:moveTo>
                      <a:pt x="165" y="576"/>
                    </a:moveTo>
                    <a:cubicBezTo>
                      <a:pt x="165" y="740"/>
                      <a:pt x="288" y="863"/>
                      <a:pt x="534" y="945"/>
                    </a:cubicBezTo>
                    <a:lnTo>
                      <a:pt x="534" y="0"/>
                    </a:lnTo>
                    <a:cubicBezTo>
                      <a:pt x="370" y="42"/>
                      <a:pt x="206" y="42"/>
                      <a:pt x="0" y="83"/>
                    </a:cubicBezTo>
                    <a:cubicBezTo>
                      <a:pt x="83" y="247"/>
                      <a:pt x="165" y="411"/>
                      <a:pt x="165" y="576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74" name="Google Shape;18974;p42"/>
              <p:cNvSpPr/>
              <p:nvPr/>
            </p:nvSpPr>
            <p:spPr>
              <a:xfrm>
                <a:off x="3887025" y="449675"/>
                <a:ext cx="25675" cy="236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946" extrusionOk="0">
                    <a:moveTo>
                      <a:pt x="657" y="1"/>
                    </a:moveTo>
                    <a:lnTo>
                      <a:pt x="411" y="1"/>
                    </a:lnTo>
                    <a:cubicBezTo>
                      <a:pt x="82" y="329"/>
                      <a:pt x="0" y="576"/>
                      <a:pt x="329" y="945"/>
                    </a:cubicBezTo>
                    <a:cubicBezTo>
                      <a:pt x="1027" y="699"/>
                      <a:pt x="822" y="370"/>
                      <a:pt x="657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75" name="Google Shape;18975;p42"/>
              <p:cNvSpPr/>
              <p:nvPr/>
            </p:nvSpPr>
            <p:spPr>
              <a:xfrm>
                <a:off x="4134525" y="3257500"/>
                <a:ext cx="19525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453" extrusionOk="0">
                    <a:moveTo>
                      <a:pt x="781" y="1"/>
                    </a:moveTo>
                    <a:lnTo>
                      <a:pt x="0" y="1"/>
                    </a:lnTo>
                    <a:cubicBezTo>
                      <a:pt x="82" y="165"/>
                      <a:pt x="247" y="329"/>
                      <a:pt x="370" y="453"/>
                    </a:cubicBezTo>
                    <a:cubicBezTo>
                      <a:pt x="452" y="247"/>
                      <a:pt x="616" y="165"/>
                      <a:pt x="781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76" name="Google Shape;18976;p42"/>
              <p:cNvSpPr/>
              <p:nvPr/>
            </p:nvSpPr>
            <p:spPr>
              <a:xfrm>
                <a:off x="3527575" y="3850100"/>
                <a:ext cx="30825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863" extrusionOk="0">
                    <a:moveTo>
                      <a:pt x="329" y="0"/>
                    </a:moveTo>
                    <a:cubicBezTo>
                      <a:pt x="164" y="329"/>
                      <a:pt x="82" y="575"/>
                      <a:pt x="0" y="863"/>
                    </a:cubicBezTo>
                    <a:lnTo>
                      <a:pt x="739" y="863"/>
                    </a:lnTo>
                    <a:cubicBezTo>
                      <a:pt x="904" y="534"/>
                      <a:pt x="1232" y="246"/>
                      <a:pt x="329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77" name="Google Shape;18977;p42"/>
              <p:cNvSpPr/>
              <p:nvPr/>
            </p:nvSpPr>
            <p:spPr>
              <a:xfrm>
                <a:off x="3616900" y="2357850"/>
                <a:ext cx="49325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494" extrusionOk="0">
                    <a:moveTo>
                      <a:pt x="1" y="493"/>
                    </a:moveTo>
                    <a:lnTo>
                      <a:pt x="1973" y="493"/>
                    </a:lnTo>
                    <a:cubicBezTo>
                      <a:pt x="1274" y="42"/>
                      <a:pt x="658" y="0"/>
                      <a:pt x="1" y="49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78" name="Google Shape;18978;p42"/>
              <p:cNvSpPr/>
              <p:nvPr/>
            </p:nvSpPr>
            <p:spPr>
              <a:xfrm>
                <a:off x="3574800" y="4434450"/>
                <a:ext cx="103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94" extrusionOk="0">
                    <a:moveTo>
                      <a:pt x="411" y="494"/>
                    </a:moveTo>
                    <a:lnTo>
                      <a:pt x="411" y="1"/>
                    </a:lnTo>
                    <a:cubicBezTo>
                      <a:pt x="1" y="247"/>
                      <a:pt x="1" y="247"/>
                      <a:pt x="411" y="494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79" name="Google Shape;18979;p42"/>
              <p:cNvSpPr/>
              <p:nvPr/>
            </p:nvSpPr>
            <p:spPr>
              <a:xfrm>
                <a:off x="3194825" y="1878250"/>
                <a:ext cx="129425" cy="64725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2589" extrusionOk="0">
                    <a:moveTo>
                      <a:pt x="3369" y="698"/>
                    </a:moveTo>
                    <a:cubicBezTo>
                      <a:pt x="3204" y="657"/>
                      <a:pt x="3122" y="575"/>
                      <a:pt x="2958" y="493"/>
                    </a:cubicBezTo>
                    <a:cubicBezTo>
                      <a:pt x="1972" y="0"/>
                      <a:pt x="1520" y="0"/>
                      <a:pt x="698" y="534"/>
                    </a:cubicBezTo>
                    <a:cubicBezTo>
                      <a:pt x="411" y="698"/>
                      <a:pt x="205" y="904"/>
                      <a:pt x="0" y="1109"/>
                    </a:cubicBezTo>
                    <a:cubicBezTo>
                      <a:pt x="2095" y="1643"/>
                      <a:pt x="2095" y="1643"/>
                      <a:pt x="1725" y="2588"/>
                    </a:cubicBezTo>
                    <a:cubicBezTo>
                      <a:pt x="2095" y="2547"/>
                      <a:pt x="2301" y="2506"/>
                      <a:pt x="2506" y="2506"/>
                    </a:cubicBezTo>
                    <a:cubicBezTo>
                      <a:pt x="3944" y="2424"/>
                      <a:pt x="4396" y="1931"/>
                      <a:pt x="4806" y="1479"/>
                    </a:cubicBezTo>
                    <a:cubicBezTo>
                      <a:pt x="5176" y="986"/>
                      <a:pt x="3985" y="904"/>
                      <a:pt x="3369" y="698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80" name="Google Shape;18980;p42"/>
              <p:cNvSpPr/>
              <p:nvPr/>
            </p:nvSpPr>
            <p:spPr>
              <a:xfrm>
                <a:off x="5841400" y="2923725"/>
                <a:ext cx="79100" cy="67800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712" extrusionOk="0">
                    <a:moveTo>
                      <a:pt x="3081" y="1028"/>
                    </a:moveTo>
                    <a:cubicBezTo>
                      <a:pt x="3163" y="740"/>
                      <a:pt x="2794" y="247"/>
                      <a:pt x="2383" y="83"/>
                    </a:cubicBezTo>
                    <a:cubicBezTo>
                      <a:pt x="2136" y="1"/>
                      <a:pt x="1397" y="165"/>
                      <a:pt x="1027" y="370"/>
                    </a:cubicBezTo>
                    <a:cubicBezTo>
                      <a:pt x="329" y="781"/>
                      <a:pt x="0" y="1356"/>
                      <a:pt x="288" y="2055"/>
                    </a:cubicBezTo>
                    <a:cubicBezTo>
                      <a:pt x="822" y="2260"/>
                      <a:pt x="1520" y="2424"/>
                      <a:pt x="2383" y="2712"/>
                    </a:cubicBezTo>
                    <a:cubicBezTo>
                      <a:pt x="2670" y="2014"/>
                      <a:pt x="3040" y="1562"/>
                      <a:pt x="3081" y="1028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81" name="Google Shape;18981;p42"/>
              <p:cNvSpPr/>
              <p:nvPr/>
            </p:nvSpPr>
            <p:spPr>
              <a:xfrm>
                <a:off x="3384800" y="1886450"/>
                <a:ext cx="103750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4150" h="1562" extrusionOk="0">
                    <a:moveTo>
                      <a:pt x="3739" y="411"/>
                    </a:moveTo>
                    <a:cubicBezTo>
                      <a:pt x="3452" y="206"/>
                      <a:pt x="2918" y="124"/>
                      <a:pt x="2671" y="1"/>
                    </a:cubicBezTo>
                    <a:cubicBezTo>
                      <a:pt x="1891" y="83"/>
                      <a:pt x="1315" y="42"/>
                      <a:pt x="905" y="206"/>
                    </a:cubicBezTo>
                    <a:cubicBezTo>
                      <a:pt x="494" y="370"/>
                      <a:pt x="1" y="658"/>
                      <a:pt x="1" y="863"/>
                    </a:cubicBezTo>
                    <a:cubicBezTo>
                      <a:pt x="42" y="1151"/>
                      <a:pt x="617" y="1562"/>
                      <a:pt x="905" y="1562"/>
                    </a:cubicBezTo>
                    <a:cubicBezTo>
                      <a:pt x="1767" y="1562"/>
                      <a:pt x="2671" y="1438"/>
                      <a:pt x="3493" y="1233"/>
                    </a:cubicBezTo>
                    <a:cubicBezTo>
                      <a:pt x="4109" y="1151"/>
                      <a:pt x="4150" y="740"/>
                      <a:pt x="3739" y="41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82" name="Google Shape;18982;p42"/>
              <p:cNvSpPr/>
              <p:nvPr/>
            </p:nvSpPr>
            <p:spPr>
              <a:xfrm>
                <a:off x="3556325" y="4134575"/>
                <a:ext cx="27750" cy="4007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603" extrusionOk="0">
                    <a:moveTo>
                      <a:pt x="699" y="1602"/>
                    </a:moveTo>
                    <a:cubicBezTo>
                      <a:pt x="699" y="1068"/>
                      <a:pt x="1109" y="575"/>
                      <a:pt x="493" y="0"/>
                    </a:cubicBezTo>
                    <a:cubicBezTo>
                      <a:pt x="0" y="616"/>
                      <a:pt x="329" y="1109"/>
                      <a:pt x="699" y="160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83" name="Google Shape;18983;p42"/>
              <p:cNvSpPr/>
              <p:nvPr/>
            </p:nvSpPr>
            <p:spPr>
              <a:xfrm>
                <a:off x="4239275" y="1376025"/>
                <a:ext cx="76025" cy="5240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2096" extrusionOk="0">
                    <a:moveTo>
                      <a:pt x="1849" y="1"/>
                    </a:moveTo>
                    <a:cubicBezTo>
                      <a:pt x="1315" y="494"/>
                      <a:pt x="740" y="1028"/>
                      <a:pt x="0" y="1644"/>
                    </a:cubicBezTo>
                    <a:cubicBezTo>
                      <a:pt x="576" y="1767"/>
                      <a:pt x="822" y="1891"/>
                      <a:pt x="1151" y="1932"/>
                    </a:cubicBezTo>
                    <a:cubicBezTo>
                      <a:pt x="1356" y="1973"/>
                      <a:pt x="1603" y="2055"/>
                      <a:pt x="1808" y="2096"/>
                    </a:cubicBezTo>
                    <a:cubicBezTo>
                      <a:pt x="3040" y="905"/>
                      <a:pt x="3040" y="864"/>
                      <a:pt x="1849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84" name="Google Shape;18984;p42"/>
              <p:cNvSpPr/>
              <p:nvPr/>
            </p:nvSpPr>
            <p:spPr>
              <a:xfrm>
                <a:off x="3703175" y="1360625"/>
                <a:ext cx="24675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987" h="823" extrusionOk="0">
                    <a:moveTo>
                      <a:pt x="288" y="822"/>
                    </a:moveTo>
                    <a:cubicBezTo>
                      <a:pt x="781" y="822"/>
                      <a:pt x="822" y="535"/>
                      <a:pt x="904" y="329"/>
                    </a:cubicBezTo>
                    <a:cubicBezTo>
                      <a:pt x="987" y="288"/>
                      <a:pt x="781" y="83"/>
                      <a:pt x="658" y="42"/>
                    </a:cubicBezTo>
                    <a:cubicBezTo>
                      <a:pt x="576" y="1"/>
                      <a:pt x="288" y="83"/>
                      <a:pt x="247" y="124"/>
                    </a:cubicBezTo>
                    <a:cubicBezTo>
                      <a:pt x="1" y="411"/>
                      <a:pt x="1" y="617"/>
                      <a:pt x="288" y="82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85" name="Google Shape;18985;p42"/>
              <p:cNvSpPr/>
              <p:nvPr/>
            </p:nvSpPr>
            <p:spPr>
              <a:xfrm>
                <a:off x="3676475" y="3765875"/>
                <a:ext cx="54450" cy="41100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1644" extrusionOk="0">
                    <a:moveTo>
                      <a:pt x="42" y="863"/>
                    </a:moveTo>
                    <a:cubicBezTo>
                      <a:pt x="83" y="1151"/>
                      <a:pt x="494" y="1397"/>
                      <a:pt x="822" y="1644"/>
                    </a:cubicBezTo>
                    <a:cubicBezTo>
                      <a:pt x="1233" y="1438"/>
                      <a:pt x="1562" y="1192"/>
                      <a:pt x="2178" y="863"/>
                    </a:cubicBezTo>
                    <a:cubicBezTo>
                      <a:pt x="1685" y="576"/>
                      <a:pt x="1356" y="206"/>
                      <a:pt x="987" y="165"/>
                    </a:cubicBezTo>
                    <a:cubicBezTo>
                      <a:pt x="247" y="0"/>
                      <a:pt x="1" y="452"/>
                      <a:pt x="42" y="86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86" name="Google Shape;18986;p42"/>
              <p:cNvSpPr/>
              <p:nvPr/>
            </p:nvSpPr>
            <p:spPr>
              <a:xfrm>
                <a:off x="3400225" y="3564575"/>
                <a:ext cx="42125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1850" extrusionOk="0">
                    <a:moveTo>
                      <a:pt x="164" y="822"/>
                    </a:moveTo>
                    <a:cubicBezTo>
                      <a:pt x="0" y="1028"/>
                      <a:pt x="41" y="1397"/>
                      <a:pt x="205" y="1603"/>
                    </a:cubicBezTo>
                    <a:cubicBezTo>
                      <a:pt x="247" y="1726"/>
                      <a:pt x="698" y="1849"/>
                      <a:pt x="904" y="1767"/>
                    </a:cubicBezTo>
                    <a:cubicBezTo>
                      <a:pt x="1109" y="1726"/>
                      <a:pt x="1274" y="1480"/>
                      <a:pt x="1397" y="1315"/>
                    </a:cubicBezTo>
                    <a:cubicBezTo>
                      <a:pt x="1520" y="904"/>
                      <a:pt x="1602" y="494"/>
                      <a:pt x="1684" y="83"/>
                    </a:cubicBezTo>
                    <a:cubicBezTo>
                      <a:pt x="1602" y="42"/>
                      <a:pt x="1438" y="42"/>
                      <a:pt x="1315" y="1"/>
                    </a:cubicBezTo>
                    <a:cubicBezTo>
                      <a:pt x="904" y="288"/>
                      <a:pt x="452" y="494"/>
                      <a:pt x="164" y="82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87" name="Google Shape;18987;p42"/>
              <p:cNvSpPr/>
              <p:nvPr/>
            </p:nvSpPr>
            <p:spPr>
              <a:xfrm>
                <a:off x="3874700" y="3710425"/>
                <a:ext cx="50325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1356" extrusionOk="0">
                    <a:moveTo>
                      <a:pt x="1397" y="0"/>
                    </a:moveTo>
                    <a:cubicBezTo>
                      <a:pt x="781" y="205"/>
                      <a:pt x="0" y="329"/>
                      <a:pt x="205" y="986"/>
                    </a:cubicBezTo>
                    <a:cubicBezTo>
                      <a:pt x="288" y="1150"/>
                      <a:pt x="986" y="1356"/>
                      <a:pt x="1232" y="1315"/>
                    </a:cubicBezTo>
                    <a:cubicBezTo>
                      <a:pt x="2013" y="1027"/>
                      <a:pt x="2013" y="575"/>
                      <a:pt x="1397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88" name="Google Shape;18988;p42"/>
              <p:cNvSpPr/>
              <p:nvPr/>
            </p:nvSpPr>
            <p:spPr>
              <a:xfrm>
                <a:off x="2731650" y="3241075"/>
                <a:ext cx="308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617" extrusionOk="0">
                    <a:moveTo>
                      <a:pt x="0" y="370"/>
                    </a:moveTo>
                    <a:cubicBezTo>
                      <a:pt x="205" y="452"/>
                      <a:pt x="329" y="617"/>
                      <a:pt x="534" y="617"/>
                    </a:cubicBezTo>
                    <a:cubicBezTo>
                      <a:pt x="739" y="617"/>
                      <a:pt x="945" y="452"/>
                      <a:pt x="1232" y="288"/>
                    </a:cubicBezTo>
                    <a:cubicBezTo>
                      <a:pt x="945" y="165"/>
                      <a:pt x="739" y="0"/>
                      <a:pt x="657" y="42"/>
                    </a:cubicBezTo>
                    <a:cubicBezTo>
                      <a:pt x="452" y="83"/>
                      <a:pt x="247" y="247"/>
                      <a:pt x="0" y="37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89" name="Google Shape;18989;p42"/>
              <p:cNvSpPr/>
              <p:nvPr/>
            </p:nvSpPr>
            <p:spPr>
              <a:xfrm>
                <a:off x="4575100" y="1690300"/>
                <a:ext cx="44200" cy="30825"/>
              </a:xfrm>
              <a:custGeom>
                <a:avLst/>
                <a:gdLst/>
                <a:ahLst/>
                <a:cxnLst/>
                <a:rect l="l" t="t" r="r" b="b"/>
                <a:pathLst>
                  <a:path w="1768" h="1233" extrusionOk="0">
                    <a:moveTo>
                      <a:pt x="699" y="41"/>
                    </a:moveTo>
                    <a:cubicBezTo>
                      <a:pt x="1" y="370"/>
                      <a:pt x="288" y="781"/>
                      <a:pt x="535" y="1233"/>
                    </a:cubicBezTo>
                    <a:cubicBezTo>
                      <a:pt x="1233" y="986"/>
                      <a:pt x="1767" y="781"/>
                      <a:pt x="1562" y="247"/>
                    </a:cubicBezTo>
                    <a:cubicBezTo>
                      <a:pt x="1521" y="165"/>
                      <a:pt x="863" y="0"/>
                      <a:pt x="699" y="4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90" name="Google Shape;18990;p42"/>
              <p:cNvSpPr/>
              <p:nvPr/>
            </p:nvSpPr>
            <p:spPr>
              <a:xfrm>
                <a:off x="3571725" y="4906875"/>
                <a:ext cx="25" cy="2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83" extrusionOk="0">
                    <a:moveTo>
                      <a:pt x="0" y="1"/>
                    </a:moveTo>
                    <a:cubicBezTo>
                      <a:pt x="0" y="83"/>
                      <a:pt x="0" y="83"/>
                      <a:pt x="0" y="1"/>
                    </a:cubicBezTo>
                    <a:lnTo>
                      <a:pt x="0" y="1"/>
                    </a:lnTo>
                    <a:cubicBezTo>
                      <a:pt x="0" y="83"/>
                      <a:pt x="0" y="83"/>
                      <a:pt x="0" y="1"/>
                    </a:cubicBezTo>
                    <a:cubicBezTo>
                      <a:pt x="0" y="83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91" name="Google Shape;18991;p42"/>
              <p:cNvSpPr/>
              <p:nvPr/>
            </p:nvSpPr>
            <p:spPr>
              <a:xfrm>
                <a:off x="1877175" y="4231100"/>
                <a:ext cx="2467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987" h="535" extrusionOk="0">
                    <a:moveTo>
                      <a:pt x="206" y="535"/>
                    </a:moveTo>
                    <a:cubicBezTo>
                      <a:pt x="411" y="494"/>
                      <a:pt x="658" y="453"/>
                      <a:pt x="822" y="329"/>
                    </a:cubicBezTo>
                    <a:cubicBezTo>
                      <a:pt x="945" y="288"/>
                      <a:pt x="945" y="124"/>
                      <a:pt x="986" y="1"/>
                    </a:cubicBezTo>
                    <a:cubicBezTo>
                      <a:pt x="740" y="1"/>
                      <a:pt x="535" y="1"/>
                      <a:pt x="411" y="42"/>
                    </a:cubicBezTo>
                    <a:cubicBezTo>
                      <a:pt x="288" y="124"/>
                      <a:pt x="124" y="247"/>
                      <a:pt x="0" y="41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92" name="Google Shape;18992;p42"/>
              <p:cNvSpPr/>
              <p:nvPr/>
            </p:nvSpPr>
            <p:spPr>
              <a:xfrm>
                <a:off x="4352250" y="2005575"/>
                <a:ext cx="2980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93" extrusionOk="0">
                    <a:moveTo>
                      <a:pt x="82" y="617"/>
                    </a:moveTo>
                    <a:cubicBezTo>
                      <a:pt x="165" y="823"/>
                      <a:pt x="493" y="987"/>
                      <a:pt x="699" y="1192"/>
                    </a:cubicBezTo>
                    <a:cubicBezTo>
                      <a:pt x="822" y="1028"/>
                      <a:pt x="1192" y="905"/>
                      <a:pt x="1150" y="740"/>
                    </a:cubicBezTo>
                    <a:cubicBezTo>
                      <a:pt x="1109" y="535"/>
                      <a:pt x="822" y="330"/>
                      <a:pt x="534" y="1"/>
                    </a:cubicBezTo>
                    <a:cubicBezTo>
                      <a:pt x="329" y="330"/>
                      <a:pt x="0" y="494"/>
                      <a:pt x="82" y="617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93" name="Google Shape;18993;p42"/>
              <p:cNvSpPr/>
              <p:nvPr/>
            </p:nvSpPr>
            <p:spPr>
              <a:xfrm>
                <a:off x="2567325" y="4006200"/>
                <a:ext cx="35975" cy="328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315" extrusionOk="0">
                    <a:moveTo>
                      <a:pt x="0" y="1192"/>
                    </a:moveTo>
                    <a:cubicBezTo>
                      <a:pt x="123" y="1233"/>
                      <a:pt x="288" y="1274"/>
                      <a:pt x="493" y="1315"/>
                    </a:cubicBezTo>
                    <a:cubicBezTo>
                      <a:pt x="1150" y="1192"/>
                      <a:pt x="1438" y="822"/>
                      <a:pt x="904" y="0"/>
                    </a:cubicBezTo>
                    <a:cubicBezTo>
                      <a:pt x="493" y="493"/>
                      <a:pt x="247" y="822"/>
                      <a:pt x="0" y="119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94" name="Google Shape;18994;p42"/>
              <p:cNvSpPr/>
              <p:nvPr/>
            </p:nvSpPr>
            <p:spPr>
              <a:xfrm>
                <a:off x="3620000" y="2292125"/>
                <a:ext cx="38025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864" extrusionOk="0">
                    <a:moveTo>
                      <a:pt x="0" y="370"/>
                    </a:moveTo>
                    <a:cubicBezTo>
                      <a:pt x="0" y="534"/>
                      <a:pt x="247" y="781"/>
                      <a:pt x="452" y="822"/>
                    </a:cubicBezTo>
                    <a:cubicBezTo>
                      <a:pt x="657" y="863"/>
                      <a:pt x="904" y="658"/>
                      <a:pt x="1150" y="575"/>
                    </a:cubicBezTo>
                    <a:cubicBezTo>
                      <a:pt x="1274" y="452"/>
                      <a:pt x="1356" y="329"/>
                      <a:pt x="1520" y="206"/>
                    </a:cubicBezTo>
                    <a:cubicBezTo>
                      <a:pt x="1233" y="165"/>
                      <a:pt x="904" y="0"/>
                      <a:pt x="657" y="41"/>
                    </a:cubicBezTo>
                    <a:cubicBezTo>
                      <a:pt x="329" y="41"/>
                      <a:pt x="0" y="247"/>
                      <a:pt x="0" y="37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95" name="Google Shape;18995;p42"/>
              <p:cNvSpPr/>
              <p:nvPr/>
            </p:nvSpPr>
            <p:spPr>
              <a:xfrm>
                <a:off x="3560425" y="48432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96" name="Google Shape;18996;p42"/>
              <p:cNvSpPr/>
              <p:nvPr/>
            </p:nvSpPr>
            <p:spPr>
              <a:xfrm>
                <a:off x="3550150" y="4828825"/>
                <a:ext cx="144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76" h="576" extrusionOk="0">
                    <a:moveTo>
                      <a:pt x="412" y="576"/>
                    </a:moveTo>
                    <a:cubicBezTo>
                      <a:pt x="453" y="411"/>
                      <a:pt x="535" y="206"/>
                      <a:pt x="576" y="0"/>
                    </a:cubicBezTo>
                    <a:cubicBezTo>
                      <a:pt x="42" y="124"/>
                      <a:pt x="1" y="206"/>
                      <a:pt x="412" y="576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97" name="Google Shape;18997;p42"/>
              <p:cNvSpPr/>
              <p:nvPr/>
            </p:nvSpPr>
            <p:spPr>
              <a:xfrm>
                <a:off x="3876750" y="1489000"/>
                <a:ext cx="27750" cy="23650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946" extrusionOk="0">
                    <a:moveTo>
                      <a:pt x="863" y="946"/>
                    </a:moveTo>
                    <a:cubicBezTo>
                      <a:pt x="1109" y="42"/>
                      <a:pt x="1109" y="42"/>
                      <a:pt x="0" y="1"/>
                    </a:cubicBezTo>
                    <a:cubicBezTo>
                      <a:pt x="329" y="329"/>
                      <a:pt x="616" y="658"/>
                      <a:pt x="863" y="946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98" name="Google Shape;18998;p42"/>
              <p:cNvSpPr/>
              <p:nvPr/>
            </p:nvSpPr>
            <p:spPr>
              <a:xfrm>
                <a:off x="1476650" y="5120500"/>
                <a:ext cx="10300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53" extrusionOk="0">
                    <a:moveTo>
                      <a:pt x="0" y="0"/>
                    </a:moveTo>
                    <a:cubicBezTo>
                      <a:pt x="82" y="206"/>
                      <a:pt x="82" y="370"/>
                      <a:pt x="82" y="411"/>
                    </a:cubicBezTo>
                    <a:cubicBezTo>
                      <a:pt x="82" y="452"/>
                      <a:pt x="165" y="452"/>
                      <a:pt x="206" y="452"/>
                    </a:cubicBezTo>
                    <a:cubicBezTo>
                      <a:pt x="411" y="165"/>
                      <a:pt x="411" y="0"/>
                      <a:pt x="0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99" name="Google Shape;18999;p42"/>
              <p:cNvSpPr/>
              <p:nvPr/>
            </p:nvSpPr>
            <p:spPr>
              <a:xfrm>
                <a:off x="3082875" y="4608025"/>
                <a:ext cx="1645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658" h="822" extrusionOk="0">
                    <a:moveTo>
                      <a:pt x="0" y="822"/>
                    </a:moveTo>
                    <a:cubicBezTo>
                      <a:pt x="658" y="411"/>
                      <a:pt x="658" y="411"/>
                      <a:pt x="0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00" name="Google Shape;19000;p42"/>
              <p:cNvSpPr/>
              <p:nvPr/>
            </p:nvSpPr>
            <p:spPr>
              <a:xfrm>
                <a:off x="3553250" y="4843200"/>
                <a:ext cx="12325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493" h="658" extrusionOk="0">
                    <a:moveTo>
                      <a:pt x="493" y="658"/>
                    </a:moveTo>
                    <a:cubicBezTo>
                      <a:pt x="411" y="411"/>
                      <a:pt x="329" y="206"/>
                      <a:pt x="288" y="1"/>
                    </a:cubicBezTo>
                    <a:cubicBezTo>
                      <a:pt x="0" y="370"/>
                      <a:pt x="0" y="411"/>
                      <a:pt x="493" y="658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01" name="Google Shape;19001;p42"/>
              <p:cNvSpPr/>
              <p:nvPr/>
            </p:nvSpPr>
            <p:spPr>
              <a:xfrm>
                <a:off x="5891725" y="3222600"/>
                <a:ext cx="31850" cy="2465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986" extrusionOk="0">
                    <a:moveTo>
                      <a:pt x="1274" y="493"/>
                    </a:moveTo>
                    <a:cubicBezTo>
                      <a:pt x="945" y="123"/>
                      <a:pt x="575" y="0"/>
                      <a:pt x="123" y="329"/>
                    </a:cubicBezTo>
                    <a:cubicBezTo>
                      <a:pt x="0" y="370"/>
                      <a:pt x="41" y="575"/>
                      <a:pt x="164" y="698"/>
                    </a:cubicBezTo>
                    <a:cubicBezTo>
                      <a:pt x="616" y="986"/>
                      <a:pt x="986" y="822"/>
                      <a:pt x="1274" y="49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02" name="Google Shape;19002;p42"/>
              <p:cNvSpPr/>
              <p:nvPr/>
            </p:nvSpPr>
            <p:spPr>
              <a:xfrm>
                <a:off x="5894800" y="4252675"/>
                <a:ext cx="22625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905" h="494" extrusionOk="0">
                    <a:moveTo>
                      <a:pt x="452" y="0"/>
                    </a:moveTo>
                    <a:cubicBezTo>
                      <a:pt x="288" y="0"/>
                      <a:pt x="124" y="165"/>
                      <a:pt x="0" y="206"/>
                    </a:cubicBezTo>
                    <a:cubicBezTo>
                      <a:pt x="124" y="288"/>
                      <a:pt x="288" y="452"/>
                      <a:pt x="493" y="493"/>
                    </a:cubicBezTo>
                    <a:cubicBezTo>
                      <a:pt x="534" y="493"/>
                      <a:pt x="740" y="411"/>
                      <a:pt x="904" y="288"/>
                    </a:cubicBezTo>
                    <a:cubicBezTo>
                      <a:pt x="699" y="206"/>
                      <a:pt x="617" y="42"/>
                      <a:pt x="452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03" name="Google Shape;19003;p42"/>
              <p:cNvSpPr/>
              <p:nvPr/>
            </p:nvSpPr>
            <p:spPr>
              <a:xfrm>
                <a:off x="4012300" y="3823375"/>
                <a:ext cx="1955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782" h="577" extrusionOk="0">
                    <a:moveTo>
                      <a:pt x="1" y="206"/>
                    </a:moveTo>
                    <a:cubicBezTo>
                      <a:pt x="42" y="330"/>
                      <a:pt x="165" y="494"/>
                      <a:pt x="247" y="576"/>
                    </a:cubicBezTo>
                    <a:cubicBezTo>
                      <a:pt x="329" y="576"/>
                      <a:pt x="535" y="494"/>
                      <a:pt x="781" y="371"/>
                    </a:cubicBezTo>
                    <a:cubicBezTo>
                      <a:pt x="535" y="206"/>
                      <a:pt x="412" y="124"/>
                      <a:pt x="247" y="42"/>
                    </a:cubicBezTo>
                    <a:cubicBezTo>
                      <a:pt x="206" y="1"/>
                      <a:pt x="1" y="165"/>
                      <a:pt x="1" y="206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04" name="Google Shape;19004;p42"/>
              <p:cNvSpPr/>
              <p:nvPr/>
            </p:nvSpPr>
            <p:spPr>
              <a:xfrm>
                <a:off x="3293400" y="3227725"/>
                <a:ext cx="2365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946" h="494" extrusionOk="0">
                    <a:moveTo>
                      <a:pt x="412" y="0"/>
                    </a:moveTo>
                    <a:cubicBezTo>
                      <a:pt x="247" y="83"/>
                      <a:pt x="124" y="165"/>
                      <a:pt x="1" y="288"/>
                    </a:cubicBezTo>
                    <a:cubicBezTo>
                      <a:pt x="1" y="288"/>
                      <a:pt x="165" y="493"/>
                      <a:pt x="206" y="411"/>
                    </a:cubicBezTo>
                    <a:cubicBezTo>
                      <a:pt x="370" y="370"/>
                      <a:pt x="494" y="288"/>
                      <a:pt x="946" y="124"/>
                    </a:cubicBezTo>
                    <a:cubicBezTo>
                      <a:pt x="617" y="83"/>
                      <a:pt x="453" y="0"/>
                      <a:pt x="412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05" name="Google Shape;19005;p42"/>
              <p:cNvSpPr/>
              <p:nvPr/>
            </p:nvSpPr>
            <p:spPr>
              <a:xfrm>
                <a:off x="5931775" y="4821625"/>
                <a:ext cx="18500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412" extrusionOk="0">
                    <a:moveTo>
                      <a:pt x="41" y="124"/>
                    </a:moveTo>
                    <a:cubicBezTo>
                      <a:pt x="82" y="247"/>
                      <a:pt x="206" y="329"/>
                      <a:pt x="288" y="412"/>
                    </a:cubicBezTo>
                    <a:cubicBezTo>
                      <a:pt x="411" y="412"/>
                      <a:pt x="575" y="288"/>
                      <a:pt x="740" y="206"/>
                    </a:cubicBezTo>
                    <a:cubicBezTo>
                      <a:pt x="493" y="83"/>
                      <a:pt x="411" y="1"/>
                      <a:pt x="247" y="1"/>
                    </a:cubicBezTo>
                    <a:cubicBezTo>
                      <a:pt x="206" y="1"/>
                      <a:pt x="0" y="83"/>
                      <a:pt x="41" y="124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06" name="Google Shape;19006;p42"/>
              <p:cNvSpPr/>
              <p:nvPr/>
            </p:nvSpPr>
            <p:spPr>
              <a:xfrm>
                <a:off x="3565550" y="5004450"/>
                <a:ext cx="9275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371" h="329" extrusionOk="0">
                    <a:moveTo>
                      <a:pt x="371" y="123"/>
                    </a:moveTo>
                    <a:cubicBezTo>
                      <a:pt x="371" y="82"/>
                      <a:pt x="206" y="0"/>
                      <a:pt x="206" y="0"/>
                    </a:cubicBezTo>
                    <a:cubicBezTo>
                      <a:pt x="124" y="0"/>
                      <a:pt x="1" y="82"/>
                      <a:pt x="1" y="123"/>
                    </a:cubicBezTo>
                    <a:cubicBezTo>
                      <a:pt x="1" y="164"/>
                      <a:pt x="42" y="288"/>
                      <a:pt x="83" y="329"/>
                    </a:cubicBezTo>
                    <a:cubicBezTo>
                      <a:pt x="165" y="329"/>
                      <a:pt x="206" y="247"/>
                      <a:pt x="289" y="247"/>
                    </a:cubicBezTo>
                    <a:cubicBezTo>
                      <a:pt x="330" y="206"/>
                      <a:pt x="371" y="164"/>
                      <a:pt x="371" y="12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07" name="Google Shape;19007;p42"/>
              <p:cNvSpPr/>
              <p:nvPr/>
            </p:nvSpPr>
            <p:spPr>
              <a:xfrm>
                <a:off x="4197175" y="1766300"/>
                <a:ext cx="2467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028" extrusionOk="0">
                    <a:moveTo>
                      <a:pt x="0" y="0"/>
                    </a:moveTo>
                    <a:cubicBezTo>
                      <a:pt x="82" y="288"/>
                      <a:pt x="164" y="617"/>
                      <a:pt x="329" y="904"/>
                    </a:cubicBezTo>
                    <a:cubicBezTo>
                      <a:pt x="329" y="945"/>
                      <a:pt x="616" y="945"/>
                      <a:pt x="986" y="1027"/>
                    </a:cubicBezTo>
                    <a:lnTo>
                      <a:pt x="452" y="0"/>
                    </a:ln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08" name="Google Shape;19008;p42"/>
              <p:cNvSpPr/>
              <p:nvPr/>
            </p:nvSpPr>
            <p:spPr>
              <a:xfrm>
                <a:off x="4519650" y="556475"/>
                <a:ext cx="195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028" extrusionOk="0">
                    <a:moveTo>
                      <a:pt x="0" y="1028"/>
                    </a:moveTo>
                    <a:cubicBezTo>
                      <a:pt x="699" y="658"/>
                      <a:pt x="781" y="371"/>
                      <a:pt x="0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09" name="Google Shape;19009;p42"/>
              <p:cNvSpPr/>
              <p:nvPr/>
            </p:nvSpPr>
            <p:spPr>
              <a:xfrm>
                <a:off x="2622775" y="516425"/>
                <a:ext cx="2467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987" h="371" extrusionOk="0">
                    <a:moveTo>
                      <a:pt x="42" y="206"/>
                    </a:moveTo>
                    <a:lnTo>
                      <a:pt x="945" y="370"/>
                    </a:lnTo>
                    <a:cubicBezTo>
                      <a:pt x="945" y="288"/>
                      <a:pt x="986" y="165"/>
                      <a:pt x="986" y="83"/>
                    </a:cubicBezTo>
                    <a:cubicBezTo>
                      <a:pt x="699" y="83"/>
                      <a:pt x="329" y="1"/>
                      <a:pt x="1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10" name="Google Shape;19010;p42"/>
              <p:cNvSpPr/>
              <p:nvPr/>
            </p:nvSpPr>
            <p:spPr>
              <a:xfrm>
                <a:off x="1983975" y="4285525"/>
                <a:ext cx="10300" cy="13400"/>
              </a:xfrm>
              <a:custGeom>
                <a:avLst/>
                <a:gdLst/>
                <a:ahLst/>
                <a:cxnLst/>
                <a:rect l="l" t="t" r="r" b="b"/>
                <a:pathLst>
                  <a:path w="412" h="536" extrusionOk="0">
                    <a:moveTo>
                      <a:pt x="42" y="206"/>
                    </a:moveTo>
                    <a:cubicBezTo>
                      <a:pt x="1" y="330"/>
                      <a:pt x="42" y="412"/>
                      <a:pt x="124" y="535"/>
                    </a:cubicBezTo>
                    <a:cubicBezTo>
                      <a:pt x="206" y="412"/>
                      <a:pt x="329" y="371"/>
                      <a:pt x="412" y="289"/>
                    </a:cubicBezTo>
                    <a:cubicBezTo>
                      <a:pt x="412" y="289"/>
                      <a:pt x="371" y="124"/>
                      <a:pt x="371" y="1"/>
                    </a:cubicBezTo>
                    <a:cubicBezTo>
                      <a:pt x="206" y="42"/>
                      <a:pt x="124" y="124"/>
                      <a:pt x="42" y="206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11" name="Google Shape;19011;p42"/>
              <p:cNvSpPr/>
              <p:nvPr/>
            </p:nvSpPr>
            <p:spPr>
              <a:xfrm>
                <a:off x="2845625" y="952900"/>
                <a:ext cx="11325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0" extrusionOk="0">
                    <a:moveTo>
                      <a:pt x="83" y="329"/>
                    </a:moveTo>
                    <a:cubicBezTo>
                      <a:pt x="206" y="329"/>
                      <a:pt x="371" y="329"/>
                      <a:pt x="412" y="288"/>
                    </a:cubicBezTo>
                    <a:cubicBezTo>
                      <a:pt x="453" y="206"/>
                      <a:pt x="371" y="124"/>
                      <a:pt x="288" y="1"/>
                    </a:cubicBezTo>
                    <a:cubicBezTo>
                      <a:pt x="124" y="124"/>
                      <a:pt x="42" y="124"/>
                      <a:pt x="42" y="206"/>
                    </a:cubicBezTo>
                    <a:cubicBezTo>
                      <a:pt x="1" y="206"/>
                      <a:pt x="83" y="329"/>
                      <a:pt x="83" y="329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12" name="Google Shape;19012;p42"/>
              <p:cNvSpPr/>
              <p:nvPr/>
            </p:nvSpPr>
            <p:spPr>
              <a:xfrm>
                <a:off x="2239700" y="3297550"/>
                <a:ext cx="9275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371" h="453" extrusionOk="0">
                    <a:moveTo>
                      <a:pt x="83" y="165"/>
                    </a:moveTo>
                    <a:cubicBezTo>
                      <a:pt x="42" y="206"/>
                      <a:pt x="1" y="288"/>
                      <a:pt x="1" y="371"/>
                    </a:cubicBezTo>
                    <a:cubicBezTo>
                      <a:pt x="1" y="412"/>
                      <a:pt x="165" y="453"/>
                      <a:pt x="165" y="453"/>
                    </a:cubicBezTo>
                    <a:cubicBezTo>
                      <a:pt x="247" y="412"/>
                      <a:pt x="370" y="371"/>
                      <a:pt x="370" y="247"/>
                    </a:cubicBezTo>
                    <a:cubicBezTo>
                      <a:pt x="370" y="206"/>
                      <a:pt x="288" y="83"/>
                      <a:pt x="247" y="1"/>
                    </a:cubicBezTo>
                    <a:cubicBezTo>
                      <a:pt x="247" y="83"/>
                      <a:pt x="165" y="165"/>
                      <a:pt x="83" y="165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13" name="Google Shape;19013;p42"/>
              <p:cNvSpPr/>
              <p:nvPr/>
            </p:nvSpPr>
            <p:spPr>
              <a:xfrm>
                <a:off x="4521700" y="2289050"/>
                <a:ext cx="1235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94" extrusionOk="0">
                    <a:moveTo>
                      <a:pt x="83" y="493"/>
                    </a:moveTo>
                    <a:lnTo>
                      <a:pt x="329" y="493"/>
                    </a:lnTo>
                    <a:cubicBezTo>
                      <a:pt x="370" y="329"/>
                      <a:pt x="411" y="164"/>
                      <a:pt x="493" y="82"/>
                    </a:cubicBezTo>
                    <a:cubicBezTo>
                      <a:pt x="329" y="82"/>
                      <a:pt x="165" y="82"/>
                      <a:pt x="0" y="0"/>
                    </a:cubicBezTo>
                    <a:cubicBezTo>
                      <a:pt x="83" y="164"/>
                      <a:pt x="83" y="329"/>
                      <a:pt x="83" y="493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14" name="Google Shape;19014;p42"/>
              <p:cNvSpPr/>
              <p:nvPr/>
            </p:nvSpPr>
            <p:spPr>
              <a:xfrm>
                <a:off x="3097250" y="489725"/>
                <a:ext cx="10300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12" extrusionOk="0">
                    <a:moveTo>
                      <a:pt x="42" y="329"/>
                    </a:moveTo>
                    <a:cubicBezTo>
                      <a:pt x="42" y="370"/>
                      <a:pt x="206" y="370"/>
                      <a:pt x="288" y="411"/>
                    </a:cubicBezTo>
                    <a:cubicBezTo>
                      <a:pt x="329" y="370"/>
                      <a:pt x="411" y="329"/>
                      <a:pt x="411" y="247"/>
                    </a:cubicBezTo>
                    <a:cubicBezTo>
                      <a:pt x="411" y="206"/>
                      <a:pt x="288" y="165"/>
                      <a:pt x="206" y="1"/>
                    </a:cubicBezTo>
                    <a:cubicBezTo>
                      <a:pt x="83" y="165"/>
                      <a:pt x="0" y="247"/>
                      <a:pt x="42" y="329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15" name="Google Shape;19015;p42"/>
              <p:cNvSpPr/>
              <p:nvPr/>
            </p:nvSpPr>
            <p:spPr>
              <a:xfrm>
                <a:off x="3370425" y="3797700"/>
                <a:ext cx="21600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864" h="535" extrusionOk="0">
                    <a:moveTo>
                      <a:pt x="1" y="206"/>
                    </a:moveTo>
                    <a:cubicBezTo>
                      <a:pt x="247" y="330"/>
                      <a:pt x="453" y="412"/>
                      <a:pt x="740" y="535"/>
                    </a:cubicBezTo>
                    <a:cubicBezTo>
                      <a:pt x="781" y="494"/>
                      <a:pt x="822" y="412"/>
                      <a:pt x="863" y="330"/>
                    </a:cubicBezTo>
                    <a:cubicBezTo>
                      <a:pt x="617" y="206"/>
                      <a:pt x="412" y="124"/>
                      <a:pt x="165" y="1"/>
                    </a:cubicBezTo>
                    <a:cubicBezTo>
                      <a:pt x="124" y="42"/>
                      <a:pt x="42" y="165"/>
                      <a:pt x="1" y="206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16" name="Google Shape;19016;p42"/>
              <p:cNvSpPr/>
              <p:nvPr/>
            </p:nvSpPr>
            <p:spPr>
              <a:xfrm>
                <a:off x="3589175" y="2303425"/>
                <a:ext cx="154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370" extrusionOk="0">
                    <a:moveTo>
                      <a:pt x="124" y="370"/>
                    </a:moveTo>
                    <a:cubicBezTo>
                      <a:pt x="288" y="370"/>
                      <a:pt x="453" y="329"/>
                      <a:pt x="617" y="288"/>
                    </a:cubicBezTo>
                    <a:cubicBezTo>
                      <a:pt x="494" y="165"/>
                      <a:pt x="453" y="82"/>
                      <a:pt x="412" y="0"/>
                    </a:cubicBezTo>
                    <a:cubicBezTo>
                      <a:pt x="247" y="82"/>
                      <a:pt x="124" y="123"/>
                      <a:pt x="1" y="165"/>
                    </a:cubicBezTo>
                    <a:cubicBezTo>
                      <a:pt x="1" y="206"/>
                      <a:pt x="83" y="370"/>
                      <a:pt x="124" y="37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17" name="Google Shape;19017;p42"/>
              <p:cNvSpPr/>
              <p:nvPr/>
            </p:nvSpPr>
            <p:spPr>
              <a:xfrm>
                <a:off x="3014075" y="3575875"/>
                <a:ext cx="18500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535" extrusionOk="0">
                    <a:moveTo>
                      <a:pt x="0" y="247"/>
                    </a:moveTo>
                    <a:cubicBezTo>
                      <a:pt x="0" y="370"/>
                      <a:pt x="205" y="452"/>
                      <a:pt x="288" y="535"/>
                    </a:cubicBezTo>
                    <a:cubicBezTo>
                      <a:pt x="411" y="535"/>
                      <a:pt x="534" y="411"/>
                      <a:pt x="739" y="247"/>
                    </a:cubicBezTo>
                    <a:cubicBezTo>
                      <a:pt x="534" y="165"/>
                      <a:pt x="452" y="1"/>
                      <a:pt x="288" y="1"/>
                    </a:cubicBezTo>
                    <a:cubicBezTo>
                      <a:pt x="205" y="1"/>
                      <a:pt x="0" y="165"/>
                      <a:pt x="0" y="247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18" name="Google Shape;19018;p42"/>
              <p:cNvSpPr/>
              <p:nvPr/>
            </p:nvSpPr>
            <p:spPr>
              <a:xfrm>
                <a:off x="2585800" y="4222900"/>
                <a:ext cx="9275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371" h="206" extrusionOk="0">
                    <a:moveTo>
                      <a:pt x="370" y="41"/>
                    </a:moveTo>
                    <a:cubicBezTo>
                      <a:pt x="329" y="41"/>
                      <a:pt x="206" y="0"/>
                      <a:pt x="165" y="0"/>
                    </a:cubicBezTo>
                    <a:cubicBezTo>
                      <a:pt x="124" y="0"/>
                      <a:pt x="83" y="41"/>
                      <a:pt x="1" y="82"/>
                    </a:cubicBezTo>
                    <a:cubicBezTo>
                      <a:pt x="124" y="164"/>
                      <a:pt x="165" y="164"/>
                      <a:pt x="288" y="206"/>
                    </a:cubicBezTo>
                    <a:cubicBezTo>
                      <a:pt x="329" y="164"/>
                      <a:pt x="370" y="123"/>
                      <a:pt x="370" y="4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19" name="Google Shape;19019;p42"/>
              <p:cNvSpPr/>
              <p:nvPr/>
            </p:nvSpPr>
            <p:spPr>
              <a:xfrm>
                <a:off x="1977825" y="4217750"/>
                <a:ext cx="10300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535" extrusionOk="0">
                    <a:moveTo>
                      <a:pt x="41" y="535"/>
                    </a:moveTo>
                    <a:cubicBezTo>
                      <a:pt x="165" y="535"/>
                      <a:pt x="247" y="453"/>
                      <a:pt x="288" y="412"/>
                    </a:cubicBezTo>
                    <a:cubicBezTo>
                      <a:pt x="370" y="370"/>
                      <a:pt x="370" y="206"/>
                      <a:pt x="411" y="1"/>
                    </a:cubicBezTo>
                    <a:cubicBezTo>
                      <a:pt x="165" y="206"/>
                      <a:pt x="82" y="329"/>
                      <a:pt x="41" y="370"/>
                    </a:cubicBezTo>
                    <a:cubicBezTo>
                      <a:pt x="0" y="370"/>
                      <a:pt x="41" y="535"/>
                      <a:pt x="41" y="535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20" name="Google Shape;19020;p42"/>
              <p:cNvSpPr/>
              <p:nvPr/>
            </p:nvSpPr>
            <p:spPr>
              <a:xfrm>
                <a:off x="1557775" y="4934600"/>
                <a:ext cx="8250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330" h="412" extrusionOk="0">
                    <a:moveTo>
                      <a:pt x="42" y="411"/>
                    </a:moveTo>
                    <a:cubicBezTo>
                      <a:pt x="124" y="411"/>
                      <a:pt x="247" y="411"/>
                      <a:pt x="247" y="329"/>
                    </a:cubicBezTo>
                    <a:cubicBezTo>
                      <a:pt x="329" y="288"/>
                      <a:pt x="329" y="124"/>
                      <a:pt x="329" y="1"/>
                    </a:cubicBezTo>
                    <a:cubicBezTo>
                      <a:pt x="165" y="83"/>
                      <a:pt x="124" y="124"/>
                      <a:pt x="1" y="206"/>
                    </a:cubicBezTo>
                    <a:cubicBezTo>
                      <a:pt x="42" y="247"/>
                      <a:pt x="42" y="411"/>
                      <a:pt x="42" y="41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21" name="Google Shape;19021;p42"/>
              <p:cNvSpPr/>
              <p:nvPr/>
            </p:nvSpPr>
            <p:spPr>
              <a:xfrm>
                <a:off x="3807925" y="1979900"/>
                <a:ext cx="18525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741" h="494" extrusionOk="0">
                    <a:moveTo>
                      <a:pt x="288" y="412"/>
                    </a:moveTo>
                    <a:cubicBezTo>
                      <a:pt x="371" y="494"/>
                      <a:pt x="535" y="330"/>
                      <a:pt x="740" y="247"/>
                    </a:cubicBezTo>
                    <a:cubicBezTo>
                      <a:pt x="535" y="165"/>
                      <a:pt x="412" y="42"/>
                      <a:pt x="288" y="1"/>
                    </a:cubicBezTo>
                    <a:cubicBezTo>
                      <a:pt x="206" y="1"/>
                      <a:pt x="1" y="124"/>
                      <a:pt x="1" y="124"/>
                    </a:cubicBezTo>
                    <a:cubicBezTo>
                      <a:pt x="83" y="247"/>
                      <a:pt x="165" y="371"/>
                      <a:pt x="288" y="41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22" name="Google Shape;19022;p42"/>
              <p:cNvSpPr/>
              <p:nvPr/>
            </p:nvSpPr>
            <p:spPr>
              <a:xfrm>
                <a:off x="4981800" y="3482425"/>
                <a:ext cx="12350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2" extrusionOk="0">
                    <a:moveTo>
                      <a:pt x="493" y="288"/>
                    </a:moveTo>
                    <a:cubicBezTo>
                      <a:pt x="493" y="206"/>
                      <a:pt x="411" y="82"/>
                      <a:pt x="288" y="0"/>
                    </a:cubicBezTo>
                    <a:cubicBezTo>
                      <a:pt x="165" y="82"/>
                      <a:pt x="0" y="165"/>
                      <a:pt x="0" y="165"/>
                    </a:cubicBezTo>
                    <a:cubicBezTo>
                      <a:pt x="41" y="247"/>
                      <a:pt x="165" y="370"/>
                      <a:pt x="247" y="411"/>
                    </a:cubicBezTo>
                    <a:cubicBezTo>
                      <a:pt x="288" y="411"/>
                      <a:pt x="493" y="370"/>
                      <a:pt x="493" y="288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23" name="Google Shape;19023;p42"/>
              <p:cNvSpPr/>
              <p:nvPr/>
            </p:nvSpPr>
            <p:spPr>
              <a:xfrm>
                <a:off x="3560425" y="4745625"/>
                <a:ext cx="6200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371" extrusionOk="0">
                    <a:moveTo>
                      <a:pt x="247" y="247"/>
                    </a:moveTo>
                    <a:cubicBezTo>
                      <a:pt x="247" y="206"/>
                      <a:pt x="206" y="165"/>
                      <a:pt x="165" y="1"/>
                    </a:cubicBezTo>
                    <a:cubicBezTo>
                      <a:pt x="42" y="83"/>
                      <a:pt x="1" y="165"/>
                      <a:pt x="1" y="206"/>
                    </a:cubicBezTo>
                    <a:cubicBezTo>
                      <a:pt x="1" y="247"/>
                      <a:pt x="42" y="288"/>
                      <a:pt x="124" y="371"/>
                    </a:cubicBezTo>
                    <a:cubicBezTo>
                      <a:pt x="165" y="371"/>
                      <a:pt x="247" y="288"/>
                      <a:pt x="247" y="247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24" name="Google Shape;19024;p42"/>
              <p:cNvSpPr/>
              <p:nvPr/>
            </p:nvSpPr>
            <p:spPr>
              <a:xfrm>
                <a:off x="2652550" y="1621500"/>
                <a:ext cx="325600" cy="343025"/>
              </a:xfrm>
              <a:custGeom>
                <a:avLst/>
                <a:gdLst/>
                <a:ahLst/>
                <a:cxnLst/>
                <a:rect l="l" t="t" r="r" b="b"/>
                <a:pathLst>
                  <a:path w="13024" h="13721" extrusionOk="0">
                    <a:moveTo>
                      <a:pt x="576" y="13310"/>
                    </a:moveTo>
                    <a:cubicBezTo>
                      <a:pt x="699" y="13105"/>
                      <a:pt x="822" y="12858"/>
                      <a:pt x="946" y="12653"/>
                    </a:cubicBezTo>
                    <a:cubicBezTo>
                      <a:pt x="1398" y="12817"/>
                      <a:pt x="1233" y="13556"/>
                      <a:pt x="1726" y="13721"/>
                    </a:cubicBezTo>
                    <a:cubicBezTo>
                      <a:pt x="2342" y="13351"/>
                      <a:pt x="3000" y="12940"/>
                      <a:pt x="3698" y="12529"/>
                    </a:cubicBezTo>
                    <a:cubicBezTo>
                      <a:pt x="3903" y="12817"/>
                      <a:pt x="4109" y="13064"/>
                      <a:pt x="4438" y="13433"/>
                    </a:cubicBezTo>
                    <a:cubicBezTo>
                      <a:pt x="4643" y="12694"/>
                      <a:pt x="4807" y="12201"/>
                      <a:pt x="4930" y="11626"/>
                    </a:cubicBezTo>
                    <a:cubicBezTo>
                      <a:pt x="4520" y="11626"/>
                      <a:pt x="4109" y="11585"/>
                      <a:pt x="3698" y="11585"/>
                    </a:cubicBezTo>
                    <a:cubicBezTo>
                      <a:pt x="3287" y="11585"/>
                      <a:pt x="2630" y="11790"/>
                      <a:pt x="2466" y="11585"/>
                    </a:cubicBezTo>
                    <a:cubicBezTo>
                      <a:pt x="2178" y="11051"/>
                      <a:pt x="1644" y="11831"/>
                      <a:pt x="1439" y="11790"/>
                    </a:cubicBezTo>
                    <a:cubicBezTo>
                      <a:pt x="1439" y="11708"/>
                      <a:pt x="1398" y="11708"/>
                      <a:pt x="1398" y="11667"/>
                    </a:cubicBezTo>
                    <a:cubicBezTo>
                      <a:pt x="1726" y="11051"/>
                      <a:pt x="2014" y="10475"/>
                      <a:pt x="2342" y="9859"/>
                    </a:cubicBezTo>
                    <a:cubicBezTo>
                      <a:pt x="2425" y="9941"/>
                      <a:pt x="2589" y="9982"/>
                      <a:pt x="2794" y="9941"/>
                    </a:cubicBezTo>
                    <a:cubicBezTo>
                      <a:pt x="3041" y="9941"/>
                      <a:pt x="3205" y="10147"/>
                      <a:pt x="3411" y="10270"/>
                    </a:cubicBezTo>
                    <a:cubicBezTo>
                      <a:pt x="3411" y="9818"/>
                      <a:pt x="3369" y="9366"/>
                      <a:pt x="3369" y="8955"/>
                    </a:cubicBezTo>
                    <a:cubicBezTo>
                      <a:pt x="3903" y="8791"/>
                      <a:pt x="4520" y="8627"/>
                      <a:pt x="5218" y="8504"/>
                    </a:cubicBezTo>
                    <a:cubicBezTo>
                      <a:pt x="5054" y="9161"/>
                      <a:pt x="4438" y="9818"/>
                      <a:pt x="3411" y="10270"/>
                    </a:cubicBezTo>
                    <a:cubicBezTo>
                      <a:pt x="3411" y="10681"/>
                      <a:pt x="3698" y="10681"/>
                      <a:pt x="3986" y="10475"/>
                    </a:cubicBezTo>
                    <a:cubicBezTo>
                      <a:pt x="4930" y="9613"/>
                      <a:pt x="6286" y="9202"/>
                      <a:pt x="6984" y="7970"/>
                    </a:cubicBezTo>
                    <a:cubicBezTo>
                      <a:pt x="6081" y="7559"/>
                      <a:pt x="6081" y="7477"/>
                      <a:pt x="6738" y="6121"/>
                    </a:cubicBezTo>
                    <a:lnTo>
                      <a:pt x="7970" y="5669"/>
                    </a:lnTo>
                    <a:cubicBezTo>
                      <a:pt x="8011" y="5874"/>
                      <a:pt x="8011" y="6080"/>
                      <a:pt x="8094" y="6326"/>
                    </a:cubicBezTo>
                    <a:cubicBezTo>
                      <a:pt x="8176" y="6326"/>
                      <a:pt x="8217" y="6285"/>
                      <a:pt x="8340" y="6285"/>
                    </a:cubicBezTo>
                    <a:cubicBezTo>
                      <a:pt x="8422" y="5874"/>
                      <a:pt x="8545" y="5464"/>
                      <a:pt x="8628" y="5135"/>
                    </a:cubicBezTo>
                    <a:cubicBezTo>
                      <a:pt x="9326" y="4478"/>
                      <a:pt x="9942" y="3820"/>
                      <a:pt x="10599" y="3163"/>
                    </a:cubicBezTo>
                    <a:cubicBezTo>
                      <a:pt x="10641" y="3245"/>
                      <a:pt x="10682" y="3286"/>
                      <a:pt x="10682" y="3410"/>
                    </a:cubicBezTo>
                    <a:cubicBezTo>
                      <a:pt x="10599" y="4272"/>
                      <a:pt x="10641" y="4313"/>
                      <a:pt x="11503" y="3862"/>
                    </a:cubicBezTo>
                    <a:cubicBezTo>
                      <a:pt x="11791" y="3697"/>
                      <a:pt x="12078" y="3656"/>
                      <a:pt x="12489" y="3492"/>
                    </a:cubicBezTo>
                    <a:cubicBezTo>
                      <a:pt x="12243" y="3245"/>
                      <a:pt x="12037" y="3081"/>
                      <a:pt x="11832" y="2835"/>
                    </a:cubicBezTo>
                    <a:cubicBezTo>
                      <a:pt x="12037" y="2752"/>
                      <a:pt x="12202" y="2670"/>
                      <a:pt x="12284" y="2629"/>
                    </a:cubicBezTo>
                    <a:cubicBezTo>
                      <a:pt x="12941" y="2218"/>
                      <a:pt x="13023" y="2054"/>
                      <a:pt x="12612" y="1725"/>
                    </a:cubicBezTo>
                    <a:cubicBezTo>
                      <a:pt x="12284" y="1438"/>
                      <a:pt x="11914" y="1232"/>
                      <a:pt x="11709" y="945"/>
                    </a:cubicBezTo>
                    <a:cubicBezTo>
                      <a:pt x="11503" y="698"/>
                      <a:pt x="11462" y="329"/>
                      <a:pt x="11298" y="0"/>
                    </a:cubicBezTo>
                    <a:cubicBezTo>
                      <a:pt x="8915" y="2465"/>
                      <a:pt x="6450" y="5012"/>
                      <a:pt x="4027" y="7477"/>
                    </a:cubicBezTo>
                    <a:cubicBezTo>
                      <a:pt x="4396" y="7559"/>
                      <a:pt x="4848" y="7559"/>
                      <a:pt x="4848" y="8134"/>
                    </a:cubicBezTo>
                    <a:cubicBezTo>
                      <a:pt x="4068" y="8504"/>
                      <a:pt x="4068" y="7887"/>
                      <a:pt x="3862" y="7682"/>
                    </a:cubicBezTo>
                    <a:cubicBezTo>
                      <a:pt x="3780" y="7805"/>
                      <a:pt x="3616" y="7928"/>
                      <a:pt x="3493" y="8093"/>
                    </a:cubicBezTo>
                    <a:cubicBezTo>
                      <a:pt x="3616" y="7928"/>
                      <a:pt x="3657" y="7764"/>
                      <a:pt x="3780" y="7600"/>
                    </a:cubicBezTo>
                    <a:cubicBezTo>
                      <a:pt x="2548" y="8914"/>
                      <a:pt x="1233" y="10188"/>
                      <a:pt x="1" y="11420"/>
                    </a:cubicBezTo>
                    <a:cubicBezTo>
                      <a:pt x="83" y="12078"/>
                      <a:pt x="165" y="12694"/>
                      <a:pt x="206" y="13351"/>
                    </a:cubicBezTo>
                    <a:cubicBezTo>
                      <a:pt x="288" y="13228"/>
                      <a:pt x="412" y="13269"/>
                      <a:pt x="576" y="13310"/>
                    </a:cubicBezTo>
                    <a:close/>
                    <a:moveTo>
                      <a:pt x="11092" y="1520"/>
                    </a:moveTo>
                    <a:cubicBezTo>
                      <a:pt x="11175" y="1479"/>
                      <a:pt x="11257" y="1561"/>
                      <a:pt x="11298" y="1561"/>
                    </a:cubicBezTo>
                    <a:lnTo>
                      <a:pt x="11175" y="1890"/>
                    </a:lnTo>
                    <a:cubicBezTo>
                      <a:pt x="11092" y="1931"/>
                      <a:pt x="10969" y="1931"/>
                      <a:pt x="10764" y="1972"/>
                    </a:cubicBezTo>
                    <a:cubicBezTo>
                      <a:pt x="10887" y="1725"/>
                      <a:pt x="11010" y="1602"/>
                      <a:pt x="11092" y="152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25" name="Google Shape;19025;p42"/>
              <p:cNvSpPr/>
              <p:nvPr/>
            </p:nvSpPr>
            <p:spPr>
              <a:xfrm>
                <a:off x="1943925" y="3077775"/>
                <a:ext cx="238300" cy="88350"/>
              </a:xfrm>
              <a:custGeom>
                <a:avLst/>
                <a:gdLst/>
                <a:ahLst/>
                <a:cxnLst/>
                <a:rect l="l" t="t" r="r" b="b"/>
                <a:pathLst>
                  <a:path w="9532" h="3534" extrusionOk="0">
                    <a:moveTo>
                      <a:pt x="6532" y="1"/>
                    </a:moveTo>
                    <a:cubicBezTo>
                      <a:pt x="7190" y="576"/>
                      <a:pt x="7600" y="987"/>
                      <a:pt x="7929" y="1233"/>
                    </a:cubicBezTo>
                    <a:cubicBezTo>
                      <a:pt x="6450" y="2712"/>
                      <a:pt x="1" y="1"/>
                      <a:pt x="904" y="3410"/>
                    </a:cubicBezTo>
                    <a:cubicBezTo>
                      <a:pt x="2178" y="3123"/>
                      <a:pt x="3164" y="2917"/>
                      <a:pt x="4191" y="2712"/>
                    </a:cubicBezTo>
                    <a:cubicBezTo>
                      <a:pt x="4273" y="2917"/>
                      <a:pt x="4437" y="3123"/>
                      <a:pt x="4519" y="3328"/>
                    </a:cubicBezTo>
                    <a:cubicBezTo>
                      <a:pt x="6163" y="3369"/>
                      <a:pt x="7888" y="3493"/>
                      <a:pt x="9531" y="3534"/>
                    </a:cubicBezTo>
                    <a:cubicBezTo>
                      <a:pt x="9367" y="2466"/>
                      <a:pt x="9326" y="1397"/>
                      <a:pt x="8997" y="370"/>
                    </a:cubicBezTo>
                    <a:cubicBezTo>
                      <a:pt x="8997" y="165"/>
                      <a:pt x="7600" y="124"/>
                      <a:pt x="6532" y="1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26" name="Google Shape;19026;p42"/>
              <p:cNvSpPr/>
              <p:nvPr/>
            </p:nvSpPr>
            <p:spPr>
              <a:xfrm>
                <a:off x="2570400" y="944700"/>
                <a:ext cx="167425" cy="94500"/>
              </a:xfrm>
              <a:custGeom>
                <a:avLst/>
                <a:gdLst/>
                <a:ahLst/>
                <a:cxnLst/>
                <a:rect l="l" t="t" r="r" b="b"/>
                <a:pathLst>
                  <a:path w="6697" h="3780" extrusionOk="0">
                    <a:moveTo>
                      <a:pt x="1356" y="3492"/>
                    </a:moveTo>
                    <a:cubicBezTo>
                      <a:pt x="1644" y="3574"/>
                      <a:pt x="2137" y="3780"/>
                      <a:pt x="2219" y="3738"/>
                    </a:cubicBezTo>
                    <a:cubicBezTo>
                      <a:pt x="2671" y="3533"/>
                      <a:pt x="2999" y="3163"/>
                      <a:pt x="3369" y="2917"/>
                    </a:cubicBezTo>
                    <a:cubicBezTo>
                      <a:pt x="4437" y="2177"/>
                      <a:pt x="5505" y="1479"/>
                      <a:pt x="6697" y="699"/>
                    </a:cubicBezTo>
                    <a:cubicBezTo>
                      <a:pt x="6286" y="534"/>
                      <a:pt x="5628" y="247"/>
                      <a:pt x="4889" y="0"/>
                    </a:cubicBezTo>
                    <a:cubicBezTo>
                      <a:pt x="4930" y="123"/>
                      <a:pt x="4930" y="288"/>
                      <a:pt x="5012" y="452"/>
                    </a:cubicBezTo>
                    <a:cubicBezTo>
                      <a:pt x="3369" y="863"/>
                      <a:pt x="1726" y="1274"/>
                      <a:pt x="0" y="1684"/>
                    </a:cubicBezTo>
                    <a:cubicBezTo>
                      <a:pt x="740" y="1890"/>
                      <a:pt x="1520" y="2095"/>
                      <a:pt x="2342" y="2301"/>
                    </a:cubicBezTo>
                    <a:cubicBezTo>
                      <a:pt x="1972" y="2753"/>
                      <a:pt x="1644" y="3122"/>
                      <a:pt x="1356" y="3492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27" name="Google Shape;19027;p42"/>
              <p:cNvSpPr/>
              <p:nvPr/>
            </p:nvSpPr>
            <p:spPr>
              <a:xfrm>
                <a:off x="2793250" y="2942225"/>
                <a:ext cx="177700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7108" h="4437" extrusionOk="0">
                    <a:moveTo>
                      <a:pt x="1" y="0"/>
                    </a:moveTo>
                    <a:cubicBezTo>
                      <a:pt x="1891" y="1356"/>
                      <a:pt x="3328" y="3779"/>
                      <a:pt x="7108" y="4437"/>
                    </a:cubicBezTo>
                    <a:cubicBezTo>
                      <a:pt x="4643" y="2917"/>
                      <a:pt x="2055" y="1274"/>
                      <a:pt x="1" y="0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28" name="Google Shape;19028;p42"/>
              <p:cNvSpPr/>
              <p:nvPr/>
            </p:nvSpPr>
            <p:spPr>
              <a:xfrm>
                <a:off x="2773750" y="2928875"/>
                <a:ext cx="1952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535" extrusionOk="0">
                    <a:moveTo>
                      <a:pt x="781" y="534"/>
                    </a:moveTo>
                    <a:cubicBezTo>
                      <a:pt x="493" y="329"/>
                      <a:pt x="247" y="164"/>
                      <a:pt x="0" y="0"/>
                    </a:cubicBezTo>
                    <a:cubicBezTo>
                      <a:pt x="247" y="205"/>
                      <a:pt x="493" y="370"/>
                      <a:pt x="781" y="534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29" name="Google Shape;19029;p42"/>
              <p:cNvSpPr/>
              <p:nvPr/>
            </p:nvSpPr>
            <p:spPr>
              <a:xfrm>
                <a:off x="2305425" y="2688550"/>
                <a:ext cx="72950" cy="92450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3698" extrusionOk="0">
                    <a:moveTo>
                      <a:pt x="1" y="165"/>
                    </a:moveTo>
                    <a:cubicBezTo>
                      <a:pt x="740" y="1356"/>
                      <a:pt x="1480" y="2547"/>
                      <a:pt x="2178" y="3698"/>
                    </a:cubicBezTo>
                    <a:cubicBezTo>
                      <a:pt x="2425" y="3656"/>
                      <a:pt x="2671" y="3615"/>
                      <a:pt x="2918" y="3574"/>
                    </a:cubicBezTo>
                    <a:lnTo>
                      <a:pt x="740" y="0"/>
                    </a:lnTo>
                    <a:cubicBezTo>
                      <a:pt x="453" y="0"/>
                      <a:pt x="247" y="82"/>
                      <a:pt x="1" y="165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30" name="Google Shape;19030;p42"/>
              <p:cNvSpPr/>
              <p:nvPr/>
            </p:nvSpPr>
            <p:spPr>
              <a:xfrm>
                <a:off x="2307475" y="3754575"/>
                <a:ext cx="9042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3617" h="1726" extrusionOk="0">
                    <a:moveTo>
                      <a:pt x="3287" y="1726"/>
                    </a:moveTo>
                    <a:lnTo>
                      <a:pt x="3616" y="1438"/>
                    </a:lnTo>
                    <a:cubicBezTo>
                      <a:pt x="2794" y="1028"/>
                      <a:pt x="1891" y="576"/>
                      <a:pt x="782" y="1"/>
                    </a:cubicBezTo>
                    <a:cubicBezTo>
                      <a:pt x="412" y="740"/>
                      <a:pt x="206" y="1192"/>
                      <a:pt x="1" y="1644"/>
                    </a:cubicBezTo>
                    <a:cubicBezTo>
                      <a:pt x="1274" y="1685"/>
                      <a:pt x="2260" y="1726"/>
                      <a:pt x="3287" y="1726"/>
                    </a:cubicBezTo>
                    <a:close/>
                  </a:path>
                </a:pathLst>
              </a:custGeom>
              <a:solidFill>
                <a:srgbClr val="F2D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3" name="Dikdörtgen 2"/>
          <p:cNvSpPr/>
          <p:nvPr/>
        </p:nvSpPr>
        <p:spPr>
          <a:xfrm>
            <a:off x="1242016" y="987574"/>
            <a:ext cx="67143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/>
            <a:r>
              <a:rPr lang="tr-TR" dirty="0" smtClean="0">
                <a:latin typeface="Comic Sans MS" panose="030F0702030302020204" pitchFamily="66" charset="0"/>
              </a:rPr>
              <a:t>    Yetersizliği </a:t>
            </a:r>
            <a:r>
              <a:rPr lang="tr-TR" dirty="0">
                <a:latin typeface="Comic Sans MS" panose="030F0702030302020204" pitchFamily="66" charset="0"/>
              </a:rPr>
              <a:t>olan bireylerin çevreyle etkileşiminde karşılaştığı güçlüklerdir.</a:t>
            </a:r>
          </a:p>
          <a:p>
            <a:pPr marL="0" indent="0" algn="just"/>
            <a:r>
              <a:rPr lang="tr-TR" dirty="0" smtClean="0">
                <a:latin typeface="Comic Sans MS" panose="030F0702030302020204" pitchFamily="66" charset="0"/>
              </a:rPr>
              <a:t>    Yetersizlik </a:t>
            </a:r>
            <a:r>
              <a:rPr lang="tr-TR" dirty="0">
                <a:latin typeface="Comic Sans MS" panose="030F0702030302020204" pitchFamily="66" charset="0"/>
              </a:rPr>
              <a:t>her zaman engele yol açmaz. Bedensel yetersizliği olan bir öğrenci spor ya da oyun etkinliklerinde problem yaşarken sınıfta hiçbir problem yaşamayabilir</a:t>
            </a:r>
            <a:r>
              <a:rPr lang="tr-TR" dirty="0" smtClean="0">
                <a:latin typeface="Comic Sans MS" panose="030F0702030302020204" pitchFamily="66" charset="0"/>
              </a:rPr>
              <a:t>.</a:t>
            </a:r>
          </a:p>
          <a:p>
            <a:pPr marL="0" indent="0" algn="just"/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smtClean="0">
                <a:latin typeface="Comic Sans MS" panose="030F0702030302020204" pitchFamily="66" charset="0"/>
              </a:rPr>
              <a:t>    Engel bireyin içinde bulunduğu çevresel koşullardan ya da diğer insanların olumsuz tutum ve davranışlarından dolayı da ortaya çıkabilir.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828" name="Google Shape;21307;p45"/>
          <p:cNvSpPr/>
          <p:nvPr/>
        </p:nvSpPr>
        <p:spPr>
          <a:xfrm rot="13762064">
            <a:off x="1468788" y="474539"/>
            <a:ext cx="338520" cy="327256"/>
          </a:xfrm>
          <a:custGeom>
            <a:avLst/>
            <a:gdLst/>
            <a:ahLst/>
            <a:cxnLst/>
            <a:rect l="l" t="t" r="r" b="b"/>
            <a:pathLst>
              <a:path w="199281" h="199281" extrusionOk="0">
                <a:moveTo>
                  <a:pt x="157926" y="9714"/>
                </a:moveTo>
                <a:lnTo>
                  <a:pt x="189566" y="41355"/>
                </a:lnTo>
                <a:lnTo>
                  <a:pt x="176244" y="54677"/>
                </a:lnTo>
                <a:lnTo>
                  <a:pt x="160424" y="38857"/>
                </a:lnTo>
                <a:lnTo>
                  <a:pt x="144603" y="23314"/>
                </a:lnTo>
                <a:lnTo>
                  <a:pt x="157926" y="9714"/>
                </a:lnTo>
                <a:close/>
                <a:moveTo>
                  <a:pt x="132391" y="20816"/>
                </a:moveTo>
                <a:lnTo>
                  <a:pt x="134889" y="23314"/>
                </a:lnTo>
                <a:lnTo>
                  <a:pt x="155428" y="43853"/>
                </a:lnTo>
                <a:lnTo>
                  <a:pt x="178742" y="66889"/>
                </a:lnTo>
                <a:lnTo>
                  <a:pt x="165142" y="80489"/>
                </a:lnTo>
                <a:lnTo>
                  <a:pt x="142105" y="57175"/>
                </a:lnTo>
                <a:lnTo>
                  <a:pt x="119069" y="34139"/>
                </a:lnTo>
                <a:lnTo>
                  <a:pt x="132391" y="20816"/>
                </a:lnTo>
                <a:close/>
                <a:moveTo>
                  <a:pt x="95755" y="91591"/>
                </a:moveTo>
                <a:cubicBezTo>
                  <a:pt x="98808" y="91591"/>
                  <a:pt x="102138" y="92702"/>
                  <a:pt x="104359" y="95200"/>
                </a:cubicBezTo>
                <a:cubicBezTo>
                  <a:pt x="109077" y="99640"/>
                  <a:pt x="109077" y="107412"/>
                  <a:pt x="104359" y="112130"/>
                </a:cubicBezTo>
                <a:cubicBezTo>
                  <a:pt x="102000" y="114489"/>
                  <a:pt x="98946" y="115669"/>
                  <a:pt x="95893" y="115669"/>
                </a:cubicBezTo>
                <a:cubicBezTo>
                  <a:pt x="92840" y="115669"/>
                  <a:pt x="89787" y="114489"/>
                  <a:pt x="87428" y="112130"/>
                </a:cubicBezTo>
                <a:cubicBezTo>
                  <a:pt x="82710" y="107412"/>
                  <a:pt x="82710" y="99640"/>
                  <a:pt x="87428" y="95200"/>
                </a:cubicBezTo>
                <a:cubicBezTo>
                  <a:pt x="89649" y="92702"/>
                  <a:pt x="92702" y="91591"/>
                  <a:pt x="95755" y="91591"/>
                </a:cubicBezTo>
                <a:close/>
                <a:moveTo>
                  <a:pt x="114073" y="39135"/>
                </a:moveTo>
                <a:lnTo>
                  <a:pt x="137110" y="62171"/>
                </a:lnTo>
                <a:lnTo>
                  <a:pt x="160424" y="85208"/>
                </a:lnTo>
                <a:lnTo>
                  <a:pt x="147379" y="98253"/>
                </a:lnTo>
                <a:cubicBezTo>
                  <a:pt x="132391" y="113240"/>
                  <a:pt x="132391" y="137665"/>
                  <a:pt x="147379" y="152652"/>
                </a:cubicBezTo>
                <a:lnTo>
                  <a:pt x="154595" y="159869"/>
                </a:lnTo>
                <a:lnTo>
                  <a:pt x="15265" y="189011"/>
                </a:lnTo>
                <a:lnTo>
                  <a:pt x="15265" y="189011"/>
                </a:lnTo>
                <a:lnTo>
                  <a:pt x="85208" y="119069"/>
                </a:lnTo>
                <a:cubicBezTo>
                  <a:pt x="88261" y="121289"/>
                  <a:pt x="92146" y="122399"/>
                  <a:pt x="95755" y="122399"/>
                </a:cubicBezTo>
                <a:cubicBezTo>
                  <a:pt x="100751" y="122399"/>
                  <a:pt x="105469" y="120734"/>
                  <a:pt x="109355" y="116848"/>
                </a:cubicBezTo>
                <a:cubicBezTo>
                  <a:pt x="116571" y="109632"/>
                  <a:pt x="116571" y="97420"/>
                  <a:pt x="109355" y="90204"/>
                </a:cubicBezTo>
                <a:cubicBezTo>
                  <a:pt x="105608" y="86457"/>
                  <a:pt x="100751" y="84583"/>
                  <a:pt x="95893" y="84583"/>
                </a:cubicBezTo>
                <a:cubicBezTo>
                  <a:pt x="91036" y="84583"/>
                  <a:pt x="86179" y="86457"/>
                  <a:pt x="82432" y="90204"/>
                </a:cubicBezTo>
                <a:cubicBezTo>
                  <a:pt x="75771" y="96587"/>
                  <a:pt x="75216" y="106857"/>
                  <a:pt x="80212" y="114350"/>
                </a:cubicBezTo>
                <a:lnTo>
                  <a:pt x="10269" y="184293"/>
                </a:lnTo>
                <a:lnTo>
                  <a:pt x="10269" y="184293"/>
                </a:lnTo>
                <a:lnTo>
                  <a:pt x="39412" y="44685"/>
                </a:lnTo>
                <a:lnTo>
                  <a:pt x="46906" y="52179"/>
                </a:lnTo>
                <a:cubicBezTo>
                  <a:pt x="54122" y="59396"/>
                  <a:pt x="63559" y="63281"/>
                  <a:pt x="73828" y="63281"/>
                </a:cubicBezTo>
                <a:cubicBezTo>
                  <a:pt x="84098" y="63281"/>
                  <a:pt x="93812" y="59396"/>
                  <a:pt x="101028" y="52179"/>
                </a:cubicBezTo>
                <a:lnTo>
                  <a:pt x="114073" y="39135"/>
                </a:lnTo>
                <a:close/>
                <a:moveTo>
                  <a:pt x="157926" y="0"/>
                </a:moveTo>
                <a:lnTo>
                  <a:pt x="139607" y="18318"/>
                </a:lnTo>
                <a:lnTo>
                  <a:pt x="132391" y="11102"/>
                </a:lnTo>
                <a:lnTo>
                  <a:pt x="114073" y="29143"/>
                </a:lnTo>
                <a:lnTo>
                  <a:pt x="111020" y="32196"/>
                </a:lnTo>
                <a:lnTo>
                  <a:pt x="109077" y="34139"/>
                </a:lnTo>
                <a:lnTo>
                  <a:pt x="96032" y="47183"/>
                </a:lnTo>
                <a:cubicBezTo>
                  <a:pt x="89926" y="53290"/>
                  <a:pt x="81877" y="56343"/>
                  <a:pt x="73828" y="56343"/>
                </a:cubicBezTo>
                <a:cubicBezTo>
                  <a:pt x="65779" y="56343"/>
                  <a:pt x="57730" y="53290"/>
                  <a:pt x="51624" y="47183"/>
                </a:cubicBezTo>
                <a:lnTo>
                  <a:pt x="35249" y="30808"/>
                </a:lnTo>
                <a:lnTo>
                  <a:pt x="0" y="199281"/>
                </a:lnTo>
                <a:lnTo>
                  <a:pt x="168473" y="164032"/>
                </a:lnTo>
                <a:lnTo>
                  <a:pt x="152097" y="147656"/>
                </a:lnTo>
                <a:cubicBezTo>
                  <a:pt x="146269" y="141828"/>
                  <a:pt x="142938" y="133779"/>
                  <a:pt x="142938" y="125452"/>
                </a:cubicBezTo>
                <a:cubicBezTo>
                  <a:pt x="142938" y="117126"/>
                  <a:pt x="146269" y="109077"/>
                  <a:pt x="152097" y="103248"/>
                </a:cubicBezTo>
                <a:lnTo>
                  <a:pt x="170138" y="85208"/>
                </a:lnTo>
                <a:lnTo>
                  <a:pt x="188456" y="66889"/>
                </a:lnTo>
                <a:lnTo>
                  <a:pt x="181240" y="59673"/>
                </a:lnTo>
                <a:lnTo>
                  <a:pt x="199281" y="41355"/>
                </a:lnTo>
                <a:lnTo>
                  <a:pt x="157926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7269" tIns="107269" rIns="107269" bIns="107269" anchor="ctr" anchorCtr="0">
            <a:noAutofit/>
          </a:bodyPr>
          <a:lstStyle/>
          <a:p>
            <a:endParaRPr>
              <a:solidFill>
                <a:schemeClr val="accent2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872449" y="411510"/>
            <a:ext cx="115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Engel:</a:t>
            </a:r>
            <a:endParaRPr lang="tr-TR" sz="2400" dirty="0">
              <a:solidFill>
                <a:srgbClr val="C000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979712" y="3614984"/>
            <a:ext cx="5545620" cy="7386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400" dirty="0" smtClean="0">
                <a:latin typeface="Comic Sans MS" panose="030F0702030302020204" pitchFamily="66" charset="0"/>
              </a:rPr>
              <a:t>Çevrenin yetersizliği olan çocuğun yaşayabileceği hale getirilmesi ve özel eğitim yoluyla yetersizliği olan çocuğa bilgi ve beceri kazandırılması ile yetersizliğin engele dönüşmesi önlenebilir.</a:t>
            </a:r>
            <a:endParaRPr lang="tr-TR" sz="1400" dirty="0">
              <a:latin typeface="Comic Sans MS" panose="030F0702030302020204" pitchFamily="66" charset="0"/>
            </a:endParaRPr>
          </a:p>
        </p:txBody>
      </p:sp>
      <p:sp>
        <p:nvSpPr>
          <p:cNvPr id="835" name="Google Shape;17426;p36"/>
          <p:cNvSpPr/>
          <p:nvPr/>
        </p:nvSpPr>
        <p:spPr>
          <a:xfrm>
            <a:off x="1399751" y="3779127"/>
            <a:ext cx="418035" cy="410377"/>
          </a:xfrm>
          <a:custGeom>
            <a:avLst/>
            <a:gdLst/>
            <a:ahLst/>
            <a:cxnLst/>
            <a:rect l="l" t="t" r="r" b="b"/>
            <a:pathLst>
              <a:path w="208768" h="191415" extrusionOk="0">
                <a:moveTo>
                  <a:pt x="144147" y="6101"/>
                </a:moveTo>
                <a:cubicBezTo>
                  <a:pt x="146855" y="6101"/>
                  <a:pt x="149073" y="8319"/>
                  <a:pt x="149073" y="11059"/>
                </a:cubicBezTo>
                <a:cubicBezTo>
                  <a:pt x="149073" y="13766"/>
                  <a:pt x="146855" y="15985"/>
                  <a:pt x="144147" y="15985"/>
                </a:cubicBezTo>
                <a:lnTo>
                  <a:pt x="87780" y="15985"/>
                </a:lnTo>
                <a:cubicBezTo>
                  <a:pt x="86084" y="15985"/>
                  <a:pt x="84714" y="17355"/>
                  <a:pt x="84714" y="19051"/>
                </a:cubicBezTo>
                <a:cubicBezTo>
                  <a:pt x="84714" y="20747"/>
                  <a:pt x="86084" y="22117"/>
                  <a:pt x="87780" y="22117"/>
                </a:cubicBezTo>
                <a:lnTo>
                  <a:pt x="134590" y="22117"/>
                </a:lnTo>
                <a:cubicBezTo>
                  <a:pt x="132437" y="28706"/>
                  <a:pt x="132437" y="35328"/>
                  <a:pt x="134622" y="41950"/>
                </a:cubicBezTo>
                <a:lnTo>
                  <a:pt x="40971" y="41950"/>
                </a:lnTo>
                <a:cubicBezTo>
                  <a:pt x="38361" y="41950"/>
                  <a:pt x="35882" y="40906"/>
                  <a:pt x="33990" y="39014"/>
                </a:cubicBezTo>
                <a:cubicBezTo>
                  <a:pt x="32098" y="37155"/>
                  <a:pt x="31054" y="34643"/>
                  <a:pt x="31054" y="32034"/>
                </a:cubicBezTo>
                <a:cubicBezTo>
                  <a:pt x="31054" y="26553"/>
                  <a:pt x="35523" y="22117"/>
                  <a:pt x="40971" y="22117"/>
                </a:cubicBezTo>
                <a:lnTo>
                  <a:pt x="72710" y="22117"/>
                </a:lnTo>
                <a:cubicBezTo>
                  <a:pt x="74406" y="22117"/>
                  <a:pt x="75776" y="20747"/>
                  <a:pt x="75776" y="19051"/>
                </a:cubicBezTo>
                <a:cubicBezTo>
                  <a:pt x="75776" y="17355"/>
                  <a:pt x="74406" y="15985"/>
                  <a:pt x="72710" y="15985"/>
                </a:cubicBezTo>
                <a:lnTo>
                  <a:pt x="40971" y="15985"/>
                </a:lnTo>
                <a:cubicBezTo>
                  <a:pt x="32131" y="15985"/>
                  <a:pt x="24954" y="23194"/>
                  <a:pt x="24954" y="32034"/>
                </a:cubicBezTo>
                <a:cubicBezTo>
                  <a:pt x="24954" y="36274"/>
                  <a:pt x="26618" y="40286"/>
                  <a:pt x="29651" y="43353"/>
                </a:cubicBezTo>
                <a:cubicBezTo>
                  <a:pt x="32718" y="46386"/>
                  <a:pt x="36730" y="48050"/>
                  <a:pt x="40971" y="48050"/>
                </a:cubicBezTo>
                <a:lnTo>
                  <a:pt x="144147" y="48050"/>
                </a:lnTo>
                <a:cubicBezTo>
                  <a:pt x="146855" y="48050"/>
                  <a:pt x="149073" y="50268"/>
                  <a:pt x="149073" y="53008"/>
                </a:cubicBezTo>
                <a:cubicBezTo>
                  <a:pt x="149073" y="55716"/>
                  <a:pt x="146855" y="57934"/>
                  <a:pt x="144147" y="57934"/>
                </a:cubicBezTo>
                <a:lnTo>
                  <a:pt x="40971" y="57934"/>
                </a:lnTo>
                <a:cubicBezTo>
                  <a:pt x="34088" y="57934"/>
                  <a:pt x="27564" y="55226"/>
                  <a:pt x="22671" y="50333"/>
                </a:cubicBezTo>
                <a:cubicBezTo>
                  <a:pt x="17778" y="45440"/>
                  <a:pt x="15070" y="38916"/>
                  <a:pt x="15070" y="32034"/>
                </a:cubicBezTo>
                <a:cubicBezTo>
                  <a:pt x="15070" y="17746"/>
                  <a:pt x="26683" y="6101"/>
                  <a:pt x="40971" y="6101"/>
                </a:cubicBezTo>
                <a:close/>
                <a:moveTo>
                  <a:pt x="52909" y="95903"/>
                </a:moveTo>
                <a:lnTo>
                  <a:pt x="52909" y="106015"/>
                </a:lnTo>
                <a:lnTo>
                  <a:pt x="31739" y="106015"/>
                </a:lnTo>
                <a:cubicBezTo>
                  <a:pt x="32946" y="102656"/>
                  <a:pt x="33664" y="99263"/>
                  <a:pt x="33957" y="95903"/>
                </a:cubicBezTo>
                <a:close/>
                <a:moveTo>
                  <a:pt x="158076" y="79691"/>
                </a:moveTo>
                <a:cubicBezTo>
                  <a:pt x="158565" y="79691"/>
                  <a:pt x="158957" y="80083"/>
                  <a:pt x="158957" y="80572"/>
                </a:cubicBezTo>
                <a:lnTo>
                  <a:pt x="158957" y="105102"/>
                </a:lnTo>
                <a:cubicBezTo>
                  <a:pt x="158957" y="105591"/>
                  <a:pt x="158565" y="106015"/>
                  <a:pt x="158076" y="106015"/>
                </a:cubicBezTo>
                <a:lnTo>
                  <a:pt x="84681" y="106015"/>
                </a:lnTo>
                <a:lnTo>
                  <a:pt x="84681" y="95903"/>
                </a:lnTo>
                <a:lnTo>
                  <a:pt x="106080" y="95903"/>
                </a:lnTo>
                <a:cubicBezTo>
                  <a:pt x="107776" y="95903"/>
                  <a:pt x="109146" y="94533"/>
                  <a:pt x="109146" y="92837"/>
                </a:cubicBezTo>
                <a:cubicBezTo>
                  <a:pt x="109146" y="91141"/>
                  <a:pt x="107776" y="89771"/>
                  <a:pt x="106080" y="89771"/>
                </a:cubicBezTo>
                <a:lnTo>
                  <a:pt x="33957" y="89771"/>
                </a:lnTo>
                <a:cubicBezTo>
                  <a:pt x="33696" y="86411"/>
                  <a:pt x="32946" y="83051"/>
                  <a:pt x="31739" y="79691"/>
                </a:cubicBezTo>
                <a:close/>
                <a:moveTo>
                  <a:pt x="52909" y="112115"/>
                </a:moveTo>
                <a:lnTo>
                  <a:pt x="52909" y="121640"/>
                </a:lnTo>
                <a:lnTo>
                  <a:pt x="19800" y="121640"/>
                </a:lnTo>
                <a:cubicBezTo>
                  <a:pt x="17191" y="121640"/>
                  <a:pt x="15070" y="119487"/>
                  <a:pt x="15070" y="116878"/>
                </a:cubicBezTo>
                <a:cubicBezTo>
                  <a:pt x="15070" y="114236"/>
                  <a:pt x="17191" y="112115"/>
                  <a:pt x="19800" y="112115"/>
                </a:cubicBezTo>
                <a:close/>
                <a:moveTo>
                  <a:pt x="162838" y="64066"/>
                </a:moveTo>
                <a:cubicBezTo>
                  <a:pt x="169297" y="64066"/>
                  <a:pt x="174582" y="69318"/>
                  <a:pt x="174582" y="75809"/>
                </a:cubicBezTo>
                <a:lnTo>
                  <a:pt x="174582" y="109865"/>
                </a:lnTo>
                <a:cubicBezTo>
                  <a:pt x="174582" y="116356"/>
                  <a:pt x="169297" y="121640"/>
                  <a:pt x="162838" y="121640"/>
                </a:cubicBezTo>
                <a:lnTo>
                  <a:pt x="84681" y="121640"/>
                </a:lnTo>
                <a:lnTo>
                  <a:pt x="84681" y="112115"/>
                </a:lnTo>
                <a:lnTo>
                  <a:pt x="158076" y="112115"/>
                </a:lnTo>
                <a:cubicBezTo>
                  <a:pt x="161925" y="112115"/>
                  <a:pt x="165089" y="108984"/>
                  <a:pt x="165089" y="105102"/>
                </a:cubicBezTo>
                <a:lnTo>
                  <a:pt x="165089" y="80572"/>
                </a:lnTo>
                <a:cubicBezTo>
                  <a:pt x="165089" y="76723"/>
                  <a:pt x="161925" y="73559"/>
                  <a:pt x="158076" y="73559"/>
                </a:cubicBezTo>
                <a:lnTo>
                  <a:pt x="19800" y="73559"/>
                </a:lnTo>
                <a:cubicBezTo>
                  <a:pt x="17191" y="73559"/>
                  <a:pt x="15070" y="71438"/>
                  <a:pt x="15070" y="68829"/>
                </a:cubicBezTo>
                <a:cubicBezTo>
                  <a:pt x="15070" y="66187"/>
                  <a:pt x="17191" y="64066"/>
                  <a:pt x="19800" y="64066"/>
                </a:cubicBezTo>
                <a:close/>
                <a:moveTo>
                  <a:pt x="78581" y="95903"/>
                </a:moveTo>
                <a:lnTo>
                  <a:pt x="78549" y="149465"/>
                </a:lnTo>
                <a:lnTo>
                  <a:pt x="70916" y="142191"/>
                </a:lnTo>
                <a:cubicBezTo>
                  <a:pt x="70328" y="141620"/>
                  <a:pt x="69570" y="141335"/>
                  <a:pt x="68808" y="141335"/>
                </a:cubicBezTo>
                <a:cubicBezTo>
                  <a:pt x="68045" y="141335"/>
                  <a:pt x="67278" y="141620"/>
                  <a:pt x="66675" y="142191"/>
                </a:cubicBezTo>
                <a:lnTo>
                  <a:pt x="59042" y="149465"/>
                </a:lnTo>
                <a:lnTo>
                  <a:pt x="59042" y="95903"/>
                </a:lnTo>
                <a:close/>
                <a:moveTo>
                  <a:pt x="197905" y="127740"/>
                </a:moveTo>
                <a:cubicBezTo>
                  <a:pt x="200514" y="127740"/>
                  <a:pt x="202667" y="129861"/>
                  <a:pt x="202667" y="132503"/>
                </a:cubicBezTo>
                <a:cubicBezTo>
                  <a:pt x="202667" y="135112"/>
                  <a:pt x="200514" y="137265"/>
                  <a:pt x="197905" y="137265"/>
                </a:cubicBezTo>
                <a:lnTo>
                  <a:pt x="142712" y="137265"/>
                </a:lnTo>
                <a:cubicBezTo>
                  <a:pt x="141016" y="137265"/>
                  <a:pt x="139646" y="138635"/>
                  <a:pt x="139646" y="140299"/>
                </a:cubicBezTo>
                <a:cubicBezTo>
                  <a:pt x="139646" y="141995"/>
                  <a:pt x="141016" y="143365"/>
                  <a:pt x="142712" y="143365"/>
                </a:cubicBezTo>
                <a:lnTo>
                  <a:pt x="185966" y="143365"/>
                </a:lnTo>
                <a:cubicBezTo>
                  <a:pt x="184759" y="146725"/>
                  <a:pt x="184041" y="150085"/>
                  <a:pt x="183748" y="153477"/>
                </a:cubicBezTo>
                <a:cubicBezTo>
                  <a:pt x="183748" y="153477"/>
                  <a:pt x="182541" y="159512"/>
                  <a:pt x="185966" y="169689"/>
                </a:cubicBezTo>
                <a:lnTo>
                  <a:pt x="22638" y="169689"/>
                </a:lnTo>
                <a:cubicBezTo>
                  <a:pt x="22149" y="169689"/>
                  <a:pt x="21757" y="169265"/>
                  <a:pt x="21757" y="168809"/>
                </a:cubicBezTo>
                <a:lnTo>
                  <a:pt x="21757" y="144246"/>
                </a:lnTo>
                <a:cubicBezTo>
                  <a:pt x="21757" y="143757"/>
                  <a:pt x="22149" y="143365"/>
                  <a:pt x="22638" y="143365"/>
                </a:cubicBezTo>
                <a:lnTo>
                  <a:pt x="52909" y="143365"/>
                </a:lnTo>
                <a:lnTo>
                  <a:pt x="52909" y="153412"/>
                </a:lnTo>
                <a:cubicBezTo>
                  <a:pt x="52746" y="156413"/>
                  <a:pt x="54214" y="157587"/>
                  <a:pt x="55095" y="158044"/>
                </a:cubicBezTo>
                <a:cubicBezTo>
                  <a:pt x="55473" y="158233"/>
                  <a:pt x="56018" y="158416"/>
                  <a:pt x="56691" y="158416"/>
                </a:cubicBezTo>
                <a:cubicBezTo>
                  <a:pt x="57646" y="158416"/>
                  <a:pt x="58858" y="158048"/>
                  <a:pt x="60216" y="156805"/>
                </a:cubicBezTo>
                <a:cubicBezTo>
                  <a:pt x="60216" y="156805"/>
                  <a:pt x="60249" y="156772"/>
                  <a:pt x="60249" y="156772"/>
                </a:cubicBezTo>
                <a:lnTo>
                  <a:pt x="68795" y="148617"/>
                </a:lnTo>
                <a:lnTo>
                  <a:pt x="77342" y="156772"/>
                </a:lnTo>
                <a:cubicBezTo>
                  <a:pt x="77374" y="156772"/>
                  <a:pt x="77374" y="156805"/>
                  <a:pt x="77407" y="156805"/>
                </a:cubicBezTo>
                <a:cubicBezTo>
                  <a:pt x="78744" y="158044"/>
                  <a:pt x="79951" y="158403"/>
                  <a:pt x="80897" y="158403"/>
                </a:cubicBezTo>
                <a:cubicBezTo>
                  <a:pt x="81582" y="158403"/>
                  <a:pt x="82137" y="158240"/>
                  <a:pt x="82496" y="158044"/>
                </a:cubicBezTo>
                <a:cubicBezTo>
                  <a:pt x="83409" y="157587"/>
                  <a:pt x="84877" y="156413"/>
                  <a:pt x="84681" y="153412"/>
                </a:cubicBezTo>
                <a:lnTo>
                  <a:pt x="84681" y="143365"/>
                </a:lnTo>
                <a:lnTo>
                  <a:pt x="127642" y="143365"/>
                </a:lnTo>
                <a:cubicBezTo>
                  <a:pt x="129338" y="143365"/>
                  <a:pt x="130708" y="141995"/>
                  <a:pt x="130708" y="140299"/>
                </a:cubicBezTo>
                <a:cubicBezTo>
                  <a:pt x="130708" y="138635"/>
                  <a:pt x="129338" y="137265"/>
                  <a:pt x="127642" y="137265"/>
                </a:cubicBezTo>
                <a:lnTo>
                  <a:pt x="84681" y="137265"/>
                </a:lnTo>
                <a:lnTo>
                  <a:pt x="84681" y="127740"/>
                </a:lnTo>
                <a:close/>
                <a:moveTo>
                  <a:pt x="52909" y="127740"/>
                </a:moveTo>
                <a:lnTo>
                  <a:pt x="52909" y="137265"/>
                </a:lnTo>
                <a:lnTo>
                  <a:pt x="22638" y="137265"/>
                </a:lnTo>
                <a:cubicBezTo>
                  <a:pt x="18756" y="137265"/>
                  <a:pt x="15625" y="140397"/>
                  <a:pt x="15625" y="144246"/>
                </a:cubicBezTo>
                <a:lnTo>
                  <a:pt x="15625" y="168809"/>
                </a:lnTo>
                <a:cubicBezTo>
                  <a:pt x="15625" y="172658"/>
                  <a:pt x="18756" y="175789"/>
                  <a:pt x="22638" y="175789"/>
                </a:cubicBezTo>
                <a:lnTo>
                  <a:pt x="197905" y="175789"/>
                </a:lnTo>
                <a:cubicBezTo>
                  <a:pt x="200514" y="175789"/>
                  <a:pt x="202667" y="177942"/>
                  <a:pt x="202667" y="180552"/>
                </a:cubicBezTo>
                <a:cubicBezTo>
                  <a:pt x="202667" y="183161"/>
                  <a:pt x="200514" y="185314"/>
                  <a:pt x="197905" y="185314"/>
                </a:cubicBezTo>
                <a:lnTo>
                  <a:pt x="17843" y="185314"/>
                </a:lnTo>
                <a:cubicBezTo>
                  <a:pt x="11384" y="185314"/>
                  <a:pt x="6100" y="180030"/>
                  <a:pt x="6100" y="173571"/>
                </a:cubicBezTo>
                <a:lnTo>
                  <a:pt x="6100" y="139483"/>
                </a:lnTo>
                <a:cubicBezTo>
                  <a:pt x="6100" y="133025"/>
                  <a:pt x="11384" y="127740"/>
                  <a:pt x="17843" y="127740"/>
                </a:cubicBezTo>
                <a:close/>
                <a:moveTo>
                  <a:pt x="40971" y="1"/>
                </a:moveTo>
                <a:cubicBezTo>
                  <a:pt x="23323" y="1"/>
                  <a:pt x="8938" y="14354"/>
                  <a:pt x="8938" y="32034"/>
                </a:cubicBezTo>
                <a:cubicBezTo>
                  <a:pt x="8938" y="40547"/>
                  <a:pt x="12298" y="48604"/>
                  <a:pt x="18332" y="54672"/>
                </a:cubicBezTo>
                <a:cubicBezTo>
                  <a:pt x="19539" y="55879"/>
                  <a:pt x="20844" y="56955"/>
                  <a:pt x="22182" y="57934"/>
                </a:cubicBezTo>
                <a:lnTo>
                  <a:pt x="19800" y="57934"/>
                </a:lnTo>
                <a:cubicBezTo>
                  <a:pt x="13831" y="57934"/>
                  <a:pt x="8938" y="62827"/>
                  <a:pt x="8938" y="68829"/>
                </a:cubicBezTo>
                <a:cubicBezTo>
                  <a:pt x="8938" y="74798"/>
                  <a:pt x="13831" y="79691"/>
                  <a:pt x="19800" y="79691"/>
                </a:cubicBezTo>
                <a:lnTo>
                  <a:pt x="25183" y="79691"/>
                </a:lnTo>
                <a:cubicBezTo>
                  <a:pt x="28934" y="88499"/>
                  <a:pt x="28934" y="97143"/>
                  <a:pt x="25183" y="106015"/>
                </a:cubicBezTo>
                <a:lnTo>
                  <a:pt x="19800" y="106015"/>
                </a:lnTo>
                <a:cubicBezTo>
                  <a:pt x="13831" y="106015"/>
                  <a:pt x="8938" y="110876"/>
                  <a:pt x="8938" y="116878"/>
                </a:cubicBezTo>
                <a:cubicBezTo>
                  <a:pt x="8938" y="119161"/>
                  <a:pt x="9655" y="121282"/>
                  <a:pt x="10862" y="123043"/>
                </a:cubicBezTo>
                <a:cubicBezTo>
                  <a:pt x="4502" y="125783"/>
                  <a:pt x="0" y="132111"/>
                  <a:pt x="0" y="139483"/>
                </a:cubicBezTo>
                <a:lnTo>
                  <a:pt x="0" y="173571"/>
                </a:lnTo>
                <a:cubicBezTo>
                  <a:pt x="0" y="183422"/>
                  <a:pt x="8024" y="191414"/>
                  <a:pt x="17843" y="191414"/>
                </a:cubicBezTo>
                <a:lnTo>
                  <a:pt x="197905" y="191414"/>
                </a:lnTo>
                <a:cubicBezTo>
                  <a:pt x="203907" y="191414"/>
                  <a:pt x="208767" y="186554"/>
                  <a:pt x="208767" y="180552"/>
                </a:cubicBezTo>
                <a:cubicBezTo>
                  <a:pt x="208767" y="174550"/>
                  <a:pt x="203907" y="169689"/>
                  <a:pt x="197905" y="169689"/>
                </a:cubicBezTo>
                <a:lnTo>
                  <a:pt x="192522" y="169689"/>
                </a:lnTo>
                <a:cubicBezTo>
                  <a:pt x="188804" y="160817"/>
                  <a:pt x="188804" y="152173"/>
                  <a:pt x="192522" y="143365"/>
                </a:cubicBezTo>
                <a:lnTo>
                  <a:pt x="197905" y="143365"/>
                </a:lnTo>
                <a:cubicBezTo>
                  <a:pt x="203907" y="143365"/>
                  <a:pt x="208767" y="138505"/>
                  <a:pt x="208767" y="132503"/>
                </a:cubicBezTo>
                <a:cubicBezTo>
                  <a:pt x="208767" y="126501"/>
                  <a:pt x="203907" y="121640"/>
                  <a:pt x="197905" y="121640"/>
                </a:cubicBezTo>
                <a:lnTo>
                  <a:pt x="176278" y="121640"/>
                </a:lnTo>
                <a:cubicBezTo>
                  <a:pt x="179018" y="118476"/>
                  <a:pt x="180681" y="114366"/>
                  <a:pt x="180681" y="109865"/>
                </a:cubicBezTo>
                <a:lnTo>
                  <a:pt x="180681" y="75809"/>
                </a:lnTo>
                <a:cubicBezTo>
                  <a:pt x="180681" y="65958"/>
                  <a:pt x="172690" y="57934"/>
                  <a:pt x="162838" y="57934"/>
                </a:cubicBezTo>
                <a:lnTo>
                  <a:pt x="154031" y="57934"/>
                </a:lnTo>
                <a:cubicBezTo>
                  <a:pt x="154781" y="56466"/>
                  <a:pt x="155205" y="54770"/>
                  <a:pt x="155205" y="53008"/>
                </a:cubicBezTo>
                <a:cubicBezTo>
                  <a:pt x="155205" y="46908"/>
                  <a:pt x="150247" y="41950"/>
                  <a:pt x="144147" y="41950"/>
                </a:cubicBezTo>
                <a:lnTo>
                  <a:pt x="141114" y="41950"/>
                </a:lnTo>
                <a:cubicBezTo>
                  <a:pt x="138439" y="35263"/>
                  <a:pt x="138406" y="28739"/>
                  <a:pt x="141114" y="22117"/>
                </a:cubicBezTo>
                <a:lnTo>
                  <a:pt x="144147" y="22117"/>
                </a:lnTo>
                <a:cubicBezTo>
                  <a:pt x="150247" y="22117"/>
                  <a:pt x="155205" y="17159"/>
                  <a:pt x="155205" y="11059"/>
                </a:cubicBezTo>
                <a:cubicBezTo>
                  <a:pt x="155205" y="4959"/>
                  <a:pt x="150247" y="1"/>
                  <a:pt x="144147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7269" tIns="107269" rIns="107269" bIns="107269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5" name="Google Shape;17435;p37"/>
          <p:cNvSpPr txBox="1">
            <a:spLocks noGrp="1"/>
          </p:cNvSpPr>
          <p:nvPr>
            <p:ph type="title"/>
          </p:nvPr>
        </p:nvSpPr>
        <p:spPr>
          <a:xfrm>
            <a:off x="4355976" y="411510"/>
            <a:ext cx="4188372" cy="1330200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/>
          <a:p>
            <a:r>
              <a:rPr lang="tr-TR" sz="2800" dirty="0" smtClean="0">
                <a:latin typeface="Comic Sans MS" panose="030F0702030302020204" pitchFamily="66" charset="0"/>
              </a:rPr>
              <a:t>Özel Gereksinimi Olan Bireyler Hangi Alt Gruplara Ayrılır?</a:t>
            </a:r>
            <a:endParaRPr sz="2800" dirty="0">
              <a:latin typeface="Comic Sans MS" panose="030F0702030302020204" pitchFamily="66" charset="0"/>
            </a:endParaRPr>
          </a:p>
        </p:txBody>
      </p:sp>
      <p:sp>
        <p:nvSpPr>
          <p:cNvPr id="17436" name="Google Shape;17436;p37"/>
          <p:cNvSpPr txBox="1">
            <a:spLocks noGrp="1"/>
          </p:cNvSpPr>
          <p:nvPr>
            <p:ph type="body" idx="1"/>
          </p:nvPr>
        </p:nvSpPr>
        <p:spPr>
          <a:xfrm>
            <a:off x="4211960" y="1635646"/>
            <a:ext cx="5076056" cy="1885800"/>
          </a:xfrm>
          <a:prstGeom prst="rect">
            <a:avLst/>
          </a:prstGeom>
        </p:spPr>
        <p:txBody>
          <a:bodyPr spcFirstLastPara="1" wrap="square" lIns="107269" tIns="107269" rIns="107269" bIns="107269" anchor="t" anchorCtr="0">
            <a:noAutofit/>
          </a:bodyPr>
          <a:lstStyle/>
          <a:p>
            <a:pPr marL="0" indent="0">
              <a:buClr>
                <a:srgbClr val="541C1D"/>
              </a:buClr>
              <a:buSzPts val="1100"/>
              <a:buNone/>
            </a:pPr>
            <a:endParaRPr b="1" dirty="0">
              <a:solidFill>
                <a:schemeClr val="accent6"/>
              </a:solidFill>
            </a:endParaRPr>
          </a:p>
          <a:p>
            <a:pPr>
              <a:buClr>
                <a:schemeClr val="accent6"/>
              </a:buClr>
              <a:buFont typeface="Lora"/>
              <a:buChar char="●"/>
            </a:pPr>
            <a:r>
              <a:rPr lang="tr-TR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Zihinsel Yetersizlik</a:t>
            </a:r>
          </a:p>
          <a:p>
            <a:pPr>
              <a:buClr>
                <a:schemeClr val="accent6"/>
              </a:buClr>
              <a:buFont typeface="Lora"/>
              <a:buChar char="●"/>
            </a:pPr>
            <a:r>
              <a:rPr lang="tr-TR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Öğrenme Güçlükleri</a:t>
            </a:r>
          </a:p>
          <a:p>
            <a:pPr>
              <a:buClr>
                <a:schemeClr val="accent6"/>
              </a:buClr>
              <a:buFont typeface="Lora"/>
              <a:buChar char="●"/>
            </a:pPr>
            <a:r>
              <a:rPr lang="tr-TR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Duygu ve Davranış Bozuklukları</a:t>
            </a:r>
          </a:p>
          <a:p>
            <a:pPr>
              <a:buClr>
                <a:schemeClr val="accent6"/>
              </a:buClr>
              <a:buFont typeface="Lora"/>
              <a:buChar char="●"/>
            </a:pPr>
            <a:r>
              <a:rPr lang="tr-TR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İleri Derecede ve Çoklu Yetersizlikler</a:t>
            </a:r>
          </a:p>
          <a:p>
            <a:pPr>
              <a:buClr>
                <a:schemeClr val="accent6"/>
              </a:buClr>
              <a:buFont typeface="Lora"/>
              <a:buChar char="●"/>
            </a:pPr>
            <a:r>
              <a:rPr lang="tr-TR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İşitme Yetersizlikleri </a:t>
            </a:r>
          </a:p>
          <a:p>
            <a:pPr>
              <a:buClr>
                <a:schemeClr val="accent6"/>
              </a:buClr>
              <a:buFont typeface="Lora"/>
              <a:buChar char="●"/>
            </a:pPr>
            <a:r>
              <a:rPr lang="tr-TR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İletişim Bozuklukları</a:t>
            </a:r>
          </a:p>
          <a:p>
            <a:pPr>
              <a:buClr>
                <a:schemeClr val="accent6"/>
              </a:buClr>
              <a:buFont typeface="Lora"/>
              <a:buChar char="●"/>
            </a:pPr>
            <a:r>
              <a:rPr lang="tr-TR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Görme Yetersizlikleri</a:t>
            </a:r>
            <a:endParaRPr dirty="0">
              <a:solidFill>
                <a:schemeClr val="accent6"/>
              </a:solidFill>
              <a:latin typeface="Comic Sans MS" panose="030F0702030302020204" pitchFamily="66" charset="0"/>
            </a:endParaRPr>
          </a:p>
          <a:p>
            <a:pPr>
              <a:buClr>
                <a:schemeClr val="accent6"/>
              </a:buClr>
              <a:buFont typeface="Lora"/>
              <a:buChar char="●"/>
            </a:pPr>
            <a:r>
              <a:rPr lang="tr-TR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Beden ve Sağlıkla İlgili Yetersizlikler</a:t>
            </a:r>
            <a:endParaRPr dirty="0">
              <a:solidFill>
                <a:schemeClr val="accent6"/>
              </a:solidFill>
              <a:latin typeface="Comic Sans MS" panose="030F0702030302020204" pitchFamily="66" charset="0"/>
            </a:endParaRPr>
          </a:p>
          <a:p>
            <a:pPr>
              <a:buClr>
                <a:schemeClr val="accent6"/>
              </a:buClr>
              <a:buFont typeface="Lora"/>
              <a:buChar char="●"/>
            </a:pPr>
            <a:r>
              <a:rPr lang="tr-TR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Üstün Zekalılar ve Üstün Yetenekliler</a:t>
            </a:r>
            <a:endParaRPr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assic English Novels by Slidesgo">
  <a:themeElements>
    <a:clrScheme name="Simple Light">
      <a:dk1>
        <a:srgbClr val="233C4F"/>
      </a:dk1>
      <a:lt1>
        <a:srgbClr val="5A3015"/>
      </a:lt1>
      <a:dk2>
        <a:srgbClr val="B28E69"/>
      </a:dk2>
      <a:lt2>
        <a:srgbClr val="F2DAB8"/>
      </a:lt2>
      <a:accent1>
        <a:srgbClr val="F2DAB8"/>
      </a:accent1>
      <a:accent2>
        <a:srgbClr val="B50808"/>
      </a:accent2>
      <a:accent3>
        <a:srgbClr val="D4B07F"/>
      </a:accent3>
      <a:accent4>
        <a:srgbClr val="874E2A"/>
      </a:accent4>
      <a:accent5>
        <a:srgbClr val="233C4F"/>
      </a:accent5>
      <a:accent6>
        <a:srgbClr val="5A3015"/>
      </a:accent6>
      <a:hlink>
        <a:srgbClr val="541C1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316</Words>
  <Application>Microsoft Office PowerPoint</Application>
  <PresentationFormat>Ekran Gösterisi (16:9)</PresentationFormat>
  <Paragraphs>30</Paragraphs>
  <Slides>6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4" baseType="lpstr">
      <vt:lpstr>Arial</vt:lpstr>
      <vt:lpstr>Lobster</vt:lpstr>
      <vt:lpstr>Lora</vt:lpstr>
      <vt:lpstr>Nunito</vt:lpstr>
      <vt:lpstr>Poppins</vt:lpstr>
      <vt:lpstr>Comic Sans MS</vt:lpstr>
      <vt:lpstr>Nunito Light</vt:lpstr>
      <vt:lpstr>Classic English Novels by Slidesgo</vt:lpstr>
      <vt:lpstr>ÖZEL EĞİTİM</vt:lpstr>
      <vt:lpstr>Özel Eğitim Nedir?</vt:lpstr>
      <vt:lpstr>Özel Eğitim Amaçları Nelerdir?</vt:lpstr>
      <vt:lpstr>Özel Eğitim Gereksinimi Olan Bireyler Kimlerdir?</vt:lpstr>
      <vt:lpstr>PowerPoint Sunusu</vt:lpstr>
      <vt:lpstr>Özel Gereksinimi Olan Bireyler Hangi Alt Gruplara Ayrılır?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ÖZEL EĞİTİM</dc:title>
  <dc:creator>Exper</dc:creator>
  <cp:lastModifiedBy>Exper</cp:lastModifiedBy>
  <cp:revision>17</cp:revision>
  <dcterms:modified xsi:type="dcterms:W3CDTF">2021-03-25T12:26:02Z</dcterms:modified>
</cp:coreProperties>
</file>